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7" r:id="rId8"/>
    <p:sldId id="268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F7CE-394E-45B1-A861-40420CA54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93D0D-BA0A-4870-A040-BE30AB9AA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623C9-6082-49A0-8ADD-1E78E155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6409-7AC8-496F-859A-682A29C0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3447-E8B9-4F84-B964-443AB772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17AF-0F06-4525-A074-565A452A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BA8E-6A66-4530-B5AF-30FE84F2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7EB5-BDE9-446D-BA8D-07D1FFBA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1420-5403-4B79-A93B-92C9A4F3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7EE2-59DA-4655-AEF2-BE71A43C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58065-B8E4-4448-9F72-2A36FB928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42006-8981-43B8-8BE8-7D8E6973C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AE70-2392-4AD6-A2B9-27EE6DB0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84DF-63CF-429D-997F-92545A85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99A5-FE46-4097-BB4F-164B2F10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FF0A-0B71-4122-BB42-987FEE48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4D2C-6D24-44B3-833F-7B853E04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08A0-EDFD-4E7D-BFA1-81C872CE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2413-117F-4050-BADB-4688C515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9DA3-5677-45FC-9D4B-4F919609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1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B5D4-ADF8-4B2C-8654-D0461C34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16205-BBA3-4278-BF32-D7EAD73E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6EA2-74A7-4043-8CB9-69D360DD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439F-E01C-4F7F-877A-2DCED5CF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6788-FC3B-4818-B228-3FB56D90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6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66AB-079D-47E2-A96E-70246698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7361-F8FE-4B10-B736-06F01797C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24C7-FD18-4EC0-AEA9-4D7D223B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4CB04-6CA2-4C07-9EAD-37A24BC9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8D9B8-58A5-453F-9F61-854FF71D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10B3F-7824-4E78-8534-54CD159D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01B4-E755-4DC9-988A-F310DDC1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2BBA-A65E-445B-93AB-AC8DA1C7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5AE3C-E4FF-48C9-BF98-199085D3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9666F-BE10-476B-9DCA-E64B7856E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62E55-A88E-4684-8A2F-AD5726514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E60BE-FBEF-4574-9715-7971F02B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CD39E-2385-4EEF-99B9-6961167C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6B224-E0BB-4BB3-8269-6FBBE528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E951-DABF-4A4E-AE82-A2E270A4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7BBEA-7C69-4BBE-B00B-E6679D2A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267F-DAB8-4B69-A325-89376B74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3FE2A-BDF5-497D-A7BA-949E76DE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3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F125E-CA29-4280-A907-30A8428B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53D0-D502-4667-9AB2-05565581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0457B-87F8-430E-8FE9-411EDB6A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5238-E231-43B4-AF2F-345380F9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8B64-4C06-4328-A1F4-68E8F18E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CCD8C-2ED2-438F-8D52-FF08977D6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B6CB4-B1D6-4F86-8E62-0ED35EA2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CCFA1-828B-4E8A-A140-82EA8ADC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EFFB-0150-4C55-A5A3-F73DDFA4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BEC-CF46-4540-8636-A4D3021C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C90C3-617C-4A06-A3BC-05CC46547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4126C-AD4B-48A0-8B84-D08CEEDFF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F636-6734-41BD-965E-CE72D89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01B45-07D1-4D52-8632-92CBF9BD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C5D01-EE5A-4B73-A9CC-74578F37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4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1A0D7"/>
            </a:gs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95000"/>
                <a:lumOff val="5000"/>
              </a:schemeClr>
            </a:gs>
            <a:gs pos="32000">
              <a:srgbClr val="4168AD"/>
            </a:gs>
            <a:gs pos="97000">
              <a:srgbClr val="5E80BC"/>
            </a:gs>
            <a:gs pos="83000">
              <a:srgbClr val="3A5FA0"/>
            </a:gs>
            <a:gs pos="100000">
              <a:schemeClr val="accent1">
                <a:lumMod val="26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AAC76-E62F-4EC0-B0CB-8D592628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5AAA-DEA3-4690-8488-9447A14B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0441-A783-4E52-99EE-E04527C62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F27FB-1B27-44BC-BEAA-74B77224DA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8A07-6493-4053-9EC9-DBC1B7D6D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E430-431E-40C8-AEDC-AA67AED29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4DEE-B983-485A-8673-89C09B85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8B56-8EAE-43F1-9525-49F9D0DF3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(more) Advanced Binary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F4245-2FB7-43F9-B06B-03209E0A4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ComSec 25/11/2020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96BBB-7A68-40E4-82AE-C81B02FBBE98}"/>
              </a:ext>
            </a:extLst>
          </p:cNvPr>
          <p:cNvSpPr txBox="1"/>
          <p:nvPr/>
        </p:nvSpPr>
        <p:spPr>
          <a:xfrm>
            <a:off x="10105054" y="6428792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@sleepunderflow</a:t>
            </a:r>
            <a:endParaRPr lang="en-US" sz="16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6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1E65-5E23-47EF-B44E-C612290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Solution – use the magic of leave</a:t>
            </a:r>
            <a:endParaRPr lang="en-US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CD3B-627C-4CC2-AAF3-676BE295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Rather than placing our ROP chain on the stack, move the stack to our ROP</a:t>
            </a:r>
          </a:p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Overflow saved base pointer instead of return pointer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7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8B56-8EAE-43F1-9525-49F9D0DF3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F4245-2FB7-43F9-B06B-03209E0A4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96BBB-7A68-40E4-82AE-C81B02FBBE98}"/>
              </a:ext>
            </a:extLst>
          </p:cNvPr>
          <p:cNvSpPr txBox="1"/>
          <p:nvPr/>
        </p:nvSpPr>
        <p:spPr>
          <a:xfrm>
            <a:off x="10105054" y="6428792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@sleepunderflow</a:t>
            </a:r>
            <a:endParaRPr lang="en-US" sz="16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48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2593-F3E2-4437-9222-7DDF77F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~#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whoami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083D-E0D6-476C-9C44-A9375D9B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Graduate from Coventry University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Ethical Hacking and Cybersecurity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Security Consultant at Nettitude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@sleepunderflow at social media</a:t>
            </a:r>
          </a:p>
        </p:txBody>
      </p:sp>
    </p:spTree>
    <p:extLst>
      <p:ext uri="{BB962C8B-B14F-4D97-AF65-F5344CB8AC3E}">
        <p14:creationId xmlns:p14="http://schemas.microsoft.com/office/powerpoint/2010/main" val="380924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1E65-5E23-47EF-B44E-C612290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Agenda</a:t>
            </a:r>
            <a:endParaRPr lang="en-US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CD3B-627C-4CC2-AAF3-676BE295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Tools</a:t>
            </a:r>
          </a:p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ret2libc</a:t>
            </a: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ROP</a:t>
            </a: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ROP with PWN tools</a:t>
            </a: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One-address overflow</a:t>
            </a: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146749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1E65-5E23-47EF-B44E-C612290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Tools</a:t>
            </a:r>
            <a:endParaRPr lang="en-US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CD3B-627C-4CC2-AAF3-676BE295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GDB + GEF</a:t>
            </a:r>
          </a:p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pwntools (python2)</a:t>
            </a: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ropper</a:t>
            </a: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checksec</a:t>
            </a: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Patience</a:t>
            </a:r>
          </a:p>
          <a:p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gcc-multilib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1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1E65-5E23-47EF-B44E-C612290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Scenario 1</a:t>
            </a:r>
            <a:endParaRPr lang="en-US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CD3B-627C-4CC2-AAF3-676BE295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NX stack – no shellcode</a:t>
            </a:r>
          </a:p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No PIE (or use information leak)</a:t>
            </a:r>
          </a:p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Uses libc </a:t>
            </a:r>
          </a:p>
          <a:p>
            <a:pPr lvl="1"/>
            <a:r>
              <a:rPr lang="en-GB" sz="32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printf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lvl="1"/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read</a:t>
            </a:r>
          </a:p>
          <a:p>
            <a:pPr lvl="1"/>
            <a:r>
              <a:rPr lang="en-GB" sz="32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fgets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lvl="1"/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open</a:t>
            </a:r>
          </a:p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Filesystem access</a:t>
            </a:r>
          </a:p>
          <a:p>
            <a:pPr lvl="1"/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Can get libc binary</a:t>
            </a:r>
          </a:p>
          <a:p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1E65-5E23-47EF-B44E-C612290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Solution – ret2libc</a:t>
            </a:r>
            <a:endParaRPr lang="en-US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CD3B-627C-4CC2-AAF3-676BE295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Find a way to leak an address in libc at known offset</a:t>
            </a:r>
          </a:p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Good candidates are puts, write, etc.</a:t>
            </a:r>
          </a:p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PLT</a:t>
            </a: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Find the offset of leaked address in libc and calculate the base libc is at</a:t>
            </a: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Calculate addresses of</a:t>
            </a:r>
          </a:p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system (or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execl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/bin/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sh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Call system(“/bin/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sh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”)</a:t>
            </a:r>
          </a:p>
          <a:p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5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1E65-5E23-47EF-B44E-C612290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Scenario 2</a:t>
            </a:r>
            <a:endParaRPr lang="en-US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CD3B-627C-4CC2-AAF3-676BE295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NX stack – no shellcode</a:t>
            </a:r>
          </a:p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No PIE (or use information leak)</a:t>
            </a:r>
          </a:p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No libc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8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1E65-5E23-47EF-B44E-C612290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Solution – proper ROP</a:t>
            </a:r>
            <a:endParaRPr lang="en-US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CD3B-627C-4CC2-AAF3-676BE295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Make our own </a:t>
            </a:r>
            <a:r>
              <a:rPr lang="en-GB" sz="36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execve</a:t>
            </a:r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syscall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Use parts of the binary as building blocks for the </a:t>
            </a:r>
            <a:r>
              <a:rPr lang="en-GB" sz="36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syscall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Chain those blocks together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1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1E65-5E23-47EF-B44E-C612290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Scenario 3</a:t>
            </a:r>
            <a:endParaRPr lang="en-US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CD3B-627C-4CC2-AAF3-676BE295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All the conditions for ret2libc are met</a:t>
            </a:r>
          </a:p>
          <a:p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But</a:t>
            </a:r>
          </a:p>
          <a:p>
            <a:pPr lvl="1"/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64-bit</a:t>
            </a:r>
          </a:p>
          <a:p>
            <a:pPr lvl="1"/>
            <a:r>
              <a:rPr lang="en-GB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Strcpy</a:t>
            </a: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used to overflow</a:t>
            </a:r>
          </a:p>
          <a:p>
            <a:pPr lvl="2"/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NULL BYTES IN ADDRESSES!</a:t>
            </a:r>
          </a:p>
          <a:p>
            <a:pPr lvl="2"/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54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Limited to a single address overflown</a:t>
            </a:r>
          </a:p>
          <a:p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6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245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Cascadia Code</vt:lpstr>
      <vt:lpstr>Consolas</vt:lpstr>
      <vt:lpstr>Office Theme</vt:lpstr>
      <vt:lpstr>(more) Advanced Binary Exploitation</vt:lpstr>
      <vt:lpstr>~# whoami</vt:lpstr>
      <vt:lpstr>Agenda</vt:lpstr>
      <vt:lpstr>Tools</vt:lpstr>
      <vt:lpstr>Scenario 1</vt:lpstr>
      <vt:lpstr>Solution – ret2libc</vt:lpstr>
      <vt:lpstr>Scenario 2</vt:lpstr>
      <vt:lpstr>Solution – proper ROP</vt:lpstr>
      <vt:lpstr>Scenario 3</vt:lpstr>
      <vt:lpstr>Solution – use the magic of leave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Grzegorz zieliński</dc:creator>
  <cp:lastModifiedBy>Grzegorz zieliński</cp:lastModifiedBy>
  <cp:revision>60</cp:revision>
  <dcterms:created xsi:type="dcterms:W3CDTF">2020-11-22T19:43:12Z</dcterms:created>
  <dcterms:modified xsi:type="dcterms:W3CDTF">2020-11-24T23:42:48Z</dcterms:modified>
</cp:coreProperties>
</file>