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5" r:id="rId9"/>
    <p:sldId id="276" r:id="rId10"/>
    <p:sldId id="263" r:id="rId11"/>
    <p:sldId id="277" r:id="rId12"/>
    <p:sldId id="264" r:id="rId13"/>
    <p:sldId id="278" r:id="rId14"/>
    <p:sldId id="279" r:id="rId15"/>
    <p:sldId id="265" r:id="rId16"/>
    <p:sldId id="280" r:id="rId17"/>
    <p:sldId id="281" r:id="rId18"/>
    <p:sldId id="266" r:id="rId19"/>
    <p:sldId id="267" r:id="rId20"/>
    <p:sldId id="282" r:id="rId21"/>
    <p:sldId id="283" r:id="rId22"/>
    <p:sldId id="285" r:id="rId23"/>
    <p:sldId id="288" r:id="rId24"/>
    <p:sldId id="289" r:id="rId25"/>
    <p:sldId id="268" r:id="rId26"/>
    <p:sldId id="284" r:id="rId27"/>
    <p:sldId id="287" r:id="rId28"/>
    <p:sldId id="269" r:id="rId29"/>
    <p:sldId id="290" r:id="rId30"/>
    <p:sldId id="270" r:id="rId31"/>
    <p:sldId id="291" r:id="rId32"/>
    <p:sldId id="271" r:id="rId33"/>
    <p:sldId id="272" r:id="rId34"/>
    <p:sldId id="292" r:id="rId35"/>
    <p:sldId id="273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274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08C"/>
    <a:srgbClr val="007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22" autoAdjust="0"/>
  </p:normalViewPr>
  <p:slideViewPr>
    <p:cSldViewPr snapToGrid="0">
      <p:cViewPr varScale="1">
        <p:scale>
          <a:sx n="87" d="100"/>
          <a:sy n="87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872D-7D96-4606-8002-6B017FB04B47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D3696-0FFA-49FC-8BC5-7D79C9234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6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D3696-0FFA-49FC-8BC5-7D79C92347E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8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400FC-3400-4305-9B9B-C3EE321BCAC5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9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026B8-216D-4374-9716-8E668DAFA356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34ED0-1B29-4597-9A59-9B9B3CD066AA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5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3E45E-5E24-4541-AD0A-4FF66C03B45B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4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1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1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0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46D5-18A4-4D3B-806D-9BE771D67755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01DB-7FA5-4429-B596-AACA3E3C6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gif"/><Relationship Id="rId5" Type="http://schemas.openxmlformats.org/officeDocument/2006/relationships/image" Target="../media/image54.PNG"/><Relationship Id="rId4" Type="http://schemas.openxmlformats.org/officeDocument/2006/relationships/image" Target="../media/image5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7" Type="http://schemas.openxmlformats.org/officeDocument/2006/relationships/image" Target="../media/image67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gif"/><Relationship Id="rId2" Type="http://schemas.openxmlformats.org/officeDocument/2006/relationships/image" Target="../media/image7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gif"/><Relationship Id="rId5" Type="http://schemas.openxmlformats.org/officeDocument/2006/relationships/image" Target="../media/image78.gif"/><Relationship Id="rId4" Type="http://schemas.openxmlformats.org/officeDocument/2006/relationships/image" Target="../media/image77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195208" y="2327910"/>
            <a:ext cx="6387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 Processing</a:t>
            </a:r>
            <a:endParaRPr lang="ko-KR" altLang="en-US" sz="6000" dirty="0">
              <a:solidFill>
                <a:schemeClr val="accent1">
                  <a:lumMod val="20000"/>
                  <a:lumOff val="8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5630" y="3301034"/>
            <a:ext cx="192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 Python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4366" y="4578922"/>
            <a:ext cx="232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 14-095</a:t>
            </a:r>
          </a:p>
          <a:p>
            <a:r>
              <a:rPr lang="en-US" altLang="ko-K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Juan Lee</a:t>
            </a:r>
            <a:endParaRPr lang="ko-KR" alt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Reflections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335531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can reflect an image.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7" y="2042472"/>
            <a:ext cx="5496692" cy="265784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194955" y="3387436"/>
            <a:ext cx="5039589" cy="1163781"/>
            <a:chOff x="1381991" y="3709555"/>
            <a:chExt cx="4530436" cy="727423"/>
          </a:xfrm>
        </p:grpSpPr>
        <p:sp>
          <p:nvSpPr>
            <p:cNvPr id="8" name="직사각형 7"/>
            <p:cNvSpPr/>
            <p:nvPr/>
          </p:nvSpPr>
          <p:spPr>
            <a:xfrm>
              <a:off x="1381991" y="3709555"/>
              <a:ext cx="3101247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8" idx="3"/>
            </p:cNvCxnSpPr>
            <p:nvPr/>
          </p:nvCxnSpPr>
          <p:spPr>
            <a:xfrm flipV="1">
              <a:off x="4483238" y="4073236"/>
              <a:ext cx="1429189" cy="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354042" y="3769223"/>
            <a:ext cx="378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just changes two pixels.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91" y="4312227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91" y="4309555"/>
            <a:ext cx="3051563" cy="2288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40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6" y="1912287"/>
            <a:ext cx="4122737" cy="185693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Reflections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335531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Or, mirroring an image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63782" y="3145055"/>
            <a:ext cx="5039589" cy="542999"/>
            <a:chOff x="1381991" y="3793075"/>
            <a:chExt cx="4530436" cy="727423"/>
          </a:xfrm>
        </p:grpSpPr>
        <p:sp>
          <p:nvSpPr>
            <p:cNvPr id="8" name="직사각형 7"/>
            <p:cNvSpPr/>
            <p:nvPr/>
          </p:nvSpPr>
          <p:spPr>
            <a:xfrm>
              <a:off x="1381991" y="3793075"/>
              <a:ext cx="2802333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8" idx="3"/>
            </p:cNvCxnSpPr>
            <p:nvPr/>
          </p:nvCxnSpPr>
          <p:spPr>
            <a:xfrm flipV="1">
              <a:off x="4184324" y="4156759"/>
              <a:ext cx="1728103" cy="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312478" y="3216479"/>
            <a:ext cx="378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just copies two pixels.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91" y="4312227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91" y="4337539"/>
            <a:ext cx="3044536" cy="22834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12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Pixelations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335531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Pixelations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also called sampling, is a process to lower the resolution.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1664" y="2042472"/>
            <a:ext cx="644237" cy="64423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5901" y="2042472"/>
            <a:ext cx="644237" cy="644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30138" y="2042472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1664" y="2686709"/>
            <a:ext cx="644237" cy="644237"/>
          </a:xfrm>
          <a:prstGeom prst="rect">
            <a:avLst/>
          </a:prstGeom>
          <a:solidFill>
            <a:srgbClr val="FF00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85901" y="2686709"/>
            <a:ext cx="644237" cy="6442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30138" y="2686709"/>
            <a:ext cx="644237" cy="6442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1664" y="3330946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85901" y="3330946"/>
            <a:ext cx="644237" cy="6442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30138" y="3330946"/>
            <a:ext cx="644237" cy="644237"/>
          </a:xfrm>
          <a:prstGeom prst="rect">
            <a:avLst/>
          </a:prstGeom>
          <a:solidFill>
            <a:srgbClr val="7030A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11633" y="2286599"/>
            <a:ext cx="832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Calculate the average color of step*step pixels.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1633" y="2931554"/>
            <a:ext cx="832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Set all step*step pixels as the average value.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8199" y="2049398"/>
            <a:ext cx="644237" cy="64423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82436" y="2049398"/>
            <a:ext cx="644237" cy="64423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26673" y="2049398"/>
            <a:ext cx="644237" cy="64423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8199" y="2693635"/>
            <a:ext cx="644237" cy="64423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82436" y="2693635"/>
            <a:ext cx="644237" cy="64423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26673" y="2693635"/>
            <a:ext cx="644237" cy="64423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8199" y="3337872"/>
            <a:ext cx="644237" cy="64423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82436" y="3337872"/>
            <a:ext cx="644237" cy="64423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26673" y="3337872"/>
            <a:ext cx="644237" cy="64423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8487" y="4280430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can calculate r, g, b separately.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Pixelations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5" y="1434530"/>
            <a:ext cx="5487166" cy="4925112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1271155" y="3332123"/>
            <a:ext cx="6403274" cy="1740620"/>
            <a:chOff x="1381991" y="3709555"/>
            <a:chExt cx="4530436" cy="727423"/>
          </a:xfrm>
        </p:grpSpPr>
        <p:sp>
          <p:nvSpPr>
            <p:cNvPr id="28" name="직사각형 27"/>
            <p:cNvSpPr/>
            <p:nvPr/>
          </p:nvSpPr>
          <p:spPr>
            <a:xfrm>
              <a:off x="1381991" y="3709555"/>
              <a:ext cx="3101247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28" idx="3"/>
            </p:cNvCxnSpPr>
            <p:nvPr/>
          </p:nvCxnSpPr>
          <p:spPr>
            <a:xfrm flipV="1">
              <a:off x="4483238" y="4073236"/>
              <a:ext cx="1429189" cy="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845136" y="4002305"/>
            <a:ext cx="378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Calculate the average.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Pixelations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8487" y="1333470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Or, You can sample just a finite area.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7" y="1952504"/>
            <a:ext cx="5477639" cy="17337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62" y="4099150"/>
            <a:ext cx="3056166" cy="2292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62" y="4105275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21" y="4099151"/>
            <a:ext cx="3056165" cy="2292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13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Blurring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335531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Instead of sampling, you can blur image. 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1664" y="2042471"/>
            <a:ext cx="644237" cy="6442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5901" y="2042470"/>
            <a:ext cx="644237" cy="644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30138" y="2042470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1664" y="2686709"/>
            <a:ext cx="644237" cy="644237"/>
          </a:xfrm>
          <a:prstGeom prst="rect">
            <a:avLst/>
          </a:prstGeom>
          <a:solidFill>
            <a:srgbClr val="FF00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85901" y="2686709"/>
            <a:ext cx="644237" cy="6442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30138" y="2686709"/>
            <a:ext cx="644237" cy="6442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1664" y="3330946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85901" y="3330946"/>
            <a:ext cx="644237" cy="6442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30138" y="3330946"/>
            <a:ext cx="644237" cy="644237"/>
          </a:xfrm>
          <a:prstGeom prst="rect">
            <a:avLst/>
          </a:prstGeom>
          <a:solidFill>
            <a:srgbClr val="7030A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8487" y="4280430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can calculate r, g, b separately.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11633" y="2286599"/>
            <a:ext cx="832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Calculate the average color of step*step pixels.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1633" y="2931554"/>
            <a:ext cx="832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Set a center pixel as the average value.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80121" y="2042831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824358" y="2042471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468595" y="2042470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180121" y="2686708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824358" y="2686707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468595" y="2686709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80121" y="3330946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824358" y="3330946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468595" y="3330946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824358" y="2686709"/>
            <a:ext cx="644237" cy="64423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4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Blurring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8" y="1642739"/>
            <a:ext cx="5477639" cy="4639322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216727" y="5562600"/>
            <a:ext cx="6403274" cy="304800"/>
            <a:chOff x="1381991" y="3709555"/>
            <a:chExt cx="4530436" cy="727423"/>
          </a:xfrm>
        </p:grpSpPr>
        <p:sp>
          <p:nvSpPr>
            <p:cNvPr id="38" name="직사각형 37"/>
            <p:cNvSpPr/>
            <p:nvPr/>
          </p:nvSpPr>
          <p:spPr>
            <a:xfrm>
              <a:off x="1381991" y="3709555"/>
              <a:ext cx="3101247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>
              <a:stCxn id="38" idx="3"/>
            </p:cNvCxnSpPr>
            <p:nvPr/>
          </p:nvCxnSpPr>
          <p:spPr>
            <a:xfrm flipV="1">
              <a:off x="4483238" y="4073236"/>
              <a:ext cx="1429189" cy="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7725393" y="5514932"/>
            <a:ext cx="378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not change original.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2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Blurring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8487" y="1335531"/>
            <a:ext cx="932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</a:t>
            </a:r>
            <a:endParaRPr lang="ko-KR" altLang="en-US" sz="2800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8487" y="1858751"/>
                <a:ext cx="11604913" cy="1871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We can easily express the field based pixel calculation as multiplying some matrix as below.</a:t>
                </a:r>
              </a:p>
              <a:p>
                <a:endParaRPr lang="en-US" altLang="ko-KR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altLang="ko-KR" sz="20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altLang="ko-KR" sz="20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altLang="ko-KR" sz="20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solidFill>
                                        <a:schemeClr val="accent4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solidFill>
                                            <a:schemeClr val="accent4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where</m:t>
                    </m:r>
                    <m: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it</m:t>
                    </m:r>
                    <m: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is</m:t>
                    </m:r>
                    <m: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n</m:t>
                    </m:r>
                    <m: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n</m:t>
                    </m:r>
                    <m: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matrix</m:t>
                    </m:r>
                    <m:r>
                      <a:rPr lang="en-US" altLang="ko-KR" sz="2000" b="0" i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.</m:t>
                    </m:r>
                  </m:oMath>
                </a14:m>
                <a:endParaRPr lang="ko-KR" altLang="en-US" sz="2000" dirty="0">
                  <a:solidFill>
                    <a:srgbClr val="FFC00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7" y="1858751"/>
                <a:ext cx="11604913" cy="1871794"/>
              </a:xfrm>
              <a:prstGeom prst="rect">
                <a:avLst/>
              </a:prstGeom>
              <a:blipFill rotWithShape="0">
                <a:blip r:embed="rId2"/>
                <a:stretch>
                  <a:fillRect l="-578" t="-1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58487" y="385365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means, we can get difference effects by changing the matrix.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487" y="4253765"/>
                <a:ext cx="9325841" cy="2223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In fact, </a:t>
                </a:r>
                <a:r>
                  <a:rPr lang="en-US" altLang="ko-KR" sz="2000" dirty="0" smtClean="0">
                    <a:solidFill>
                      <a:srgbClr val="FFC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Photoshop</a:t>
                </a:r>
                <a:r>
                  <a:rPr lang="en-US" altLang="ko-KR" sz="20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use below matrix to blur image.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8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8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8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sz="2000" dirty="0">
                  <a:solidFill>
                    <a:srgbClr val="FFC00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7" y="4253765"/>
                <a:ext cx="9325841" cy="2223173"/>
              </a:xfrm>
              <a:prstGeom prst="rect">
                <a:avLst/>
              </a:prstGeom>
              <a:blipFill rotWithShape="0">
                <a:blip r:embed="rId3"/>
                <a:stretch>
                  <a:fillRect l="-719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양쪽 대괄호 3"/>
          <p:cNvSpPr/>
          <p:nvPr/>
        </p:nvSpPr>
        <p:spPr>
          <a:xfrm>
            <a:off x="4191000" y="4909457"/>
            <a:ext cx="1665514" cy="1393372"/>
          </a:xfrm>
          <a:prstGeom prst="bracketPair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Edge Detection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400847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detect edges by detecting the difference of luminance.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6929" y="2238414"/>
            <a:ext cx="644237" cy="644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51166" y="2238414"/>
            <a:ext cx="644237" cy="644237"/>
          </a:xfrm>
          <a:prstGeom prst="rect">
            <a:avLst/>
          </a:prstGeom>
          <a:solidFill>
            <a:srgbClr val="7030A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51166" y="2882653"/>
            <a:ext cx="644237" cy="6442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70315" y="2427524"/>
            <a:ext cx="9325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the luminance of pixel, (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x,y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differs so much from pixels, (x-1,y) and (x, y-1),</a:t>
            </a:r>
          </a:p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decide (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x,y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is an edge.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6929" y="2227528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51165" y="2227528"/>
            <a:ext cx="644237" cy="64423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51166" y="2871765"/>
            <a:ext cx="644237" cy="6442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36" y="3761977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36" y="3761977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4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Artificial Images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400624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modify an image artificially.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7" y="2137591"/>
            <a:ext cx="5515745" cy="177189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977736" y="3203864"/>
            <a:ext cx="6403274" cy="547254"/>
            <a:chOff x="1381991" y="3709555"/>
            <a:chExt cx="4530436" cy="727423"/>
          </a:xfrm>
        </p:grpSpPr>
        <p:sp>
          <p:nvSpPr>
            <p:cNvPr id="8" name="직사각형 7"/>
            <p:cNvSpPr/>
            <p:nvPr/>
          </p:nvSpPr>
          <p:spPr>
            <a:xfrm>
              <a:off x="1381991" y="3709555"/>
              <a:ext cx="3101247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8" idx="3"/>
            </p:cNvCxnSpPr>
            <p:nvPr/>
          </p:nvCxnSpPr>
          <p:spPr>
            <a:xfrm flipV="1">
              <a:off x="4483238" y="4073236"/>
              <a:ext cx="1429189" cy="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527966" y="3277413"/>
            <a:ext cx="378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horizontal black lines.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36" y="4183092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36" y="4183092"/>
            <a:ext cx="3051464" cy="2288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235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497" y="1970993"/>
            <a:ext cx="30341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9527" y="2379520"/>
            <a:ext cx="63592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Image Processing?</a:t>
            </a: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Digital Image</a:t>
            </a: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ko-KR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s1media module</a:t>
            </a: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Operations</a:t>
            </a: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Applications</a:t>
            </a:r>
            <a:endParaRPr lang="ko-KR" alt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2561356" y="2083374"/>
            <a:ext cx="441617" cy="441617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Artificial Images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400847"/>
            <a:ext cx="9325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Interpolation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is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method of constructing new data points within the range of a discrete set of known data points.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0251"/>
          <a:stretch/>
        </p:blipFill>
        <p:spPr>
          <a:xfrm>
            <a:off x="760268" y="2396835"/>
            <a:ext cx="3162300" cy="3214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4157" y="2875738"/>
            <a:ext cx="736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 an equation of line with two end points.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estimate middle points.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49" y="4209904"/>
            <a:ext cx="393437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Artificial Images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400847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make gradient image using interpolation.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9" y="2173104"/>
            <a:ext cx="4448796" cy="22101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2597274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Artificial Images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487" y="1335531"/>
            <a:ext cx="932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 – bi-linear Interpolation</a:t>
            </a:r>
            <a:endParaRPr lang="ko-KR" altLang="en-US" sz="2800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7" y="2165582"/>
            <a:ext cx="4817899" cy="34351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71" y="3543300"/>
            <a:ext cx="52387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180" y="2165582"/>
            <a:ext cx="2611333" cy="6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Artificial Images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487" y="1335531"/>
            <a:ext cx="932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 – nearest-neighbor interpolation</a:t>
            </a:r>
            <a:endParaRPr lang="ko-KR" altLang="en-US" sz="2800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32" y="2165582"/>
            <a:ext cx="3790950" cy="2724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736" y="2695518"/>
            <a:ext cx="55054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Artificial Images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487" y="1335531"/>
            <a:ext cx="932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 – bi-cubic interpolation</a:t>
            </a:r>
            <a:endParaRPr lang="ko-KR" altLang="en-US" sz="2800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93" y="2165582"/>
            <a:ext cx="5772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7173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Cropping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400624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Cropping is a method for cutting out the part of the photo.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6" y="2172658"/>
            <a:ext cx="5572903" cy="353426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977736" y="3203852"/>
            <a:ext cx="6403274" cy="297872"/>
            <a:chOff x="1381991" y="3709555"/>
            <a:chExt cx="4530436" cy="727423"/>
          </a:xfrm>
        </p:grpSpPr>
        <p:sp>
          <p:nvSpPr>
            <p:cNvPr id="8" name="직사각형 7"/>
            <p:cNvSpPr/>
            <p:nvPr/>
          </p:nvSpPr>
          <p:spPr>
            <a:xfrm>
              <a:off x="1381991" y="3709555"/>
              <a:ext cx="3101247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8" idx="3"/>
            </p:cNvCxnSpPr>
            <p:nvPr/>
          </p:nvCxnSpPr>
          <p:spPr>
            <a:xfrm flipV="1">
              <a:off x="4483238" y="4073236"/>
              <a:ext cx="1429189" cy="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55230" y="3152733"/>
            <a:ext cx="378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empty small image.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77734" y="3505189"/>
            <a:ext cx="6403275" cy="1176653"/>
            <a:chOff x="1381990" y="3709555"/>
            <a:chExt cx="4530437" cy="727423"/>
          </a:xfrm>
        </p:grpSpPr>
        <p:sp>
          <p:nvSpPr>
            <p:cNvPr id="12" name="직사각형 11"/>
            <p:cNvSpPr/>
            <p:nvPr/>
          </p:nvSpPr>
          <p:spPr>
            <a:xfrm>
              <a:off x="1381990" y="3709555"/>
              <a:ext cx="3498740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2" idx="3"/>
            </p:cNvCxnSpPr>
            <p:nvPr/>
          </p:nvCxnSpPr>
          <p:spPr>
            <a:xfrm flipV="1">
              <a:off x="4880730" y="4073236"/>
              <a:ext cx="1031697" cy="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455230" y="3893411"/>
            <a:ext cx="378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Just copy it.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5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7173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Cropping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487" y="1400624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will create “auto cropping” operation.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0" y="2172658"/>
            <a:ext cx="1956816" cy="3048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08520" y="3266089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75809" y="3266091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75809" y="3910327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20046" y="3266091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20046" y="3910327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64283" y="3266091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164283" y="3910327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808520" y="3910326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52757" y="3266089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52757" y="3910326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75809" y="2621853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20046" y="2621853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64283" y="2621853"/>
            <a:ext cx="644237" cy="644237"/>
          </a:xfrm>
          <a:prstGeom prst="rect">
            <a:avLst/>
          </a:prstGeom>
          <a:solidFill>
            <a:srgbClr val="00206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08520" y="2621852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52757" y="2621852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096994" y="3266089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096994" y="3910326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41231" y="3266089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741231" y="3910326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96994" y="2621852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741231" y="2621852"/>
            <a:ext cx="644237" cy="64423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520046" y="2275609"/>
            <a:ext cx="0" cy="2743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164283" y="2275609"/>
            <a:ext cx="0" cy="2743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808520" y="2275609"/>
            <a:ext cx="0" cy="2743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459191" y="2275609"/>
            <a:ext cx="0" cy="2743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096994" y="2275609"/>
            <a:ext cx="0" cy="2743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729854" y="2275609"/>
            <a:ext cx="0" cy="2743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808519" y="2275607"/>
            <a:ext cx="0" cy="2743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6" y="2220743"/>
            <a:ext cx="1761744" cy="28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3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7173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Cropping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0" y="1322212"/>
            <a:ext cx="5572903" cy="2095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6" y="3450993"/>
            <a:ext cx="5582429" cy="3200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24" y="2460393"/>
            <a:ext cx="572532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7173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Rotations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40008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Rotations are operated by mathematical transformation.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91" y="2971800"/>
            <a:ext cx="3048000" cy="22860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031298" y="4114800"/>
            <a:ext cx="42472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134591" y="2509404"/>
            <a:ext cx="0" cy="32107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031298" y="2509404"/>
            <a:ext cx="4091420" cy="329911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2011" y="3106882"/>
                <a:ext cx="3465368" cy="928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6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360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600" i="0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3600" i="0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ko-KR" altLang="en-US" sz="360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sz="3600" b="0" i="1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sz="360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3600" i="0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ko-KR" altLang="en-US" sz="3600" i="1" smtClean="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3600" i="1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360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ko-KR" altLang="en-US" sz="3600" i="1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sz="3600" i="1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360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3600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ko-KR" altLang="en-US" sz="3600" i="1">
                                        <a:solidFill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011" y="3106882"/>
                <a:ext cx="3465368" cy="9285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702011" y="2571690"/>
            <a:ext cx="254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 you know…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2011" y="4273291"/>
            <a:ext cx="515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But! This is OOP class not math class.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7173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Rotations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40008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Rotations are operated by mathematical transformation.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85" y="2171580"/>
            <a:ext cx="5544324" cy="270547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717965" y="4096480"/>
            <a:ext cx="6403274" cy="297872"/>
            <a:chOff x="1381991" y="3709555"/>
            <a:chExt cx="4530436" cy="727423"/>
          </a:xfrm>
        </p:grpSpPr>
        <p:sp>
          <p:nvSpPr>
            <p:cNvPr id="17" name="직사각형 16"/>
            <p:cNvSpPr/>
            <p:nvPr/>
          </p:nvSpPr>
          <p:spPr>
            <a:xfrm>
              <a:off x="1381991" y="3709555"/>
              <a:ext cx="3101247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/>
            <p:cNvCxnSpPr>
              <a:stCxn id="17" idx="3"/>
            </p:cNvCxnSpPr>
            <p:nvPr/>
          </p:nvCxnSpPr>
          <p:spPr>
            <a:xfrm flipV="1">
              <a:off x="4483238" y="4073236"/>
              <a:ext cx="1429189" cy="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121239" y="4045349"/>
            <a:ext cx="196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Rotation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Image Processing?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337148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 Processing is a processing of images using mathematical operations.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67" y="2045706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4331706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15" y="4331706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52" y="2045706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3630930" y="44554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22052" y="21694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Blurring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02015" y="44554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Edge Detection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9368" y="21694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Original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Scaling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9" y="1282067"/>
            <a:ext cx="5103606" cy="541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9470" y="1282067"/>
            <a:ext cx="417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Scale down an image.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28107" y="4150908"/>
            <a:ext cx="4998522" cy="508177"/>
            <a:chOff x="1381990" y="3709553"/>
            <a:chExt cx="4530437" cy="727423"/>
          </a:xfrm>
        </p:grpSpPr>
        <p:sp>
          <p:nvSpPr>
            <p:cNvPr id="8" name="직사각형 7"/>
            <p:cNvSpPr/>
            <p:nvPr/>
          </p:nvSpPr>
          <p:spPr>
            <a:xfrm>
              <a:off x="1381990" y="3709553"/>
              <a:ext cx="1748132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8" idx="3"/>
            </p:cNvCxnSpPr>
            <p:nvPr/>
          </p:nvCxnSpPr>
          <p:spPr>
            <a:xfrm flipV="1">
              <a:off x="3130122" y="4073245"/>
              <a:ext cx="2782305" cy="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264293" y="4204928"/>
            <a:ext cx="378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Allocate new position.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70" y="1800552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70" y="2780962"/>
            <a:ext cx="1740787" cy="1305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910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Scaling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488" y="1861750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you want to scale up an image, use interpolation.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488" y="1338530"/>
            <a:ext cx="263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</a:t>
            </a:r>
            <a:endParaRPr lang="ko-KR" altLang="en-US" sz="2800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1664" y="2683914"/>
            <a:ext cx="644237" cy="644237"/>
          </a:xfrm>
          <a:prstGeom prst="rect">
            <a:avLst/>
          </a:prstGeom>
          <a:solidFill>
            <a:srgbClr val="FF00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85901" y="2683914"/>
            <a:ext cx="644237" cy="64423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75316" y="2686709"/>
            <a:ext cx="615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Allocate new position.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5316" y="3086819"/>
            <a:ext cx="615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Estimate color by interpolation.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85901" y="3486929"/>
            <a:ext cx="644237" cy="644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30138" y="3486929"/>
            <a:ext cx="644237" cy="6442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375316" y="3449297"/>
            <a:ext cx="615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Set estimated color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4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162 L 0.10482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0162 L -1.875E-6 -0.1155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2.70833E-6 -0.1155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20" grpId="0" animBg="1"/>
      <p:bldP spid="20" grpId="1" animBg="1"/>
      <p:bldP spid="21" grpId="0" animBg="1"/>
      <p:bldP spid="21" grpId="1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7173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Collage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40008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Collage is adding an image to other image.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8" y="2171580"/>
            <a:ext cx="3048000" cy="228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49" y="2408283"/>
            <a:ext cx="1119315" cy="18125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8" y="2171580"/>
            <a:ext cx="3048000" cy="228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86" y="2408282"/>
            <a:ext cx="1119315" cy="18125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49" y="2408282"/>
            <a:ext cx="549669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0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Chromakey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8493" y="1400085"/>
            <a:ext cx="853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FFC000"/>
                </a:solidFill>
              </a:rPr>
              <a:t>Chromakey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is a technique to overlay one scene on top of another one. It is commonly used for weather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maps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2" y="2171580"/>
            <a:ext cx="1761744" cy="2852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86" y="2171580"/>
            <a:ext cx="1761744" cy="28529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13" y="2409795"/>
            <a:ext cx="5458587" cy="234347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909457" y="3984922"/>
            <a:ext cx="3871357" cy="1295399"/>
            <a:chOff x="5874821" y="4072008"/>
            <a:chExt cx="3871357" cy="1295399"/>
          </a:xfrm>
        </p:grpSpPr>
        <p:sp>
          <p:nvSpPr>
            <p:cNvPr id="9" name="직사각형 8"/>
            <p:cNvSpPr/>
            <p:nvPr/>
          </p:nvSpPr>
          <p:spPr>
            <a:xfrm>
              <a:off x="5874821" y="4072008"/>
              <a:ext cx="3871357" cy="609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 flipH="1">
              <a:off x="7790707" y="4681608"/>
              <a:ext cx="19793" cy="6857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702406" y="5363622"/>
            <a:ext cx="628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 color which is close to key color into yellow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Chromakey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40008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 you copy operated image, using 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chroma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paste function.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2" y="2171580"/>
            <a:ext cx="5487166" cy="23911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8487" y="482908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Sometimes we call ‘key’ as a mask.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4425" y="1785257"/>
            <a:ext cx="5822551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Concatenating photos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76" y="1785257"/>
            <a:ext cx="1956816" cy="304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92" y="1785257"/>
            <a:ext cx="786384" cy="865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25" y="1785257"/>
            <a:ext cx="3048000" cy="2286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7971" y="1937657"/>
            <a:ext cx="3824597" cy="2743200"/>
            <a:chOff x="-47249" y="2392527"/>
            <a:chExt cx="3824597" cy="2743200"/>
          </a:xfrm>
        </p:grpSpPr>
        <p:sp>
          <p:nvSpPr>
            <p:cNvPr id="9" name="왼쪽 중괄호 8"/>
            <p:cNvSpPr/>
            <p:nvPr/>
          </p:nvSpPr>
          <p:spPr>
            <a:xfrm>
              <a:off x="816429" y="2392527"/>
              <a:ext cx="250374" cy="27432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47249" y="3555554"/>
              <a:ext cx="3824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Max h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05284" y="5058075"/>
            <a:ext cx="5681691" cy="716405"/>
            <a:chOff x="1926773" y="5832410"/>
            <a:chExt cx="4790276" cy="716405"/>
          </a:xfrm>
        </p:grpSpPr>
        <p:sp>
          <p:nvSpPr>
            <p:cNvPr id="12" name="왼쪽 중괄호 11"/>
            <p:cNvSpPr/>
            <p:nvPr/>
          </p:nvSpPr>
          <p:spPr>
            <a:xfrm rot="16200000">
              <a:off x="4117524" y="3641659"/>
              <a:ext cx="266696" cy="464819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31592" y="6179483"/>
              <a:ext cx="3385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 = w1 + w2 + w3</a:t>
              </a:r>
              <a:endParaRPr lang="ko-KR" altLang="en-US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378" y="1785257"/>
            <a:ext cx="4679469" cy="450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488" y="1338530"/>
            <a:ext cx="764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 – how to decide threshold</a:t>
            </a:r>
            <a:endParaRPr lang="ko-KR" altLang="en-US" sz="2800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8" y="2171580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4089319" y="2345752"/>
            <a:ext cx="832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Make an image as a 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graytone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image.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8" y="2171580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/>
          <p:cNvSpPr txBox="1"/>
          <p:nvPr/>
        </p:nvSpPr>
        <p:spPr>
          <a:xfrm>
            <a:off x="4089319" y="2745862"/>
            <a:ext cx="832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Find a histogram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44" y="3314580"/>
            <a:ext cx="4200630" cy="21173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44" y="3314580"/>
            <a:ext cx="4354656" cy="304521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422571" y="3581400"/>
            <a:ext cx="0" cy="26343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6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8" y="1295400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56" y="1295400"/>
            <a:ext cx="326898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4567" y="3848100"/>
            <a:ext cx="991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Threshold is a position which makes sum of both standard deviation minimized. 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31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Steganography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8487" y="140008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Steganography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a technique for hiding information in an image.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727" y="1973816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People cannot distinguish (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r,g,b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and (r,g,b+1)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727" y="2373926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So, set the last bit(1 or 0) as what we want.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56285" y="3855905"/>
            <a:ext cx="1609798" cy="160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Original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418088" y="3855905"/>
            <a:ext cx="1609798" cy="160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Crypt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19470" y="4472848"/>
            <a:ext cx="605927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919470" y="4696969"/>
            <a:ext cx="610334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4640" y="3977344"/>
            <a:ext cx="558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-&gt; binary data -&gt; set bit -&gt; hiding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0550" y="4788608"/>
            <a:ext cx="558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 bit -&gt; binary data -&gt; data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Hide black/white image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8487" y="140008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can hide black/white image simply.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727" y="1973816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People cannot distinguish (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r,g,b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and (r+1,g,b) (or other color)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727" y="2373926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So, use odd/even property.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56285" y="3855905"/>
            <a:ext cx="1609798" cy="160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Original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18088" y="3855905"/>
            <a:ext cx="1609798" cy="160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Crypt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19470" y="4472848"/>
            <a:ext cx="605927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19470" y="4696969"/>
            <a:ext cx="610334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14640" y="3977344"/>
            <a:ext cx="558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black, make r odd, else, make r even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4640" y="4816430"/>
            <a:ext cx="558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r is odd, make black, else, make white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39" y="1344887"/>
            <a:ext cx="2950457" cy="2212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81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Digital Image</a:t>
            </a:r>
            <a:endParaRPr lang="ko-KR" altLang="en-US" sz="24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859971" y="2024745"/>
            <a:ext cx="62919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621971" y="1415145"/>
            <a:ext cx="0" cy="45175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59971" y="2764973"/>
            <a:ext cx="6183085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59971" y="3483430"/>
            <a:ext cx="6183085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59971" y="4201887"/>
            <a:ext cx="6183085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59971" y="4931230"/>
            <a:ext cx="6183085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94857" y="1415145"/>
            <a:ext cx="0" cy="451757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67743" y="1415145"/>
            <a:ext cx="0" cy="451757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18857" y="1415145"/>
            <a:ext cx="0" cy="451757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702629" y="1415145"/>
            <a:ext cx="0" cy="451757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8172" y="1415145"/>
            <a:ext cx="0" cy="451757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291943" y="1415145"/>
            <a:ext cx="0" cy="451757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09059" y="219697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(0,0)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09059" y="2937204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(0,1)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09059" y="3676652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(0,2)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17916" y="4343793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71057" y="219697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(1,0)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71057" y="2937204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71057" y="3676652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(1,2)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3057" y="219697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(2,0)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33057" y="2937204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(2,1)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33057" y="3676652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(2,2)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84171" y="219697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(3,0)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4171" y="2937204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(3,1)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84171" y="3676652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(3,2)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57060" y="219697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(4,0)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57060" y="2937204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(4,1)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57060" y="3676652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(4,2)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01686" y="4343793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98373" y="4343793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36574" y="4343793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09462" y="4343793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93229" y="4343793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93229" y="3673930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93229" y="2940122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93229" y="2270259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6172199" y="1446495"/>
            <a:ext cx="5649681" cy="1101498"/>
            <a:chOff x="6172199" y="1446495"/>
            <a:chExt cx="5649681" cy="1101498"/>
          </a:xfrm>
        </p:grpSpPr>
        <p:cxnSp>
          <p:nvCxnSpPr>
            <p:cNvPr id="55" name="구부러진 연결선 54"/>
            <p:cNvCxnSpPr/>
            <p:nvPr/>
          </p:nvCxnSpPr>
          <p:spPr>
            <a:xfrm flipV="1">
              <a:off x="6172199" y="1769661"/>
              <a:ext cx="2155369" cy="778332"/>
            </a:xfrm>
            <a:prstGeom prst="curvedConnector3">
              <a:avLst>
                <a:gd name="adj1" fmla="val 6515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436423" y="1446495"/>
              <a:ext cx="3385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Element square</a:t>
              </a:r>
            </a:p>
            <a:p>
              <a:r>
                <a:rPr lang="en-US" altLang="ko-KR" dirty="0" smtClean="0"/>
                <a:t>     contains color information</a:t>
              </a:r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68086" y="2377583"/>
            <a:ext cx="3385457" cy="2743200"/>
            <a:chOff x="391891" y="2392527"/>
            <a:chExt cx="3385457" cy="2743200"/>
          </a:xfrm>
        </p:grpSpPr>
        <p:sp>
          <p:nvSpPr>
            <p:cNvPr id="68" name="왼쪽 중괄호 67"/>
            <p:cNvSpPr/>
            <p:nvPr/>
          </p:nvSpPr>
          <p:spPr>
            <a:xfrm>
              <a:off x="816429" y="2392527"/>
              <a:ext cx="250374" cy="27432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1891" y="3555554"/>
              <a:ext cx="3385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</a:t>
              </a:r>
              <a:endParaRPr lang="ko-KR" altLang="en-US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002968" y="5861009"/>
            <a:ext cx="5540830" cy="657218"/>
            <a:chOff x="1926773" y="5832410"/>
            <a:chExt cx="5540830" cy="657218"/>
          </a:xfrm>
        </p:grpSpPr>
        <p:sp>
          <p:nvSpPr>
            <p:cNvPr id="70" name="왼쪽 중괄호 69"/>
            <p:cNvSpPr/>
            <p:nvPr/>
          </p:nvSpPr>
          <p:spPr>
            <a:xfrm rot="16200000">
              <a:off x="4117524" y="3641659"/>
              <a:ext cx="266696" cy="464819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82146" y="6120296"/>
              <a:ext cx="3385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142514" y="3555554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 color information : RGB]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935687" y="3749183"/>
            <a:ext cx="3200406" cy="1861908"/>
            <a:chOff x="8131630" y="3025948"/>
            <a:chExt cx="3200406" cy="2579914"/>
          </a:xfrm>
        </p:grpSpPr>
        <p:sp>
          <p:nvSpPr>
            <p:cNvPr id="73" name="왼쪽 대괄호 72"/>
            <p:cNvSpPr/>
            <p:nvPr/>
          </p:nvSpPr>
          <p:spPr>
            <a:xfrm>
              <a:off x="8131630" y="3025948"/>
              <a:ext cx="141517" cy="2579914"/>
            </a:xfrm>
            <a:prstGeom prst="leftBracket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오른쪽 대괄호 75"/>
            <p:cNvSpPr/>
            <p:nvPr/>
          </p:nvSpPr>
          <p:spPr>
            <a:xfrm>
              <a:off x="11179636" y="3025948"/>
              <a:ext cx="152400" cy="2579914"/>
            </a:xfrm>
            <a:prstGeom prst="rightBracket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142514" y="4058843"/>
            <a:ext cx="3287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red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6"/>
                </a:solidFill>
              </a:rPr>
              <a:t>green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blue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-1 &lt; value &lt; 256, integer</a:t>
            </a:r>
          </a:p>
          <a:p>
            <a:endParaRPr lang="en-US" altLang="ko-KR" dirty="0"/>
          </a:p>
          <a:p>
            <a:r>
              <a:rPr lang="en-US" altLang="ko-KR" dirty="0" smtClean="0"/>
              <a:t>(0,0,0) is black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(255,255,255) is white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D:\2009_BackUp\My Documents\My Pictures\1(5)(5199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172" y="2518788"/>
            <a:ext cx="3000396" cy="2250297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Sunset effect</a:t>
            </a:r>
            <a:endParaRPr lang="ko-KR" altLang="en-US" sz="2400" dirty="0"/>
          </a:p>
        </p:txBody>
      </p:sp>
      <p:pic>
        <p:nvPicPr>
          <p:cNvPr id="17" name="그림 16" descr="사본 -tmpswi9s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172" y="2518787"/>
            <a:ext cx="3000396" cy="2250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8487" y="1800195"/>
            <a:ext cx="615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Multiply factor(0.6~0.7) to green and blue.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487" y="140008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can give a </a:t>
            </a:r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sunset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effect to an image.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50" y="2847830"/>
            <a:ext cx="5696905" cy="15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1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Sunset effect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8487" y="140008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Sepia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a color-toning technique that makes an ancient photo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727" y="1973816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Make 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graytone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image.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727" y="2372361"/>
            <a:ext cx="9325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If v &lt; 63, r *= 1.1, b *= 0.9</a:t>
            </a:r>
          </a:p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If 62&lt;v&lt;192, r *= 1.15, b *= 0.85</a:t>
            </a: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If 191&lt;v, r *= 1.08, b*=0.93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2" descr="D:\2009_BackUp\My Documents\My Pictures\1(5)(5199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54" y="3944038"/>
            <a:ext cx="2724839" cy="2043629"/>
          </a:xfrm>
          <a:prstGeom prst="rect">
            <a:avLst/>
          </a:prstGeom>
          <a:noFill/>
        </p:spPr>
      </p:pic>
      <p:pic>
        <p:nvPicPr>
          <p:cNvPr id="13" name="그림 12" descr="사본 -tmpndrym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3454" y="3944037"/>
            <a:ext cx="2724839" cy="20436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7" y="2372361"/>
            <a:ext cx="3684267" cy="33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0" y="2785080"/>
            <a:ext cx="1071570" cy="36871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71" y="2928106"/>
            <a:ext cx="1063047" cy="365779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2385078" y="2575018"/>
            <a:ext cx="2000264" cy="4029743"/>
            <a:chOff x="8643934" y="1928802"/>
            <a:chExt cx="2000264" cy="4029743"/>
          </a:xfrm>
        </p:grpSpPr>
        <p:pic>
          <p:nvPicPr>
            <p:cNvPr id="16" name="Picture 3" descr="C:\Documents and Settings\admin\바탕 화면\hor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0" y="2285992"/>
              <a:ext cx="1066804" cy="3672553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8643934" y="1928802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img1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89852" y="1928802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img2</a:t>
              </a: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9229726" y="2000240"/>
              <a:ext cx="785818" cy="214314"/>
            </a:xfrm>
            <a:prstGeom prst="rightArrow">
              <a:avLst/>
            </a:pr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81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59162" y="2575018"/>
            <a:ext cx="1725916" cy="3981892"/>
            <a:chOff x="6715140" y="2357430"/>
            <a:chExt cx="1725916" cy="3981892"/>
          </a:xfrm>
        </p:grpSpPr>
        <p:pic>
          <p:nvPicPr>
            <p:cNvPr id="21" name="Picture 2" descr="C:\Documents and Settings\admin\바탕 화면\re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15140" y="2571744"/>
              <a:ext cx="1066804" cy="3672553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7786710" y="2357430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img1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86710" y="6000768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img2</a:t>
              </a:r>
            </a:p>
          </p:txBody>
        </p:sp>
        <p:sp>
          <p:nvSpPr>
            <p:cNvPr id="25" name="오른쪽 화살표 24"/>
            <p:cNvSpPr/>
            <p:nvPr/>
          </p:nvSpPr>
          <p:spPr>
            <a:xfrm rot="5400000">
              <a:off x="6465107" y="4250537"/>
              <a:ext cx="3214710" cy="285752"/>
            </a:xfrm>
            <a:prstGeom prst="rightArrow">
              <a:avLst/>
            </a:pr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81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Blending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487" y="1400085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Blending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a technique to blend two images.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8487" y="1800195"/>
                <a:ext cx="114956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𝑣</m:t>
                      </m:r>
                      <m:r>
                        <a:rPr lang="en-US" altLang="ko-KR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ko-KR" alt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1−</m:t>
                          </m:r>
                          <m:r>
                            <a:rPr lang="ko-KR" altLang="en-US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FFC00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7" y="1800195"/>
                <a:ext cx="1149566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385342" y="2959738"/>
            <a:ext cx="548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is an example of blending.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85342" y="3359848"/>
            <a:ext cx="548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this example, alpha is changed by x or y.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32" y="3873009"/>
            <a:ext cx="4502992" cy="25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Posterize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487" y="1400085"/>
            <a:ext cx="1104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Posterize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a technique to replace the colors in a photo with a rather small set of colors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" name="Picture 2" descr="C:\CS101\Photo\yu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15" y="1991112"/>
            <a:ext cx="1926703" cy="2353658"/>
          </a:xfrm>
          <a:prstGeom prst="rect">
            <a:avLst/>
          </a:prstGeom>
          <a:noFill/>
        </p:spPr>
      </p:pic>
      <p:pic>
        <p:nvPicPr>
          <p:cNvPr id="29" name="그림 28" descr="result_yu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715" y="1991112"/>
            <a:ext cx="1928548" cy="235591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77608" y="2174908"/>
            <a:ext cx="717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Set some fixed colors(you can user random() function)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7608" y="2575018"/>
            <a:ext cx="717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Replace colors by some rules.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5" y="3167941"/>
            <a:ext cx="6127031" cy="183371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77608" y="5194471"/>
            <a:ext cx="717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select the nearest one among the list.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18" y="3755357"/>
            <a:ext cx="2040442" cy="24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8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Morphology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487" y="1400085"/>
            <a:ext cx="9325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Morphology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a collection of non-linear operations related to the shape or morphology 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features in an image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487" y="2282629"/>
            <a:ext cx="615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Dilation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0057"/>
              </p:ext>
            </p:extLst>
          </p:nvPr>
        </p:nvGraphicFramePr>
        <p:xfrm>
          <a:off x="726239" y="2682739"/>
          <a:ext cx="1285884" cy="121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"/>
                <a:gridCol w="321471"/>
                <a:gridCol w="321471"/>
                <a:gridCol w="321471"/>
              </a:tblGrid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85407"/>
              </p:ext>
            </p:extLst>
          </p:nvPr>
        </p:nvGraphicFramePr>
        <p:xfrm>
          <a:off x="2512189" y="2682739"/>
          <a:ext cx="1285884" cy="121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"/>
                <a:gridCol w="321471"/>
                <a:gridCol w="321471"/>
                <a:gridCol w="321471"/>
              </a:tblGrid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8487" y="3899324"/>
            <a:ext cx="615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Erosion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46817"/>
              </p:ext>
            </p:extLst>
          </p:nvPr>
        </p:nvGraphicFramePr>
        <p:xfrm>
          <a:off x="730546" y="4297297"/>
          <a:ext cx="1285884" cy="121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"/>
                <a:gridCol w="321471"/>
                <a:gridCol w="321471"/>
                <a:gridCol w="321471"/>
              </a:tblGrid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397"/>
              </p:ext>
            </p:extLst>
          </p:nvPr>
        </p:nvGraphicFramePr>
        <p:xfrm>
          <a:off x="2516496" y="4297299"/>
          <a:ext cx="1285884" cy="121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"/>
                <a:gridCol w="321471"/>
                <a:gridCol w="321471"/>
                <a:gridCol w="321471"/>
              </a:tblGrid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22568" y="2688729"/>
            <a:ext cx="615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Dilation is an operation that broaden white pixel area.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2568" y="4280903"/>
            <a:ext cx="615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Erosion remove white each pixel adjacent to black.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 Box 68"/>
          <p:cNvSpPr txBox="1">
            <a:spLocks noChangeArrowheads="1"/>
          </p:cNvSpPr>
          <p:nvPr/>
        </p:nvSpPr>
        <p:spPr bwMode="auto">
          <a:xfrm>
            <a:off x="5095868" y="5643579"/>
            <a:ext cx="403347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000" b="1" dirty="0"/>
              <a:t>Structuring Element</a:t>
            </a:r>
          </a:p>
          <a:p>
            <a:r>
              <a:rPr lang="en-IE" dirty="0"/>
              <a:t>If Any pixel has the value:</a:t>
            </a:r>
          </a:p>
          <a:p>
            <a:pPr lvl="1"/>
            <a:r>
              <a:rPr lang="en-IE" dirty="0"/>
              <a:t>Fill the pixel of the result image</a:t>
            </a: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3774281" y="5572140"/>
            <a:ext cx="1285082" cy="1269986"/>
            <a:chOff x="1339" y="3268"/>
            <a:chExt cx="932" cy="921"/>
          </a:xfrm>
        </p:grpSpPr>
        <p:sp>
          <p:nvSpPr>
            <p:cNvPr id="788" name="Rectangle 134"/>
            <p:cNvSpPr>
              <a:spLocks noChangeArrowheads="1"/>
            </p:cNvSpPr>
            <p:nvPr/>
          </p:nvSpPr>
          <p:spPr bwMode="auto">
            <a:xfrm>
              <a:off x="1652" y="3574"/>
              <a:ext cx="310" cy="3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Center</a:t>
              </a:r>
              <a:endParaRPr lang="ko-KR" altLang="ko-KR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89" name="Rectangle 135"/>
            <p:cNvSpPr>
              <a:spLocks noChangeArrowheads="1"/>
            </p:cNvSpPr>
            <p:nvPr/>
          </p:nvSpPr>
          <p:spPr bwMode="auto">
            <a:xfrm>
              <a:off x="1961" y="3574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Right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90" name="Rectangle 136"/>
            <p:cNvSpPr>
              <a:spLocks noChangeArrowheads="1"/>
            </p:cNvSpPr>
            <p:nvPr/>
          </p:nvSpPr>
          <p:spPr bwMode="auto">
            <a:xfrm>
              <a:off x="1652" y="38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Down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91" name="Rectangle 137"/>
            <p:cNvSpPr>
              <a:spLocks noChangeArrowheads="1"/>
            </p:cNvSpPr>
            <p:nvPr/>
          </p:nvSpPr>
          <p:spPr bwMode="auto">
            <a:xfrm>
              <a:off x="1961" y="3879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792" name="Rectangle 138"/>
            <p:cNvSpPr>
              <a:spLocks noChangeArrowheads="1"/>
            </p:cNvSpPr>
            <p:nvPr/>
          </p:nvSpPr>
          <p:spPr bwMode="auto">
            <a:xfrm>
              <a:off x="1339" y="3574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Left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93" name="Rectangle 139"/>
            <p:cNvSpPr>
              <a:spLocks noChangeArrowheads="1"/>
            </p:cNvSpPr>
            <p:nvPr/>
          </p:nvSpPr>
          <p:spPr bwMode="auto">
            <a:xfrm>
              <a:off x="1339" y="3874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794" name="Rectangle 140"/>
            <p:cNvSpPr>
              <a:spLocks noChangeArrowheads="1"/>
            </p:cNvSpPr>
            <p:nvPr/>
          </p:nvSpPr>
          <p:spPr bwMode="auto">
            <a:xfrm>
              <a:off x="1652" y="3268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Up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95" name="Rectangle 141"/>
            <p:cNvSpPr>
              <a:spLocks noChangeArrowheads="1"/>
            </p:cNvSpPr>
            <p:nvPr/>
          </p:nvSpPr>
          <p:spPr bwMode="auto">
            <a:xfrm>
              <a:off x="1961" y="3268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796" name="Rectangle 142"/>
            <p:cNvSpPr>
              <a:spLocks noChangeArrowheads="1"/>
            </p:cNvSpPr>
            <p:nvPr/>
          </p:nvSpPr>
          <p:spPr bwMode="auto">
            <a:xfrm>
              <a:off x="1339" y="3268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14526" y="1585914"/>
            <a:ext cx="3927475" cy="3900487"/>
            <a:chOff x="202" y="944"/>
            <a:chExt cx="2474" cy="2457"/>
          </a:xfrm>
        </p:grpSpPr>
        <p:sp>
          <p:nvSpPr>
            <p:cNvPr id="47826" name="Rectangle 4"/>
            <p:cNvSpPr>
              <a:spLocks noChangeArrowheads="1"/>
            </p:cNvSpPr>
            <p:nvPr/>
          </p:nvSpPr>
          <p:spPr bwMode="auto">
            <a:xfrm>
              <a:off x="202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27" name="Rectangle 5"/>
            <p:cNvSpPr>
              <a:spLocks noChangeArrowheads="1"/>
            </p:cNvSpPr>
            <p:nvPr/>
          </p:nvSpPr>
          <p:spPr bwMode="auto">
            <a:xfrm>
              <a:off x="512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28" name="Rectangle 6"/>
            <p:cNvSpPr>
              <a:spLocks noChangeArrowheads="1"/>
            </p:cNvSpPr>
            <p:nvPr/>
          </p:nvSpPr>
          <p:spPr bwMode="auto">
            <a:xfrm>
              <a:off x="821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29" name="Rectangle 7"/>
            <p:cNvSpPr>
              <a:spLocks noChangeArrowheads="1"/>
            </p:cNvSpPr>
            <p:nvPr/>
          </p:nvSpPr>
          <p:spPr bwMode="auto">
            <a:xfrm>
              <a:off x="1130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30" name="Rectangle 8"/>
            <p:cNvSpPr>
              <a:spLocks noChangeArrowheads="1"/>
            </p:cNvSpPr>
            <p:nvPr/>
          </p:nvSpPr>
          <p:spPr bwMode="auto">
            <a:xfrm>
              <a:off x="1439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31" name="Rectangle 9"/>
            <p:cNvSpPr>
              <a:spLocks noChangeArrowheads="1"/>
            </p:cNvSpPr>
            <p:nvPr/>
          </p:nvSpPr>
          <p:spPr bwMode="auto">
            <a:xfrm>
              <a:off x="1748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32" name="Rectangle 10"/>
            <p:cNvSpPr>
              <a:spLocks noChangeArrowheads="1"/>
            </p:cNvSpPr>
            <p:nvPr/>
          </p:nvSpPr>
          <p:spPr bwMode="auto">
            <a:xfrm>
              <a:off x="2057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33" name="Rectangle 11"/>
            <p:cNvSpPr>
              <a:spLocks noChangeArrowheads="1"/>
            </p:cNvSpPr>
            <p:nvPr/>
          </p:nvSpPr>
          <p:spPr bwMode="auto">
            <a:xfrm>
              <a:off x="2366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34" name="Rectangle 12"/>
            <p:cNvSpPr>
              <a:spLocks noChangeArrowheads="1"/>
            </p:cNvSpPr>
            <p:nvPr/>
          </p:nvSpPr>
          <p:spPr bwMode="auto">
            <a:xfrm>
              <a:off x="202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35" name="Rectangle 13"/>
            <p:cNvSpPr>
              <a:spLocks noChangeArrowheads="1"/>
            </p:cNvSpPr>
            <p:nvPr/>
          </p:nvSpPr>
          <p:spPr bwMode="auto">
            <a:xfrm>
              <a:off x="512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36" name="Rectangle 14"/>
            <p:cNvSpPr>
              <a:spLocks noChangeArrowheads="1"/>
            </p:cNvSpPr>
            <p:nvPr/>
          </p:nvSpPr>
          <p:spPr bwMode="auto">
            <a:xfrm>
              <a:off x="821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37" name="Rectangle 15"/>
            <p:cNvSpPr>
              <a:spLocks noChangeArrowheads="1"/>
            </p:cNvSpPr>
            <p:nvPr/>
          </p:nvSpPr>
          <p:spPr bwMode="auto">
            <a:xfrm>
              <a:off x="1130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38" name="Rectangle 16"/>
            <p:cNvSpPr>
              <a:spLocks noChangeArrowheads="1"/>
            </p:cNvSpPr>
            <p:nvPr/>
          </p:nvSpPr>
          <p:spPr bwMode="auto">
            <a:xfrm>
              <a:off x="1439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39" name="Rectangle 17"/>
            <p:cNvSpPr>
              <a:spLocks noChangeArrowheads="1"/>
            </p:cNvSpPr>
            <p:nvPr/>
          </p:nvSpPr>
          <p:spPr bwMode="auto">
            <a:xfrm>
              <a:off x="1748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40" name="Rectangle 18"/>
            <p:cNvSpPr>
              <a:spLocks noChangeArrowheads="1"/>
            </p:cNvSpPr>
            <p:nvPr/>
          </p:nvSpPr>
          <p:spPr bwMode="auto">
            <a:xfrm>
              <a:off x="2057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41" name="Rectangle 19"/>
            <p:cNvSpPr>
              <a:spLocks noChangeArrowheads="1"/>
            </p:cNvSpPr>
            <p:nvPr/>
          </p:nvSpPr>
          <p:spPr bwMode="auto">
            <a:xfrm>
              <a:off x="2366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42" name="Rectangle 20"/>
            <p:cNvSpPr>
              <a:spLocks noChangeArrowheads="1"/>
            </p:cNvSpPr>
            <p:nvPr/>
          </p:nvSpPr>
          <p:spPr bwMode="auto">
            <a:xfrm>
              <a:off x="202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43" name="Rectangle 21"/>
            <p:cNvSpPr>
              <a:spLocks noChangeArrowheads="1"/>
            </p:cNvSpPr>
            <p:nvPr/>
          </p:nvSpPr>
          <p:spPr bwMode="auto">
            <a:xfrm>
              <a:off x="512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44" name="Rectangle 22"/>
            <p:cNvSpPr>
              <a:spLocks noChangeArrowheads="1"/>
            </p:cNvSpPr>
            <p:nvPr/>
          </p:nvSpPr>
          <p:spPr bwMode="auto">
            <a:xfrm>
              <a:off x="821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45" name="Rectangle 23"/>
            <p:cNvSpPr>
              <a:spLocks noChangeArrowheads="1"/>
            </p:cNvSpPr>
            <p:nvPr/>
          </p:nvSpPr>
          <p:spPr bwMode="auto">
            <a:xfrm>
              <a:off x="1130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46" name="Rectangle 24"/>
            <p:cNvSpPr>
              <a:spLocks noChangeArrowheads="1"/>
            </p:cNvSpPr>
            <p:nvPr/>
          </p:nvSpPr>
          <p:spPr bwMode="auto">
            <a:xfrm>
              <a:off x="1439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47" name="Rectangle 25"/>
            <p:cNvSpPr>
              <a:spLocks noChangeArrowheads="1"/>
            </p:cNvSpPr>
            <p:nvPr/>
          </p:nvSpPr>
          <p:spPr bwMode="auto">
            <a:xfrm>
              <a:off x="1748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48" name="Rectangle 26"/>
            <p:cNvSpPr>
              <a:spLocks noChangeArrowheads="1"/>
            </p:cNvSpPr>
            <p:nvPr/>
          </p:nvSpPr>
          <p:spPr bwMode="auto">
            <a:xfrm>
              <a:off x="2057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49" name="Rectangle 27"/>
            <p:cNvSpPr>
              <a:spLocks noChangeArrowheads="1"/>
            </p:cNvSpPr>
            <p:nvPr/>
          </p:nvSpPr>
          <p:spPr bwMode="auto">
            <a:xfrm>
              <a:off x="2366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50" name="Rectangle 28"/>
            <p:cNvSpPr>
              <a:spLocks noChangeArrowheads="1"/>
            </p:cNvSpPr>
            <p:nvPr/>
          </p:nvSpPr>
          <p:spPr bwMode="auto">
            <a:xfrm>
              <a:off x="202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51" name="Rectangle 29"/>
            <p:cNvSpPr>
              <a:spLocks noChangeArrowheads="1"/>
            </p:cNvSpPr>
            <p:nvPr/>
          </p:nvSpPr>
          <p:spPr bwMode="auto">
            <a:xfrm>
              <a:off x="512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52" name="Rectangle 30"/>
            <p:cNvSpPr>
              <a:spLocks noChangeArrowheads="1"/>
            </p:cNvSpPr>
            <p:nvPr/>
          </p:nvSpPr>
          <p:spPr bwMode="auto">
            <a:xfrm>
              <a:off x="821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53" name="Rectangle 31"/>
            <p:cNvSpPr>
              <a:spLocks noChangeArrowheads="1"/>
            </p:cNvSpPr>
            <p:nvPr/>
          </p:nvSpPr>
          <p:spPr bwMode="auto">
            <a:xfrm>
              <a:off x="1130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54" name="Rectangle 32"/>
            <p:cNvSpPr>
              <a:spLocks noChangeArrowheads="1"/>
            </p:cNvSpPr>
            <p:nvPr/>
          </p:nvSpPr>
          <p:spPr bwMode="auto">
            <a:xfrm>
              <a:off x="1439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55" name="Rectangle 33"/>
            <p:cNvSpPr>
              <a:spLocks noChangeArrowheads="1"/>
            </p:cNvSpPr>
            <p:nvPr/>
          </p:nvSpPr>
          <p:spPr bwMode="auto">
            <a:xfrm>
              <a:off x="1748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56" name="Rectangle 34"/>
            <p:cNvSpPr>
              <a:spLocks noChangeArrowheads="1"/>
            </p:cNvSpPr>
            <p:nvPr/>
          </p:nvSpPr>
          <p:spPr bwMode="auto">
            <a:xfrm>
              <a:off x="2057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57" name="Rectangle 35"/>
            <p:cNvSpPr>
              <a:spLocks noChangeArrowheads="1"/>
            </p:cNvSpPr>
            <p:nvPr/>
          </p:nvSpPr>
          <p:spPr bwMode="auto">
            <a:xfrm>
              <a:off x="2366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58" name="Rectangle 36"/>
            <p:cNvSpPr>
              <a:spLocks noChangeArrowheads="1"/>
            </p:cNvSpPr>
            <p:nvPr/>
          </p:nvSpPr>
          <p:spPr bwMode="auto">
            <a:xfrm>
              <a:off x="202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59" name="Rectangle 37"/>
            <p:cNvSpPr>
              <a:spLocks noChangeArrowheads="1"/>
            </p:cNvSpPr>
            <p:nvPr/>
          </p:nvSpPr>
          <p:spPr bwMode="auto">
            <a:xfrm>
              <a:off x="512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60" name="Rectangle 38"/>
            <p:cNvSpPr>
              <a:spLocks noChangeArrowheads="1"/>
            </p:cNvSpPr>
            <p:nvPr/>
          </p:nvSpPr>
          <p:spPr bwMode="auto">
            <a:xfrm>
              <a:off x="821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61" name="Rectangle 39"/>
            <p:cNvSpPr>
              <a:spLocks noChangeArrowheads="1"/>
            </p:cNvSpPr>
            <p:nvPr/>
          </p:nvSpPr>
          <p:spPr bwMode="auto">
            <a:xfrm>
              <a:off x="1130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62" name="Rectangle 40"/>
            <p:cNvSpPr>
              <a:spLocks noChangeArrowheads="1"/>
            </p:cNvSpPr>
            <p:nvPr/>
          </p:nvSpPr>
          <p:spPr bwMode="auto">
            <a:xfrm>
              <a:off x="1439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63" name="Rectangle 41"/>
            <p:cNvSpPr>
              <a:spLocks noChangeArrowheads="1"/>
            </p:cNvSpPr>
            <p:nvPr/>
          </p:nvSpPr>
          <p:spPr bwMode="auto">
            <a:xfrm>
              <a:off x="1748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64" name="Rectangle 42"/>
            <p:cNvSpPr>
              <a:spLocks noChangeArrowheads="1"/>
            </p:cNvSpPr>
            <p:nvPr/>
          </p:nvSpPr>
          <p:spPr bwMode="auto">
            <a:xfrm>
              <a:off x="2057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65" name="Rectangle 43"/>
            <p:cNvSpPr>
              <a:spLocks noChangeArrowheads="1"/>
            </p:cNvSpPr>
            <p:nvPr/>
          </p:nvSpPr>
          <p:spPr bwMode="auto">
            <a:xfrm>
              <a:off x="2366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66" name="Rectangle 44"/>
            <p:cNvSpPr>
              <a:spLocks noChangeArrowheads="1"/>
            </p:cNvSpPr>
            <p:nvPr/>
          </p:nvSpPr>
          <p:spPr bwMode="auto">
            <a:xfrm>
              <a:off x="202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67" name="Rectangle 45"/>
            <p:cNvSpPr>
              <a:spLocks noChangeArrowheads="1"/>
            </p:cNvSpPr>
            <p:nvPr/>
          </p:nvSpPr>
          <p:spPr bwMode="auto">
            <a:xfrm>
              <a:off x="512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68" name="Rectangle 46"/>
            <p:cNvSpPr>
              <a:spLocks noChangeArrowheads="1"/>
            </p:cNvSpPr>
            <p:nvPr/>
          </p:nvSpPr>
          <p:spPr bwMode="auto">
            <a:xfrm>
              <a:off x="821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69" name="Rectangle 47"/>
            <p:cNvSpPr>
              <a:spLocks noChangeArrowheads="1"/>
            </p:cNvSpPr>
            <p:nvPr/>
          </p:nvSpPr>
          <p:spPr bwMode="auto">
            <a:xfrm>
              <a:off x="1130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70" name="Rectangle 48"/>
            <p:cNvSpPr>
              <a:spLocks noChangeArrowheads="1"/>
            </p:cNvSpPr>
            <p:nvPr/>
          </p:nvSpPr>
          <p:spPr bwMode="auto">
            <a:xfrm>
              <a:off x="1439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71" name="Rectangle 49"/>
            <p:cNvSpPr>
              <a:spLocks noChangeArrowheads="1"/>
            </p:cNvSpPr>
            <p:nvPr/>
          </p:nvSpPr>
          <p:spPr bwMode="auto">
            <a:xfrm>
              <a:off x="1748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72" name="Rectangle 50"/>
            <p:cNvSpPr>
              <a:spLocks noChangeArrowheads="1"/>
            </p:cNvSpPr>
            <p:nvPr/>
          </p:nvSpPr>
          <p:spPr bwMode="auto">
            <a:xfrm>
              <a:off x="2057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73" name="Rectangle 51"/>
            <p:cNvSpPr>
              <a:spLocks noChangeArrowheads="1"/>
            </p:cNvSpPr>
            <p:nvPr/>
          </p:nvSpPr>
          <p:spPr bwMode="auto">
            <a:xfrm>
              <a:off x="2366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74" name="Rectangle 52"/>
            <p:cNvSpPr>
              <a:spLocks noChangeArrowheads="1"/>
            </p:cNvSpPr>
            <p:nvPr/>
          </p:nvSpPr>
          <p:spPr bwMode="auto">
            <a:xfrm>
              <a:off x="202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75" name="Rectangle 53"/>
            <p:cNvSpPr>
              <a:spLocks noChangeArrowheads="1"/>
            </p:cNvSpPr>
            <p:nvPr/>
          </p:nvSpPr>
          <p:spPr bwMode="auto">
            <a:xfrm>
              <a:off x="512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76" name="Rectangle 54"/>
            <p:cNvSpPr>
              <a:spLocks noChangeArrowheads="1"/>
            </p:cNvSpPr>
            <p:nvPr/>
          </p:nvSpPr>
          <p:spPr bwMode="auto">
            <a:xfrm>
              <a:off x="821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77" name="Rectangle 55"/>
            <p:cNvSpPr>
              <a:spLocks noChangeArrowheads="1"/>
            </p:cNvSpPr>
            <p:nvPr/>
          </p:nvSpPr>
          <p:spPr bwMode="auto">
            <a:xfrm>
              <a:off x="1130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78" name="Rectangle 56"/>
            <p:cNvSpPr>
              <a:spLocks noChangeArrowheads="1"/>
            </p:cNvSpPr>
            <p:nvPr/>
          </p:nvSpPr>
          <p:spPr bwMode="auto">
            <a:xfrm>
              <a:off x="1439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79" name="Rectangle 57"/>
            <p:cNvSpPr>
              <a:spLocks noChangeArrowheads="1"/>
            </p:cNvSpPr>
            <p:nvPr/>
          </p:nvSpPr>
          <p:spPr bwMode="auto">
            <a:xfrm>
              <a:off x="1748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80" name="Rectangle 58"/>
            <p:cNvSpPr>
              <a:spLocks noChangeArrowheads="1"/>
            </p:cNvSpPr>
            <p:nvPr/>
          </p:nvSpPr>
          <p:spPr bwMode="auto">
            <a:xfrm>
              <a:off x="2057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81" name="Rectangle 59"/>
            <p:cNvSpPr>
              <a:spLocks noChangeArrowheads="1"/>
            </p:cNvSpPr>
            <p:nvPr/>
          </p:nvSpPr>
          <p:spPr bwMode="auto">
            <a:xfrm>
              <a:off x="2366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82" name="Rectangle 60"/>
            <p:cNvSpPr>
              <a:spLocks noChangeArrowheads="1"/>
            </p:cNvSpPr>
            <p:nvPr/>
          </p:nvSpPr>
          <p:spPr bwMode="auto">
            <a:xfrm>
              <a:off x="202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83" name="Rectangle 61"/>
            <p:cNvSpPr>
              <a:spLocks noChangeArrowheads="1"/>
            </p:cNvSpPr>
            <p:nvPr/>
          </p:nvSpPr>
          <p:spPr bwMode="auto">
            <a:xfrm>
              <a:off x="512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84" name="Rectangle 62"/>
            <p:cNvSpPr>
              <a:spLocks noChangeArrowheads="1"/>
            </p:cNvSpPr>
            <p:nvPr/>
          </p:nvSpPr>
          <p:spPr bwMode="auto">
            <a:xfrm>
              <a:off x="821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85" name="Rectangle 63"/>
            <p:cNvSpPr>
              <a:spLocks noChangeArrowheads="1"/>
            </p:cNvSpPr>
            <p:nvPr/>
          </p:nvSpPr>
          <p:spPr bwMode="auto">
            <a:xfrm>
              <a:off x="1130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86" name="Rectangle 64"/>
            <p:cNvSpPr>
              <a:spLocks noChangeArrowheads="1"/>
            </p:cNvSpPr>
            <p:nvPr/>
          </p:nvSpPr>
          <p:spPr bwMode="auto">
            <a:xfrm>
              <a:off x="1439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87" name="Rectangle 65"/>
            <p:cNvSpPr>
              <a:spLocks noChangeArrowheads="1"/>
            </p:cNvSpPr>
            <p:nvPr/>
          </p:nvSpPr>
          <p:spPr bwMode="auto">
            <a:xfrm>
              <a:off x="1748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88" name="Rectangle 66"/>
            <p:cNvSpPr>
              <a:spLocks noChangeArrowheads="1"/>
            </p:cNvSpPr>
            <p:nvPr/>
          </p:nvSpPr>
          <p:spPr bwMode="auto">
            <a:xfrm>
              <a:off x="2057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89" name="Rectangle 67"/>
            <p:cNvSpPr>
              <a:spLocks noChangeArrowheads="1"/>
            </p:cNvSpPr>
            <p:nvPr/>
          </p:nvSpPr>
          <p:spPr bwMode="auto">
            <a:xfrm>
              <a:off x="2366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423987" y="1573214"/>
            <a:ext cx="1474788" cy="1463675"/>
            <a:chOff x="262" y="1078"/>
            <a:chExt cx="929" cy="922"/>
          </a:xfrm>
        </p:grpSpPr>
        <p:sp>
          <p:nvSpPr>
            <p:cNvPr id="47817" name="Rectangle 69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18" name="Rectangle 70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19" name="Rectangle 71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20" name="Rectangle 72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21" name="Rectangle 73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22" name="Rectangle 74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23" name="Rectangle 75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24" name="Rectangle 76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25" name="Rectangle 77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1911350" y="1573214"/>
            <a:ext cx="1474788" cy="1463675"/>
            <a:chOff x="262" y="1078"/>
            <a:chExt cx="929" cy="922"/>
          </a:xfrm>
        </p:grpSpPr>
        <p:sp>
          <p:nvSpPr>
            <p:cNvPr id="47799" name="Rectangle 9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00" name="Rectangle 9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01" name="Rectangle 9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02" name="Rectangle 9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03" name="Rectangle 9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04" name="Rectangle 9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05" name="Rectangle 9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06" name="Rectangle 9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807" name="Rectangle 9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2408239" y="1573214"/>
            <a:ext cx="1474787" cy="1463675"/>
            <a:chOff x="262" y="1078"/>
            <a:chExt cx="929" cy="922"/>
          </a:xfrm>
        </p:grpSpPr>
        <p:sp>
          <p:nvSpPr>
            <p:cNvPr id="47790" name="Rectangle 10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91" name="Rectangle 10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92" name="Rectangle 10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93" name="Rectangle 10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94" name="Rectangle 10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95" name="Rectangle 10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96" name="Rectangle 10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97" name="Rectangle 10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98" name="Rectangle 10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3379789" y="1573214"/>
            <a:ext cx="1474787" cy="1463675"/>
            <a:chOff x="262" y="1078"/>
            <a:chExt cx="929" cy="922"/>
          </a:xfrm>
        </p:grpSpPr>
        <p:sp>
          <p:nvSpPr>
            <p:cNvPr id="47781" name="Rectangle 11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82" name="Rectangle 11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83" name="Rectangle 11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84" name="Rectangle 11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85" name="Rectangle 11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86" name="Rectangle 11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87" name="Rectangle 11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88" name="Rectangle 11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89" name="Rectangle 11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3871914" y="1573214"/>
            <a:ext cx="1474787" cy="1463675"/>
            <a:chOff x="262" y="1078"/>
            <a:chExt cx="929" cy="922"/>
          </a:xfrm>
        </p:grpSpPr>
        <p:sp>
          <p:nvSpPr>
            <p:cNvPr id="47772" name="Rectangle 12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73" name="Rectangle 12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74" name="Rectangle 12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75" name="Rectangle 12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76" name="Rectangle 12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77" name="Rectangle 12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78" name="Rectangle 12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79" name="Rectangle 12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80" name="Rectangle 12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9" name="Group 129"/>
          <p:cNvGrpSpPr>
            <a:grpSpLocks/>
          </p:cNvGrpSpPr>
          <p:nvPr/>
        </p:nvGrpSpPr>
        <p:grpSpPr bwMode="auto">
          <a:xfrm>
            <a:off x="4349750" y="1573214"/>
            <a:ext cx="1474788" cy="1463675"/>
            <a:chOff x="262" y="1078"/>
            <a:chExt cx="929" cy="922"/>
          </a:xfrm>
        </p:grpSpPr>
        <p:sp>
          <p:nvSpPr>
            <p:cNvPr id="47763" name="Rectangle 13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64" name="Rectangle 13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65" name="Rectangle 13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66" name="Rectangle 13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67" name="Rectangle 13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68" name="Rectangle 13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69" name="Rectangle 13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70" name="Rectangle 13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71" name="Rectangle 13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4841875" y="1573214"/>
            <a:ext cx="1474788" cy="1463675"/>
            <a:chOff x="262" y="1078"/>
            <a:chExt cx="929" cy="922"/>
          </a:xfrm>
        </p:grpSpPr>
        <p:sp>
          <p:nvSpPr>
            <p:cNvPr id="47754" name="Rectangle 14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55" name="Rectangle 14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56" name="Rectangle 14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57" name="Rectangle 14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58" name="Rectangle 14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59" name="Rectangle 14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60" name="Rectangle 14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61" name="Rectangle 14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62" name="Rectangle 14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1" name="Group 149"/>
          <p:cNvGrpSpPr>
            <a:grpSpLocks/>
          </p:cNvGrpSpPr>
          <p:nvPr/>
        </p:nvGrpSpPr>
        <p:grpSpPr bwMode="auto">
          <a:xfrm>
            <a:off x="2905125" y="1573214"/>
            <a:ext cx="1474788" cy="1463675"/>
            <a:chOff x="262" y="1078"/>
            <a:chExt cx="929" cy="922"/>
          </a:xfrm>
        </p:grpSpPr>
        <p:sp>
          <p:nvSpPr>
            <p:cNvPr id="47745" name="Rectangle 15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46" name="Rectangle 15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47" name="Rectangle 15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48" name="Rectangle 15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49" name="Rectangle 15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50" name="Rectangle 15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51" name="Rectangle 15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52" name="Rectangle 15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53" name="Rectangle 15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2" name="Group 159"/>
          <p:cNvGrpSpPr>
            <a:grpSpLocks/>
          </p:cNvGrpSpPr>
          <p:nvPr/>
        </p:nvGrpSpPr>
        <p:grpSpPr bwMode="auto">
          <a:xfrm>
            <a:off x="1423987" y="1077914"/>
            <a:ext cx="1474788" cy="1463675"/>
            <a:chOff x="262" y="1078"/>
            <a:chExt cx="929" cy="922"/>
          </a:xfrm>
        </p:grpSpPr>
        <p:sp>
          <p:nvSpPr>
            <p:cNvPr id="47736" name="Rectangle 16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37" name="Rectangle 16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38" name="Rectangle 16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39" name="Rectangle 16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40" name="Rectangle 16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41" name="Rectangle 16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42" name="Rectangle 16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43" name="Rectangle 16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44" name="Rectangle 16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3" name="Group 169"/>
          <p:cNvGrpSpPr>
            <a:grpSpLocks/>
          </p:cNvGrpSpPr>
          <p:nvPr/>
        </p:nvGrpSpPr>
        <p:grpSpPr bwMode="auto">
          <a:xfrm>
            <a:off x="1911350" y="1077914"/>
            <a:ext cx="1474788" cy="1463675"/>
            <a:chOff x="262" y="1078"/>
            <a:chExt cx="929" cy="922"/>
          </a:xfrm>
        </p:grpSpPr>
        <p:sp>
          <p:nvSpPr>
            <p:cNvPr id="47727" name="Rectangle 17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28" name="Rectangle 17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29" name="Rectangle 17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30" name="Rectangle 17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31" name="Rectangle 17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32" name="Rectangle 17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33" name="Rectangle 17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34" name="Rectangle 17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35" name="Rectangle 17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4" name="Group 179"/>
          <p:cNvGrpSpPr>
            <a:grpSpLocks/>
          </p:cNvGrpSpPr>
          <p:nvPr/>
        </p:nvGrpSpPr>
        <p:grpSpPr bwMode="auto">
          <a:xfrm>
            <a:off x="2408239" y="1077914"/>
            <a:ext cx="1474787" cy="1463675"/>
            <a:chOff x="262" y="1078"/>
            <a:chExt cx="929" cy="922"/>
          </a:xfrm>
        </p:grpSpPr>
        <p:sp>
          <p:nvSpPr>
            <p:cNvPr id="47718" name="Rectangle 18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19" name="Rectangle 18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20" name="Rectangle 18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21" name="Rectangle 18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22" name="Rectangle 18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23" name="Rectangle 18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24" name="Rectangle 18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25" name="Rectangle 18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26" name="Rectangle 18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5" name="Group 189"/>
          <p:cNvGrpSpPr>
            <a:grpSpLocks/>
          </p:cNvGrpSpPr>
          <p:nvPr/>
        </p:nvGrpSpPr>
        <p:grpSpPr bwMode="auto">
          <a:xfrm>
            <a:off x="3379789" y="1077914"/>
            <a:ext cx="1474787" cy="1463675"/>
            <a:chOff x="262" y="1078"/>
            <a:chExt cx="929" cy="922"/>
          </a:xfrm>
        </p:grpSpPr>
        <p:sp>
          <p:nvSpPr>
            <p:cNvPr id="47709" name="Rectangle 19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10" name="Rectangle 19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11" name="Rectangle 19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12" name="Rectangle 19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13" name="Rectangle 19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14" name="Rectangle 19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15" name="Rectangle 19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16" name="Rectangle 19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17" name="Rectangle 19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6" name="Group 199"/>
          <p:cNvGrpSpPr>
            <a:grpSpLocks/>
          </p:cNvGrpSpPr>
          <p:nvPr/>
        </p:nvGrpSpPr>
        <p:grpSpPr bwMode="auto">
          <a:xfrm>
            <a:off x="3871914" y="1077914"/>
            <a:ext cx="1474787" cy="1463675"/>
            <a:chOff x="262" y="1078"/>
            <a:chExt cx="929" cy="922"/>
          </a:xfrm>
        </p:grpSpPr>
        <p:sp>
          <p:nvSpPr>
            <p:cNvPr id="47700" name="Rectangle 20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01" name="Rectangle 20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02" name="Rectangle 20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03" name="Rectangle 20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04" name="Rectangle 20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05" name="Rectangle 20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06" name="Rectangle 20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07" name="Rectangle 20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708" name="Rectangle 20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7" name="Group 209"/>
          <p:cNvGrpSpPr>
            <a:grpSpLocks/>
          </p:cNvGrpSpPr>
          <p:nvPr/>
        </p:nvGrpSpPr>
        <p:grpSpPr bwMode="auto">
          <a:xfrm>
            <a:off x="4349750" y="1077914"/>
            <a:ext cx="1474788" cy="1463675"/>
            <a:chOff x="262" y="1078"/>
            <a:chExt cx="929" cy="922"/>
          </a:xfrm>
        </p:grpSpPr>
        <p:sp>
          <p:nvSpPr>
            <p:cNvPr id="47691" name="Rectangle 21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92" name="Rectangle 21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93" name="Rectangle 21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94" name="Rectangle 21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95" name="Rectangle 21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96" name="Rectangle 21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97" name="Rectangle 21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98" name="Rectangle 21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99" name="Rectangle 21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8" name="Group 219"/>
          <p:cNvGrpSpPr>
            <a:grpSpLocks/>
          </p:cNvGrpSpPr>
          <p:nvPr/>
        </p:nvGrpSpPr>
        <p:grpSpPr bwMode="auto">
          <a:xfrm>
            <a:off x="4841875" y="1077914"/>
            <a:ext cx="1474788" cy="1463675"/>
            <a:chOff x="262" y="1078"/>
            <a:chExt cx="929" cy="922"/>
          </a:xfrm>
        </p:grpSpPr>
        <p:sp>
          <p:nvSpPr>
            <p:cNvPr id="47682" name="Rectangle 22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83" name="Rectangle 22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84" name="Rectangle 22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85" name="Rectangle 22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86" name="Rectangle 22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87" name="Rectangle 22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88" name="Rectangle 22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89" name="Rectangle 22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90" name="Rectangle 22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9" name="Group 229"/>
          <p:cNvGrpSpPr>
            <a:grpSpLocks/>
          </p:cNvGrpSpPr>
          <p:nvPr/>
        </p:nvGrpSpPr>
        <p:grpSpPr bwMode="auto">
          <a:xfrm>
            <a:off x="2905125" y="1077914"/>
            <a:ext cx="1474788" cy="1463675"/>
            <a:chOff x="262" y="1078"/>
            <a:chExt cx="929" cy="922"/>
          </a:xfrm>
        </p:grpSpPr>
        <p:sp>
          <p:nvSpPr>
            <p:cNvPr id="47673" name="Rectangle 23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74" name="Rectangle 23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75" name="Rectangle 23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76" name="Rectangle 23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77" name="Rectangle 23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78" name="Rectangle 23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79" name="Rectangle 23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80" name="Rectangle 23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81" name="Rectangle 23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0" name="Group 239"/>
          <p:cNvGrpSpPr>
            <a:grpSpLocks/>
          </p:cNvGrpSpPr>
          <p:nvPr/>
        </p:nvGrpSpPr>
        <p:grpSpPr bwMode="auto">
          <a:xfrm>
            <a:off x="1423987" y="2071689"/>
            <a:ext cx="1474788" cy="1463675"/>
            <a:chOff x="262" y="1078"/>
            <a:chExt cx="929" cy="922"/>
          </a:xfrm>
        </p:grpSpPr>
        <p:sp>
          <p:nvSpPr>
            <p:cNvPr id="47664" name="Rectangle 24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65" name="Rectangle 24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66" name="Rectangle 24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67" name="Rectangle 24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68" name="Rectangle 24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69" name="Rectangle 24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70" name="Rectangle 24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71" name="Rectangle 24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72" name="Rectangle 24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1" name="Group 249"/>
          <p:cNvGrpSpPr>
            <a:grpSpLocks/>
          </p:cNvGrpSpPr>
          <p:nvPr/>
        </p:nvGrpSpPr>
        <p:grpSpPr bwMode="auto">
          <a:xfrm>
            <a:off x="1911350" y="2071689"/>
            <a:ext cx="1474788" cy="1463675"/>
            <a:chOff x="262" y="1078"/>
            <a:chExt cx="929" cy="922"/>
          </a:xfrm>
        </p:grpSpPr>
        <p:sp>
          <p:nvSpPr>
            <p:cNvPr id="47655" name="Rectangle 25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56" name="Rectangle 25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57" name="Rectangle 25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58" name="Rectangle 25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59" name="Rectangle 25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60" name="Rectangle 25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61" name="Rectangle 25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62" name="Rectangle 25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63" name="Rectangle 25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2" name="Group 259"/>
          <p:cNvGrpSpPr>
            <a:grpSpLocks/>
          </p:cNvGrpSpPr>
          <p:nvPr/>
        </p:nvGrpSpPr>
        <p:grpSpPr bwMode="auto">
          <a:xfrm>
            <a:off x="2408239" y="2071689"/>
            <a:ext cx="1474787" cy="1463675"/>
            <a:chOff x="262" y="1078"/>
            <a:chExt cx="929" cy="922"/>
          </a:xfrm>
        </p:grpSpPr>
        <p:sp>
          <p:nvSpPr>
            <p:cNvPr id="47646" name="Rectangle 26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47" name="Rectangle 26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48" name="Rectangle 26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49" name="Rectangle 26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50" name="Rectangle 26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51" name="Rectangle 26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52" name="Rectangle 26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53" name="Rectangle 26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54" name="Rectangle 26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3" name="Group 269"/>
          <p:cNvGrpSpPr>
            <a:grpSpLocks/>
          </p:cNvGrpSpPr>
          <p:nvPr/>
        </p:nvGrpSpPr>
        <p:grpSpPr bwMode="auto">
          <a:xfrm>
            <a:off x="3379789" y="2071689"/>
            <a:ext cx="1474787" cy="1463675"/>
            <a:chOff x="262" y="1078"/>
            <a:chExt cx="929" cy="922"/>
          </a:xfrm>
        </p:grpSpPr>
        <p:sp>
          <p:nvSpPr>
            <p:cNvPr id="47637" name="Rectangle 27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38" name="Rectangle 27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39" name="Rectangle 27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40" name="Rectangle 27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41" name="Rectangle 27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42" name="Rectangle 27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43" name="Rectangle 27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44" name="Rectangle 27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45" name="Rectangle 27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4" name="Group 279"/>
          <p:cNvGrpSpPr>
            <a:grpSpLocks/>
          </p:cNvGrpSpPr>
          <p:nvPr/>
        </p:nvGrpSpPr>
        <p:grpSpPr bwMode="auto">
          <a:xfrm>
            <a:off x="3871914" y="2071689"/>
            <a:ext cx="1474787" cy="1463675"/>
            <a:chOff x="262" y="1078"/>
            <a:chExt cx="929" cy="922"/>
          </a:xfrm>
        </p:grpSpPr>
        <p:sp>
          <p:nvSpPr>
            <p:cNvPr id="47628" name="Rectangle 28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29" name="Rectangle 28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30" name="Rectangle 28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31" name="Rectangle 28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32" name="Rectangle 28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33" name="Rectangle 28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34" name="Rectangle 28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35" name="Rectangle 28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36" name="Rectangle 28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5" name="Group 289"/>
          <p:cNvGrpSpPr>
            <a:grpSpLocks/>
          </p:cNvGrpSpPr>
          <p:nvPr/>
        </p:nvGrpSpPr>
        <p:grpSpPr bwMode="auto">
          <a:xfrm>
            <a:off x="4349750" y="2071689"/>
            <a:ext cx="1474788" cy="1463675"/>
            <a:chOff x="262" y="1078"/>
            <a:chExt cx="929" cy="922"/>
          </a:xfrm>
        </p:grpSpPr>
        <p:sp>
          <p:nvSpPr>
            <p:cNvPr id="47619" name="Rectangle 29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20" name="Rectangle 29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21" name="Rectangle 29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22" name="Rectangle 29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23" name="Rectangle 29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24" name="Rectangle 29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25" name="Rectangle 29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26" name="Rectangle 29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27" name="Rectangle 29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6" name="Group 299"/>
          <p:cNvGrpSpPr>
            <a:grpSpLocks/>
          </p:cNvGrpSpPr>
          <p:nvPr/>
        </p:nvGrpSpPr>
        <p:grpSpPr bwMode="auto">
          <a:xfrm>
            <a:off x="4841875" y="2071689"/>
            <a:ext cx="1474788" cy="1463675"/>
            <a:chOff x="262" y="1078"/>
            <a:chExt cx="929" cy="922"/>
          </a:xfrm>
        </p:grpSpPr>
        <p:sp>
          <p:nvSpPr>
            <p:cNvPr id="47610" name="Rectangle 30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11" name="Rectangle 30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12" name="Rectangle 30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13" name="Rectangle 30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14" name="Rectangle 30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15" name="Rectangle 30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16" name="Rectangle 30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17" name="Rectangle 30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18" name="Rectangle 30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7" name="Group 309"/>
          <p:cNvGrpSpPr>
            <a:grpSpLocks/>
          </p:cNvGrpSpPr>
          <p:nvPr/>
        </p:nvGrpSpPr>
        <p:grpSpPr bwMode="auto">
          <a:xfrm>
            <a:off x="2905125" y="2071689"/>
            <a:ext cx="1474788" cy="1463675"/>
            <a:chOff x="262" y="1078"/>
            <a:chExt cx="929" cy="922"/>
          </a:xfrm>
        </p:grpSpPr>
        <p:sp>
          <p:nvSpPr>
            <p:cNvPr id="47601" name="Rectangle 31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02" name="Rectangle 31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03" name="Rectangle 31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04" name="Rectangle 31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05" name="Rectangle 31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06" name="Rectangle 31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07" name="Rectangle 31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08" name="Rectangle 31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09" name="Rectangle 31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8" name="Group 319"/>
          <p:cNvGrpSpPr>
            <a:grpSpLocks/>
          </p:cNvGrpSpPr>
          <p:nvPr/>
        </p:nvGrpSpPr>
        <p:grpSpPr bwMode="auto">
          <a:xfrm>
            <a:off x="1423987" y="2554289"/>
            <a:ext cx="1474788" cy="1463675"/>
            <a:chOff x="262" y="1078"/>
            <a:chExt cx="929" cy="922"/>
          </a:xfrm>
        </p:grpSpPr>
        <p:sp>
          <p:nvSpPr>
            <p:cNvPr id="47592" name="Rectangle 32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93" name="Rectangle 32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94" name="Rectangle 32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95" name="Rectangle 32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96" name="Rectangle 32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97" name="Rectangle 32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98" name="Rectangle 32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99" name="Rectangle 32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600" name="Rectangle 32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9" name="Group 329"/>
          <p:cNvGrpSpPr>
            <a:grpSpLocks/>
          </p:cNvGrpSpPr>
          <p:nvPr/>
        </p:nvGrpSpPr>
        <p:grpSpPr bwMode="auto">
          <a:xfrm>
            <a:off x="1911350" y="2554289"/>
            <a:ext cx="1474788" cy="1463675"/>
            <a:chOff x="262" y="1078"/>
            <a:chExt cx="929" cy="922"/>
          </a:xfrm>
        </p:grpSpPr>
        <p:sp>
          <p:nvSpPr>
            <p:cNvPr id="47583" name="Rectangle 33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84" name="Rectangle 33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85" name="Rectangle 33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86" name="Rectangle 33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87" name="Rectangle 33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88" name="Rectangle 33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89" name="Rectangle 33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90" name="Rectangle 33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91" name="Rectangle 33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0" name="Group 339"/>
          <p:cNvGrpSpPr>
            <a:grpSpLocks/>
          </p:cNvGrpSpPr>
          <p:nvPr/>
        </p:nvGrpSpPr>
        <p:grpSpPr bwMode="auto">
          <a:xfrm>
            <a:off x="2408239" y="2554289"/>
            <a:ext cx="1474787" cy="1463675"/>
            <a:chOff x="262" y="1078"/>
            <a:chExt cx="929" cy="922"/>
          </a:xfrm>
        </p:grpSpPr>
        <p:sp>
          <p:nvSpPr>
            <p:cNvPr id="47574" name="Rectangle 34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75" name="Rectangle 34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76" name="Rectangle 34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77" name="Rectangle 34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78" name="Rectangle 34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79" name="Rectangle 34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80" name="Rectangle 34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81" name="Rectangle 34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82" name="Rectangle 34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1" name="Group 349"/>
          <p:cNvGrpSpPr>
            <a:grpSpLocks/>
          </p:cNvGrpSpPr>
          <p:nvPr/>
        </p:nvGrpSpPr>
        <p:grpSpPr bwMode="auto">
          <a:xfrm>
            <a:off x="3379789" y="2554289"/>
            <a:ext cx="1474787" cy="1463675"/>
            <a:chOff x="262" y="1078"/>
            <a:chExt cx="929" cy="922"/>
          </a:xfrm>
        </p:grpSpPr>
        <p:sp>
          <p:nvSpPr>
            <p:cNvPr id="47565" name="Rectangle 35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66" name="Rectangle 35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67" name="Rectangle 35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68" name="Rectangle 35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69" name="Rectangle 35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70" name="Rectangle 35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71" name="Rectangle 35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72" name="Rectangle 35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73" name="Rectangle 35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04" name="Group 359"/>
          <p:cNvGrpSpPr>
            <a:grpSpLocks/>
          </p:cNvGrpSpPr>
          <p:nvPr/>
        </p:nvGrpSpPr>
        <p:grpSpPr bwMode="auto">
          <a:xfrm>
            <a:off x="3871914" y="2554289"/>
            <a:ext cx="1474787" cy="1463675"/>
            <a:chOff x="262" y="1078"/>
            <a:chExt cx="929" cy="922"/>
          </a:xfrm>
        </p:grpSpPr>
        <p:sp>
          <p:nvSpPr>
            <p:cNvPr id="47556" name="Rectangle 36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57" name="Rectangle 36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58" name="Rectangle 36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59" name="Rectangle 36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60" name="Rectangle 36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61" name="Rectangle 36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62" name="Rectangle 36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63" name="Rectangle 36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64" name="Rectangle 36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05" name="Group 369"/>
          <p:cNvGrpSpPr>
            <a:grpSpLocks/>
          </p:cNvGrpSpPr>
          <p:nvPr/>
        </p:nvGrpSpPr>
        <p:grpSpPr bwMode="auto">
          <a:xfrm>
            <a:off x="4349750" y="2554289"/>
            <a:ext cx="1474788" cy="1463675"/>
            <a:chOff x="262" y="1078"/>
            <a:chExt cx="929" cy="922"/>
          </a:xfrm>
        </p:grpSpPr>
        <p:sp>
          <p:nvSpPr>
            <p:cNvPr id="47547" name="Rectangle 37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48" name="Rectangle 37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49" name="Rectangle 37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50" name="Rectangle 37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51" name="Rectangle 37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52" name="Rectangle 37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53" name="Rectangle 37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54" name="Rectangle 37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55" name="Rectangle 37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07" name="Group 379"/>
          <p:cNvGrpSpPr>
            <a:grpSpLocks/>
          </p:cNvGrpSpPr>
          <p:nvPr/>
        </p:nvGrpSpPr>
        <p:grpSpPr bwMode="auto">
          <a:xfrm>
            <a:off x="4841875" y="2554289"/>
            <a:ext cx="1474788" cy="1463675"/>
            <a:chOff x="262" y="1078"/>
            <a:chExt cx="929" cy="922"/>
          </a:xfrm>
        </p:grpSpPr>
        <p:sp>
          <p:nvSpPr>
            <p:cNvPr id="47538" name="Rectangle 38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39" name="Rectangle 38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40" name="Rectangle 38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41" name="Rectangle 38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42" name="Rectangle 38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43" name="Rectangle 38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44" name="Rectangle 38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45" name="Rectangle 38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46" name="Rectangle 38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08" name="Group 389"/>
          <p:cNvGrpSpPr>
            <a:grpSpLocks/>
          </p:cNvGrpSpPr>
          <p:nvPr/>
        </p:nvGrpSpPr>
        <p:grpSpPr bwMode="auto">
          <a:xfrm>
            <a:off x="2905125" y="2554289"/>
            <a:ext cx="1474788" cy="1463675"/>
            <a:chOff x="262" y="1078"/>
            <a:chExt cx="929" cy="922"/>
          </a:xfrm>
        </p:grpSpPr>
        <p:sp>
          <p:nvSpPr>
            <p:cNvPr id="47529" name="Rectangle 39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30" name="Rectangle 39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31" name="Rectangle 39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32" name="Rectangle 39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33" name="Rectangle 39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34" name="Rectangle 39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35" name="Rectangle 39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36" name="Rectangle 39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37" name="Rectangle 39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09" name="Group 399"/>
          <p:cNvGrpSpPr>
            <a:grpSpLocks/>
          </p:cNvGrpSpPr>
          <p:nvPr/>
        </p:nvGrpSpPr>
        <p:grpSpPr bwMode="auto">
          <a:xfrm>
            <a:off x="6326189" y="1577975"/>
            <a:ext cx="3927475" cy="3900488"/>
            <a:chOff x="3178" y="1075"/>
            <a:chExt cx="2474" cy="2457"/>
          </a:xfrm>
        </p:grpSpPr>
        <p:sp>
          <p:nvSpPr>
            <p:cNvPr id="47465" name="Rectangle 400"/>
            <p:cNvSpPr>
              <a:spLocks noChangeArrowheads="1"/>
            </p:cNvSpPr>
            <p:nvPr/>
          </p:nvSpPr>
          <p:spPr bwMode="auto">
            <a:xfrm>
              <a:off x="3178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66" name="Rectangle 401"/>
            <p:cNvSpPr>
              <a:spLocks noChangeArrowheads="1"/>
            </p:cNvSpPr>
            <p:nvPr/>
          </p:nvSpPr>
          <p:spPr bwMode="auto">
            <a:xfrm>
              <a:off x="3488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67" name="Rectangle 402"/>
            <p:cNvSpPr>
              <a:spLocks noChangeArrowheads="1"/>
            </p:cNvSpPr>
            <p:nvPr/>
          </p:nvSpPr>
          <p:spPr bwMode="auto">
            <a:xfrm>
              <a:off x="3797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68" name="Rectangle 403"/>
            <p:cNvSpPr>
              <a:spLocks noChangeArrowheads="1"/>
            </p:cNvSpPr>
            <p:nvPr/>
          </p:nvSpPr>
          <p:spPr bwMode="auto">
            <a:xfrm>
              <a:off x="4106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69" name="Rectangle 404"/>
            <p:cNvSpPr>
              <a:spLocks noChangeArrowheads="1"/>
            </p:cNvSpPr>
            <p:nvPr/>
          </p:nvSpPr>
          <p:spPr bwMode="auto">
            <a:xfrm>
              <a:off x="4415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70" name="Rectangle 405"/>
            <p:cNvSpPr>
              <a:spLocks noChangeArrowheads="1"/>
            </p:cNvSpPr>
            <p:nvPr/>
          </p:nvSpPr>
          <p:spPr bwMode="auto">
            <a:xfrm>
              <a:off x="4724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71" name="Rectangle 406"/>
            <p:cNvSpPr>
              <a:spLocks noChangeArrowheads="1"/>
            </p:cNvSpPr>
            <p:nvPr/>
          </p:nvSpPr>
          <p:spPr bwMode="auto">
            <a:xfrm>
              <a:off x="5033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72" name="Rectangle 407"/>
            <p:cNvSpPr>
              <a:spLocks noChangeArrowheads="1"/>
            </p:cNvSpPr>
            <p:nvPr/>
          </p:nvSpPr>
          <p:spPr bwMode="auto">
            <a:xfrm>
              <a:off x="5342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73" name="Rectangle 408"/>
            <p:cNvSpPr>
              <a:spLocks noChangeArrowheads="1"/>
            </p:cNvSpPr>
            <p:nvPr/>
          </p:nvSpPr>
          <p:spPr bwMode="auto">
            <a:xfrm>
              <a:off x="3178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74" name="Rectangle 409"/>
            <p:cNvSpPr>
              <a:spLocks noChangeArrowheads="1"/>
            </p:cNvSpPr>
            <p:nvPr/>
          </p:nvSpPr>
          <p:spPr bwMode="auto">
            <a:xfrm>
              <a:off x="3488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75" name="Rectangle 410"/>
            <p:cNvSpPr>
              <a:spLocks noChangeArrowheads="1"/>
            </p:cNvSpPr>
            <p:nvPr/>
          </p:nvSpPr>
          <p:spPr bwMode="auto">
            <a:xfrm>
              <a:off x="3797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76" name="Rectangle 411"/>
            <p:cNvSpPr>
              <a:spLocks noChangeArrowheads="1"/>
            </p:cNvSpPr>
            <p:nvPr/>
          </p:nvSpPr>
          <p:spPr bwMode="auto">
            <a:xfrm>
              <a:off x="4106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77" name="Rectangle 412"/>
            <p:cNvSpPr>
              <a:spLocks noChangeArrowheads="1"/>
            </p:cNvSpPr>
            <p:nvPr/>
          </p:nvSpPr>
          <p:spPr bwMode="auto">
            <a:xfrm>
              <a:off x="4415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78" name="Rectangle 413"/>
            <p:cNvSpPr>
              <a:spLocks noChangeArrowheads="1"/>
            </p:cNvSpPr>
            <p:nvPr/>
          </p:nvSpPr>
          <p:spPr bwMode="auto">
            <a:xfrm>
              <a:off x="4724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79" name="Rectangle 414"/>
            <p:cNvSpPr>
              <a:spLocks noChangeArrowheads="1"/>
            </p:cNvSpPr>
            <p:nvPr/>
          </p:nvSpPr>
          <p:spPr bwMode="auto">
            <a:xfrm>
              <a:off x="5033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80" name="Rectangle 415"/>
            <p:cNvSpPr>
              <a:spLocks noChangeArrowheads="1"/>
            </p:cNvSpPr>
            <p:nvPr/>
          </p:nvSpPr>
          <p:spPr bwMode="auto">
            <a:xfrm>
              <a:off x="5342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81" name="Rectangle 416"/>
            <p:cNvSpPr>
              <a:spLocks noChangeArrowheads="1"/>
            </p:cNvSpPr>
            <p:nvPr/>
          </p:nvSpPr>
          <p:spPr bwMode="auto">
            <a:xfrm>
              <a:off x="3178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82" name="Rectangle 417"/>
            <p:cNvSpPr>
              <a:spLocks noChangeArrowheads="1"/>
            </p:cNvSpPr>
            <p:nvPr/>
          </p:nvSpPr>
          <p:spPr bwMode="auto">
            <a:xfrm>
              <a:off x="3488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83" name="Rectangle 418"/>
            <p:cNvSpPr>
              <a:spLocks noChangeArrowheads="1"/>
            </p:cNvSpPr>
            <p:nvPr/>
          </p:nvSpPr>
          <p:spPr bwMode="auto">
            <a:xfrm>
              <a:off x="3797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84" name="Rectangle 419"/>
            <p:cNvSpPr>
              <a:spLocks noChangeArrowheads="1"/>
            </p:cNvSpPr>
            <p:nvPr/>
          </p:nvSpPr>
          <p:spPr bwMode="auto">
            <a:xfrm>
              <a:off x="4106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85" name="Rectangle 420"/>
            <p:cNvSpPr>
              <a:spLocks noChangeArrowheads="1"/>
            </p:cNvSpPr>
            <p:nvPr/>
          </p:nvSpPr>
          <p:spPr bwMode="auto">
            <a:xfrm>
              <a:off x="4415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86" name="Rectangle 421"/>
            <p:cNvSpPr>
              <a:spLocks noChangeArrowheads="1"/>
            </p:cNvSpPr>
            <p:nvPr/>
          </p:nvSpPr>
          <p:spPr bwMode="auto">
            <a:xfrm>
              <a:off x="4724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87" name="Rectangle 422"/>
            <p:cNvSpPr>
              <a:spLocks noChangeArrowheads="1"/>
            </p:cNvSpPr>
            <p:nvPr/>
          </p:nvSpPr>
          <p:spPr bwMode="auto">
            <a:xfrm>
              <a:off x="5033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88" name="Rectangle 423"/>
            <p:cNvSpPr>
              <a:spLocks noChangeArrowheads="1"/>
            </p:cNvSpPr>
            <p:nvPr/>
          </p:nvSpPr>
          <p:spPr bwMode="auto">
            <a:xfrm>
              <a:off x="5342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89" name="Rectangle 424"/>
            <p:cNvSpPr>
              <a:spLocks noChangeArrowheads="1"/>
            </p:cNvSpPr>
            <p:nvPr/>
          </p:nvSpPr>
          <p:spPr bwMode="auto">
            <a:xfrm>
              <a:off x="3178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90" name="Rectangle 425"/>
            <p:cNvSpPr>
              <a:spLocks noChangeArrowheads="1"/>
            </p:cNvSpPr>
            <p:nvPr/>
          </p:nvSpPr>
          <p:spPr bwMode="auto">
            <a:xfrm>
              <a:off x="3488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91" name="Rectangle 426"/>
            <p:cNvSpPr>
              <a:spLocks noChangeArrowheads="1"/>
            </p:cNvSpPr>
            <p:nvPr/>
          </p:nvSpPr>
          <p:spPr bwMode="auto">
            <a:xfrm>
              <a:off x="3797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92" name="Rectangle 427"/>
            <p:cNvSpPr>
              <a:spLocks noChangeArrowheads="1"/>
            </p:cNvSpPr>
            <p:nvPr/>
          </p:nvSpPr>
          <p:spPr bwMode="auto">
            <a:xfrm>
              <a:off x="4106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93" name="Rectangle 428"/>
            <p:cNvSpPr>
              <a:spLocks noChangeArrowheads="1"/>
            </p:cNvSpPr>
            <p:nvPr/>
          </p:nvSpPr>
          <p:spPr bwMode="auto">
            <a:xfrm>
              <a:off x="4415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94" name="Rectangle 429"/>
            <p:cNvSpPr>
              <a:spLocks noChangeArrowheads="1"/>
            </p:cNvSpPr>
            <p:nvPr/>
          </p:nvSpPr>
          <p:spPr bwMode="auto">
            <a:xfrm>
              <a:off x="4724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95" name="Rectangle 430"/>
            <p:cNvSpPr>
              <a:spLocks noChangeArrowheads="1"/>
            </p:cNvSpPr>
            <p:nvPr/>
          </p:nvSpPr>
          <p:spPr bwMode="auto">
            <a:xfrm>
              <a:off x="5033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96" name="Rectangle 431"/>
            <p:cNvSpPr>
              <a:spLocks noChangeArrowheads="1"/>
            </p:cNvSpPr>
            <p:nvPr/>
          </p:nvSpPr>
          <p:spPr bwMode="auto">
            <a:xfrm>
              <a:off x="5342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97" name="Rectangle 432"/>
            <p:cNvSpPr>
              <a:spLocks noChangeArrowheads="1"/>
            </p:cNvSpPr>
            <p:nvPr/>
          </p:nvSpPr>
          <p:spPr bwMode="auto">
            <a:xfrm>
              <a:off x="3178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98" name="Rectangle 433"/>
            <p:cNvSpPr>
              <a:spLocks noChangeArrowheads="1"/>
            </p:cNvSpPr>
            <p:nvPr/>
          </p:nvSpPr>
          <p:spPr bwMode="auto">
            <a:xfrm>
              <a:off x="3488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99" name="Rectangle 434"/>
            <p:cNvSpPr>
              <a:spLocks noChangeArrowheads="1"/>
            </p:cNvSpPr>
            <p:nvPr/>
          </p:nvSpPr>
          <p:spPr bwMode="auto">
            <a:xfrm>
              <a:off x="3797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00" name="Rectangle 435"/>
            <p:cNvSpPr>
              <a:spLocks noChangeArrowheads="1"/>
            </p:cNvSpPr>
            <p:nvPr/>
          </p:nvSpPr>
          <p:spPr bwMode="auto">
            <a:xfrm>
              <a:off x="4106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01" name="Rectangle 436"/>
            <p:cNvSpPr>
              <a:spLocks noChangeArrowheads="1"/>
            </p:cNvSpPr>
            <p:nvPr/>
          </p:nvSpPr>
          <p:spPr bwMode="auto">
            <a:xfrm>
              <a:off x="4415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02" name="Rectangle 437"/>
            <p:cNvSpPr>
              <a:spLocks noChangeArrowheads="1"/>
            </p:cNvSpPr>
            <p:nvPr/>
          </p:nvSpPr>
          <p:spPr bwMode="auto">
            <a:xfrm>
              <a:off x="4724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03" name="Rectangle 438"/>
            <p:cNvSpPr>
              <a:spLocks noChangeArrowheads="1"/>
            </p:cNvSpPr>
            <p:nvPr/>
          </p:nvSpPr>
          <p:spPr bwMode="auto">
            <a:xfrm>
              <a:off x="5033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04" name="Rectangle 439"/>
            <p:cNvSpPr>
              <a:spLocks noChangeArrowheads="1"/>
            </p:cNvSpPr>
            <p:nvPr/>
          </p:nvSpPr>
          <p:spPr bwMode="auto">
            <a:xfrm>
              <a:off x="5342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05" name="Rectangle 440"/>
            <p:cNvSpPr>
              <a:spLocks noChangeArrowheads="1"/>
            </p:cNvSpPr>
            <p:nvPr/>
          </p:nvSpPr>
          <p:spPr bwMode="auto">
            <a:xfrm>
              <a:off x="3178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06" name="Rectangle 441"/>
            <p:cNvSpPr>
              <a:spLocks noChangeArrowheads="1"/>
            </p:cNvSpPr>
            <p:nvPr/>
          </p:nvSpPr>
          <p:spPr bwMode="auto">
            <a:xfrm>
              <a:off x="3488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07" name="Rectangle 442"/>
            <p:cNvSpPr>
              <a:spLocks noChangeArrowheads="1"/>
            </p:cNvSpPr>
            <p:nvPr/>
          </p:nvSpPr>
          <p:spPr bwMode="auto">
            <a:xfrm>
              <a:off x="3797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08" name="Rectangle 443"/>
            <p:cNvSpPr>
              <a:spLocks noChangeArrowheads="1"/>
            </p:cNvSpPr>
            <p:nvPr/>
          </p:nvSpPr>
          <p:spPr bwMode="auto">
            <a:xfrm>
              <a:off x="4106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09" name="Rectangle 444"/>
            <p:cNvSpPr>
              <a:spLocks noChangeArrowheads="1"/>
            </p:cNvSpPr>
            <p:nvPr/>
          </p:nvSpPr>
          <p:spPr bwMode="auto">
            <a:xfrm>
              <a:off x="4415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10" name="Rectangle 445"/>
            <p:cNvSpPr>
              <a:spLocks noChangeArrowheads="1"/>
            </p:cNvSpPr>
            <p:nvPr/>
          </p:nvSpPr>
          <p:spPr bwMode="auto">
            <a:xfrm>
              <a:off x="4724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11" name="Rectangle 446"/>
            <p:cNvSpPr>
              <a:spLocks noChangeArrowheads="1"/>
            </p:cNvSpPr>
            <p:nvPr/>
          </p:nvSpPr>
          <p:spPr bwMode="auto">
            <a:xfrm>
              <a:off x="5033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12" name="Rectangle 447"/>
            <p:cNvSpPr>
              <a:spLocks noChangeArrowheads="1"/>
            </p:cNvSpPr>
            <p:nvPr/>
          </p:nvSpPr>
          <p:spPr bwMode="auto">
            <a:xfrm>
              <a:off x="5342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13" name="Rectangle 448"/>
            <p:cNvSpPr>
              <a:spLocks noChangeArrowheads="1"/>
            </p:cNvSpPr>
            <p:nvPr/>
          </p:nvSpPr>
          <p:spPr bwMode="auto">
            <a:xfrm>
              <a:off x="3178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14" name="Rectangle 449"/>
            <p:cNvSpPr>
              <a:spLocks noChangeArrowheads="1"/>
            </p:cNvSpPr>
            <p:nvPr/>
          </p:nvSpPr>
          <p:spPr bwMode="auto">
            <a:xfrm>
              <a:off x="3488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15" name="Rectangle 450"/>
            <p:cNvSpPr>
              <a:spLocks noChangeArrowheads="1"/>
            </p:cNvSpPr>
            <p:nvPr/>
          </p:nvSpPr>
          <p:spPr bwMode="auto">
            <a:xfrm>
              <a:off x="3797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16" name="Rectangle 451"/>
            <p:cNvSpPr>
              <a:spLocks noChangeArrowheads="1"/>
            </p:cNvSpPr>
            <p:nvPr/>
          </p:nvSpPr>
          <p:spPr bwMode="auto">
            <a:xfrm>
              <a:off x="4106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17" name="Rectangle 452"/>
            <p:cNvSpPr>
              <a:spLocks noChangeArrowheads="1"/>
            </p:cNvSpPr>
            <p:nvPr/>
          </p:nvSpPr>
          <p:spPr bwMode="auto">
            <a:xfrm>
              <a:off x="4415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18" name="Rectangle 453"/>
            <p:cNvSpPr>
              <a:spLocks noChangeArrowheads="1"/>
            </p:cNvSpPr>
            <p:nvPr/>
          </p:nvSpPr>
          <p:spPr bwMode="auto">
            <a:xfrm>
              <a:off x="4724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19" name="Rectangle 454"/>
            <p:cNvSpPr>
              <a:spLocks noChangeArrowheads="1"/>
            </p:cNvSpPr>
            <p:nvPr/>
          </p:nvSpPr>
          <p:spPr bwMode="auto">
            <a:xfrm>
              <a:off x="5033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20" name="Rectangle 455"/>
            <p:cNvSpPr>
              <a:spLocks noChangeArrowheads="1"/>
            </p:cNvSpPr>
            <p:nvPr/>
          </p:nvSpPr>
          <p:spPr bwMode="auto">
            <a:xfrm>
              <a:off x="5342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21" name="Rectangle 456"/>
            <p:cNvSpPr>
              <a:spLocks noChangeArrowheads="1"/>
            </p:cNvSpPr>
            <p:nvPr/>
          </p:nvSpPr>
          <p:spPr bwMode="auto">
            <a:xfrm>
              <a:off x="3178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22" name="Rectangle 457"/>
            <p:cNvSpPr>
              <a:spLocks noChangeArrowheads="1"/>
            </p:cNvSpPr>
            <p:nvPr/>
          </p:nvSpPr>
          <p:spPr bwMode="auto">
            <a:xfrm>
              <a:off x="3488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23" name="Rectangle 458"/>
            <p:cNvSpPr>
              <a:spLocks noChangeArrowheads="1"/>
            </p:cNvSpPr>
            <p:nvPr/>
          </p:nvSpPr>
          <p:spPr bwMode="auto">
            <a:xfrm>
              <a:off x="3797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24" name="Rectangle 459"/>
            <p:cNvSpPr>
              <a:spLocks noChangeArrowheads="1"/>
            </p:cNvSpPr>
            <p:nvPr/>
          </p:nvSpPr>
          <p:spPr bwMode="auto">
            <a:xfrm>
              <a:off x="4106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25" name="Rectangle 460"/>
            <p:cNvSpPr>
              <a:spLocks noChangeArrowheads="1"/>
            </p:cNvSpPr>
            <p:nvPr/>
          </p:nvSpPr>
          <p:spPr bwMode="auto">
            <a:xfrm>
              <a:off x="4415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26" name="Rectangle 461"/>
            <p:cNvSpPr>
              <a:spLocks noChangeArrowheads="1"/>
            </p:cNvSpPr>
            <p:nvPr/>
          </p:nvSpPr>
          <p:spPr bwMode="auto">
            <a:xfrm>
              <a:off x="4724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27" name="Rectangle 462"/>
            <p:cNvSpPr>
              <a:spLocks noChangeArrowheads="1"/>
            </p:cNvSpPr>
            <p:nvPr/>
          </p:nvSpPr>
          <p:spPr bwMode="auto">
            <a:xfrm>
              <a:off x="5033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528" name="Rectangle 463"/>
            <p:cNvSpPr>
              <a:spLocks noChangeArrowheads="1"/>
            </p:cNvSpPr>
            <p:nvPr/>
          </p:nvSpPr>
          <p:spPr bwMode="auto">
            <a:xfrm>
              <a:off x="5342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10" name="Group 464"/>
          <p:cNvGrpSpPr>
            <a:grpSpLocks/>
          </p:cNvGrpSpPr>
          <p:nvPr/>
        </p:nvGrpSpPr>
        <p:grpSpPr bwMode="auto">
          <a:xfrm>
            <a:off x="1425575" y="3041651"/>
            <a:ext cx="1474788" cy="1463675"/>
            <a:chOff x="262" y="1078"/>
            <a:chExt cx="929" cy="922"/>
          </a:xfrm>
        </p:grpSpPr>
        <p:sp>
          <p:nvSpPr>
            <p:cNvPr id="47456" name="Rectangle 46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57" name="Rectangle 46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58" name="Rectangle 46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59" name="Rectangle 46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60" name="Rectangle 46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61" name="Rectangle 47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62" name="Rectangle 47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63" name="Rectangle 47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64" name="Rectangle 47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11" name="Group 474"/>
          <p:cNvGrpSpPr>
            <a:grpSpLocks/>
          </p:cNvGrpSpPr>
          <p:nvPr/>
        </p:nvGrpSpPr>
        <p:grpSpPr bwMode="auto">
          <a:xfrm>
            <a:off x="1912939" y="3041651"/>
            <a:ext cx="1474787" cy="1463675"/>
            <a:chOff x="262" y="1078"/>
            <a:chExt cx="929" cy="922"/>
          </a:xfrm>
        </p:grpSpPr>
        <p:sp>
          <p:nvSpPr>
            <p:cNvPr id="47447" name="Rectangle 47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48" name="Rectangle 47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49" name="Rectangle 47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50" name="Rectangle 47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51" name="Rectangle 47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52" name="Rectangle 48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53" name="Rectangle 48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54" name="Rectangle 48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55" name="Rectangle 48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12" name="Group 484"/>
          <p:cNvGrpSpPr>
            <a:grpSpLocks/>
          </p:cNvGrpSpPr>
          <p:nvPr/>
        </p:nvGrpSpPr>
        <p:grpSpPr bwMode="auto">
          <a:xfrm>
            <a:off x="2409825" y="3041651"/>
            <a:ext cx="1474788" cy="1463675"/>
            <a:chOff x="262" y="1078"/>
            <a:chExt cx="929" cy="922"/>
          </a:xfrm>
        </p:grpSpPr>
        <p:sp>
          <p:nvSpPr>
            <p:cNvPr id="47438" name="Rectangle 48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39" name="Rectangle 48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40" name="Rectangle 48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41" name="Rectangle 48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42" name="Rectangle 48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43" name="Rectangle 49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44" name="Rectangle 49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45" name="Rectangle 49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46" name="Rectangle 49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13" name="Group 494"/>
          <p:cNvGrpSpPr>
            <a:grpSpLocks/>
          </p:cNvGrpSpPr>
          <p:nvPr/>
        </p:nvGrpSpPr>
        <p:grpSpPr bwMode="auto">
          <a:xfrm>
            <a:off x="3381375" y="3041651"/>
            <a:ext cx="1474788" cy="1463675"/>
            <a:chOff x="262" y="1078"/>
            <a:chExt cx="929" cy="922"/>
          </a:xfrm>
        </p:grpSpPr>
        <p:sp>
          <p:nvSpPr>
            <p:cNvPr id="47429" name="Rectangle 49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30" name="Rectangle 49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31" name="Rectangle 49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32" name="Rectangle 49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33" name="Rectangle 49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34" name="Rectangle 50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35" name="Rectangle 50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36" name="Rectangle 50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37" name="Rectangle 50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14" name="Group 504"/>
          <p:cNvGrpSpPr>
            <a:grpSpLocks/>
          </p:cNvGrpSpPr>
          <p:nvPr/>
        </p:nvGrpSpPr>
        <p:grpSpPr bwMode="auto">
          <a:xfrm>
            <a:off x="3873500" y="3041651"/>
            <a:ext cx="1474788" cy="1463675"/>
            <a:chOff x="262" y="1078"/>
            <a:chExt cx="929" cy="922"/>
          </a:xfrm>
        </p:grpSpPr>
        <p:sp>
          <p:nvSpPr>
            <p:cNvPr id="47420" name="Rectangle 50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21" name="Rectangle 50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22" name="Rectangle 50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23" name="Rectangle 50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24" name="Rectangle 50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25" name="Rectangle 51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26" name="Rectangle 51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27" name="Rectangle 51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28" name="Rectangle 51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15" name="Group 514"/>
          <p:cNvGrpSpPr>
            <a:grpSpLocks/>
          </p:cNvGrpSpPr>
          <p:nvPr/>
        </p:nvGrpSpPr>
        <p:grpSpPr bwMode="auto">
          <a:xfrm>
            <a:off x="4351339" y="3041651"/>
            <a:ext cx="1474787" cy="1463675"/>
            <a:chOff x="262" y="1078"/>
            <a:chExt cx="929" cy="922"/>
          </a:xfrm>
        </p:grpSpPr>
        <p:sp>
          <p:nvSpPr>
            <p:cNvPr id="47411" name="Rectangle 51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12" name="Rectangle 51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13" name="Rectangle 51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14" name="Rectangle 51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15" name="Rectangle 51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16" name="Rectangle 52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17" name="Rectangle 52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18" name="Rectangle 52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19" name="Rectangle 52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16" name="Group 524"/>
          <p:cNvGrpSpPr>
            <a:grpSpLocks/>
          </p:cNvGrpSpPr>
          <p:nvPr/>
        </p:nvGrpSpPr>
        <p:grpSpPr bwMode="auto">
          <a:xfrm>
            <a:off x="4843464" y="3041651"/>
            <a:ext cx="1474787" cy="1463675"/>
            <a:chOff x="262" y="1078"/>
            <a:chExt cx="929" cy="922"/>
          </a:xfrm>
        </p:grpSpPr>
        <p:sp>
          <p:nvSpPr>
            <p:cNvPr id="47402" name="Rectangle 52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03" name="Rectangle 52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04" name="Rectangle 52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05" name="Rectangle 52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06" name="Rectangle 52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07" name="Rectangle 53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08" name="Rectangle 53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09" name="Rectangle 53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10" name="Rectangle 53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17" name="Group 534"/>
          <p:cNvGrpSpPr>
            <a:grpSpLocks/>
          </p:cNvGrpSpPr>
          <p:nvPr/>
        </p:nvGrpSpPr>
        <p:grpSpPr bwMode="auto">
          <a:xfrm>
            <a:off x="2906714" y="3041651"/>
            <a:ext cx="1474787" cy="1463675"/>
            <a:chOff x="262" y="1078"/>
            <a:chExt cx="929" cy="922"/>
          </a:xfrm>
        </p:grpSpPr>
        <p:sp>
          <p:nvSpPr>
            <p:cNvPr id="47393" name="Rectangle 53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94" name="Rectangle 53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95" name="Rectangle 53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96" name="Rectangle 53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97" name="Rectangle 53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98" name="Rectangle 54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99" name="Rectangle 54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00" name="Rectangle 54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401" name="Rectangle 54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18" name="Group 544"/>
          <p:cNvGrpSpPr>
            <a:grpSpLocks/>
          </p:cNvGrpSpPr>
          <p:nvPr/>
        </p:nvGrpSpPr>
        <p:grpSpPr bwMode="auto">
          <a:xfrm>
            <a:off x="1423987" y="3538539"/>
            <a:ext cx="1474788" cy="1463675"/>
            <a:chOff x="262" y="1078"/>
            <a:chExt cx="929" cy="922"/>
          </a:xfrm>
        </p:grpSpPr>
        <p:sp>
          <p:nvSpPr>
            <p:cNvPr id="47384" name="Rectangle 54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85" name="Rectangle 54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86" name="Rectangle 54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87" name="Rectangle 54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88" name="Rectangle 54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89" name="Rectangle 55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90" name="Rectangle 55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91" name="Rectangle 55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92" name="Rectangle 55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19" name="Group 554"/>
          <p:cNvGrpSpPr>
            <a:grpSpLocks/>
          </p:cNvGrpSpPr>
          <p:nvPr/>
        </p:nvGrpSpPr>
        <p:grpSpPr bwMode="auto">
          <a:xfrm>
            <a:off x="1911350" y="3538539"/>
            <a:ext cx="1474788" cy="1463675"/>
            <a:chOff x="262" y="1078"/>
            <a:chExt cx="929" cy="922"/>
          </a:xfrm>
        </p:grpSpPr>
        <p:sp>
          <p:nvSpPr>
            <p:cNvPr id="47375" name="Rectangle 55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76" name="Rectangle 55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77" name="Rectangle 55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78" name="Rectangle 55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79" name="Rectangle 55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80" name="Rectangle 56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81" name="Rectangle 56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82" name="Rectangle 56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83" name="Rectangle 56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20" name="Group 564"/>
          <p:cNvGrpSpPr>
            <a:grpSpLocks/>
          </p:cNvGrpSpPr>
          <p:nvPr/>
        </p:nvGrpSpPr>
        <p:grpSpPr bwMode="auto">
          <a:xfrm>
            <a:off x="2408239" y="3538539"/>
            <a:ext cx="1474787" cy="1463675"/>
            <a:chOff x="262" y="1078"/>
            <a:chExt cx="929" cy="922"/>
          </a:xfrm>
        </p:grpSpPr>
        <p:sp>
          <p:nvSpPr>
            <p:cNvPr id="47366" name="Rectangle 56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67" name="Rectangle 56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68" name="Rectangle 56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69" name="Rectangle 56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70" name="Rectangle 56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71" name="Rectangle 57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72" name="Rectangle 57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73" name="Rectangle 57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74" name="Rectangle 57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21" name="Group 574"/>
          <p:cNvGrpSpPr>
            <a:grpSpLocks/>
          </p:cNvGrpSpPr>
          <p:nvPr/>
        </p:nvGrpSpPr>
        <p:grpSpPr bwMode="auto">
          <a:xfrm>
            <a:off x="3379789" y="3538539"/>
            <a:ext cx="1474787" cy="1463675"/>
            <a:chOff x="262" y="1078"/>
            <a:chExt cx="929" cy="922"/>
          </a:xfrm>
        </p:grpSpPr>
        <p:sp>
          <p:nvSpPr>
            <p:cNvPr id="47357" name="Rectangle 57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58" name="Rectangle 57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59" name="Rectangle 57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60" name="Rectangle 57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61" name="Rectangle 57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62" name="Rectangle 58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63" name="Rectangle 58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64" name="Rectangle 58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65" name="Rectangle 58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22" name="Group 584"/>
          <p:cNvGrpSpPr>
            <a:grpSpLocks/>
          </p:cNvGrpSpPr>
          <p:nvPr/>
        </p:nvGrpSpPr>
        <p:grpSpPr bwMode="auto">
          <a:xfrm>
            <a:off x="3871914" y="3538539"/>
            <a:ext cx="1474787" cy="1463675"/>
            <a:chOff x="262" y="1078"/>
            <a:chExt cx="929" cy="922"/>
          </a:xfrm>
        </p:grpSpPr>
        <p:sp>
          <p:nvSpPr>
            <p:cNvPr id="47348" name="Rectangle 58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49" name="Rectangle 58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50" name="Rectangle 58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51" name="Rectangle 58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52" name="Rectangle 58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53" name="Rectangle 59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54" name="Rectangle 59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55" name="Rectangle 59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56" name="Rectangle 59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23" name="Group 594"/>
          <p:cNvGrpSpPr>
            <a:grpSpLocks/>
          </p:cNvGrpSpPr>
          <p:nvPr/>
        </p:nvGrpSpPr>
        <p:grpSpPr bwMode="auto">
          <a:xfrm>
            <a:off x="4349750" y="3538539"/>
            <a:ext cx="1474788" cy="1463675"/>
            <a:chOff x="262" y="1078"/>
            <a:chExt cx="929" cy="922"/>
          </a:xfrm>
        </p:grpSpPr>
        <p:sp>
          <p:nvSpPr>
            <p:cNvPr id="47339" name="Rectangle 59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40" name="Rectangle 59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41" name="Rectangle 59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42" name="Rectangle 59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43" name="Rectangle 59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44" name="Rectangle 60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45" name="Rectangle 60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46" name="Rectangle 60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47" name="Rectangle 60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24" name="Group 604"/>
          <p:cNvGrpSpPr>
            <a:grpSpLocks/>
          </p:cNvGrpSpPr>
          <p:nvPr/>
        </p:nvGrpSpPr>
        <p:grpSpPr bwMode="auto">
          <a:xfrm>
            <a:off x="4841875" y="3538539"/>
            <a:ext cx="1474788" cy="1463675"/>
            <a:chOff x="262" y="1078"/>
            <a:chExt cx="929" cy="922"/>
          </a:xfrm>
        </p:grpSpPr>
        <p:sp>
          <p:nvSpPr>
            <p:cNvPr id="47330" name="Rectangle 60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31" name="Rectangle 60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32" name="Rectangle 60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33" name="Rectangle 60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34" name="Rectangle 60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35" name="Rectangle 61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36" name="Rectangle 61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37" name="Rectangle 61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38" name="Rectangle 61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25" name="Group 614"/>
          <p:cNvGrpSpPr>
            <a:grpSpLocks/>
          </p:cNvGrpSpPr>
          <p:nvPr/>
        </p:nvGrpSpPr>
        <p:grpSpPr bwMode="auto">
          <a:xfrm>
            <a:off x="2905125" y="3538539"/>
            <a:ext cx="1474788" cy="1463675"/>
            <a:chOff x="262" y="1078"/>
            <a:chExt cx="929" cy="922"/>
          </a:xfrm>
        </p:grpSpPr>
        <p:sp>
          <p:nvSpPr>
            <p:cNvPr id="47321" name="Rectangle 61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22" name="Rectangle 61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23" name="Rectangle 61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24" name="Rectangle 61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25" name="Rectangle 61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26" name="Rectangle 62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27" name="Rectangle 62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28" name="Rectangle 62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29" name="Rectangle 62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26" name="Group 624"/>
          <p:cNvGrpSpPr>
            <a:grpSpLocks/>
          </p:cNvGrpSpPr>
          <p:nvPr/>
        </p:nvGrpSpPr>
        <p:grpSpPr bwMode="auto">
          <a:xfrm>
            <a:off x="1425575" y="4011614"/>
            <a:ext cx="1474788" cy="1463675"/>
            <a:chOff x="262" y="1078"/>
            <a:chExt cx="929" cy="922"/>
          </a:xfrm>
        </p:grpSpPr>
        <p:sp>
          <p:nvSpPr>
            <p:cNvPr id="47312" name="Rectangle 62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13" name="Rectangle 62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14" name="Rectangle 62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15" name="Rectangle 62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16" name="Rectangle 62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17" name="Rectangle 63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18" name="Rectangle 63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19" name="Rectangle 63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20" name="Rectangle 63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27" name="Group 634"/>
          <p:cNvGrpSpPr>
            <a:grpSpLocks/>
          </p:cNvGrpSpPr>
          <p:nvPr/>
        </p:nvGrpSpPr>
        <p:grpSpPr bwMode="auto">
          <a:xfrm>
            <a:off x="1912939" y="4011614"/>
            <a:ext cx="1474787" cy="1463675"/>
            <a:chOff x="262" y="1078"/>
            <a:chExt cx="929" cy="922"/>
          </a:xfrm>
        </p:grpSpPr>
        <p:sp>
          <p:nvSpPr>
            <p:cNvPr id="47303" name="Rectangle 63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04" name="Rectangle 63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05" name="Rectangle 63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06" name="Rectangle 63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07" name="Rectangle 63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08" name="Rectangle 64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09" name="Rectangle 64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10" name="Rectangle 64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11" name="Rectangle 64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28" name="Group 644"/>
          <p:cNvGrpSpPr>
            <a:grpSpLocks/>
          </p:cNvGrpSpPr>
          <p:nvPr/>
        </p:nvGrpSpPr>
        <p:grpSpPr bwMode="auto">
          <a:xfrm>
            <a:off x="2409825" y="4011614"/>
            <a:ext cx="1474788" cy="1463675"/>
            <a:chOff x="262" y="1078"/>
            <a:chExt cx="929" cy="922"/>
          </a:xfrm>
        </p:grpSpPr>
        <p:sp>
          <p:nvSpPr>
            <p:cNvPr id="47294" name="Rectangle 64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95" name="Rectangle 64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96" name="Rectangle 64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97" name="Rectangle 64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98" name="Rectangle 64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99" name="Rectangle 65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00" name="Rectangle 65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01" name="Rectangle 65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302" name="Rectangle 65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29" name="Group 654"/>
          <p:cNvGrpSpPr>
            <a:grpSpLocks/>
          </p:cNvGrpSpPr>
          <p:nvPr/>
        </p:nvGrpSpPr>
        <p:grpSpPr bwMode="auto">
          <a:xfrm>
            <a:off x="3381375" y="4011614"/>
            <a:ext cx="1474788" cy="1463675"/>
            <a:chOff x="262" y="1078"/>
            <a:chExt cx="929" cy="922"/>
          </a:xfrm>
        </p:grpSpPr>
        <p:sp>
          <p:nvSpPr>
            <p:cNvPr id="47285" name="Rectangle 65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86" name="Rectangle 65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87" name="Rectangle 65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88" name="Rectangle 65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89" name="Rectangle 65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90" name="Rectangle 66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91" name="Rectangle 66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92" name="Rectangle 66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93" name="Rectangle 66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30" name="Group 664"/>
          <p:cNvGrpSpPr>
            <a:grpSpLocks/>
          </p:cNvGrpSpPr>
          <p:nvPr/>
        </p:nvGrpSpPr>
        <p:grpSpPr bwMode="auto">
          <a:xfrm>
            <a:off x="3873500" y="4011614"/>
            <a:ext cx="1474788" cy="1463675"/>
            <a:chOff x="262" y="1078"/>
            <a:chExt cx="929" cy="922"/>
          </a:xfrm>
        </p:grpSpPr>
        <p:sp>
          <p:nvSpPr>
            <p:cNvPr id="47276" name="Rectangle 66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77" name="Rectangle 66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78" name="Rectangle 66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79" name="Rectangle 66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80" name="Rectangle 66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81" name="Rectangle 67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82" name="Rectangle 67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83" name="Rectangle 67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84" name="Rectangle 67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31" name="Group 674"/>
          <p:cNvGrpSpPr>
            <a:grpSpLocks/>
          </p:cNvGrpSpPr>
          <p:nvPr/>
        </p:nvGrpSpPr>
        <p:grpSpPr bwMode="auto">
          <a:xfrm>
            <a:off x="4351339" y="4011614"/>
            <a:ext cx="1474787" cy="1463675"/>
            <a:chOff x="262" y="1078"/>
            <a:chExt cx="929" cy="922"/>
          </a:xfrm>
        </p:grpSpPr>
        <p:sp>
          <p:nvSpPr>
            <p:cNvPr id="47267" name="Rectangle 67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68" name="Rectangle 67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69" name="Rectangle 67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70" name="Rectangle 67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71" name="Rectangle 67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72" name="Rectangle 68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73" name="Rectangle 68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74" name="Rectangle 68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75" name="Rectangle 68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32" name="Group 684"/>
          <p:cNvGrpSpPr>
            <a:grpSpLocks/>
          </p:cNvGrpSpPr>
          <p:nvPr/>
        </p:nvGrpSpPr>
        <p:grpSpPr bwMode="auto">
          <a:xfrm>
            <a:off x="4843464" y="4011614"/>
            <a:ext cx="1474787" cy="1463675"/>
            <a:chOff x="262" y="1078"/>
            <a:chExt cx="929" cy="922"/>
          </a:xfrm>
        </p:grpSpPr>
        <p:sp>
          <p:nvSpPr>
            <p:cNvPr id="47258" name="Rectangle 68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59" name="Rectangle 68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60" name="Rectangle 68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61" name="Rectangle 68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62" name="Rectangle 68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63" name="Rectangle 69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64" name="Rectangle 69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65" name="Rectangle 69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66" name="Rectangle 69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33" name="Group 694"/>
          <p:cNvGrpSpPr>
            <a:grpSpLocks/>
          </p:cNvGrpSpPr>
          <p:nvPr/>
        </p:nvGrpSpPr>
        <p:grpSpPr bwMode="auto">
          <a:xfrm>
            <a:off x="2906714" y="4011614"/>
            <a:ext cx="1474787" cy="1463675"/>
            <a:chOff x="262" y="1078"/>
            <a:chExt cx="929" cy="922"/>
          </a:xfrm>
        </p:grpSpPr>
        <p:sp>
          <p:nvSpPr>
            <p:cNvPr id="47249" name="Rectangle 69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50" name="Rectangle 69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51" name="Rectangle 69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52" name="Rectangle 69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53" name="Rectangle 69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54" name="Rectangle 70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55" name="Rectangle 70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56" name="Rectangle 70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57" name="Rectangle 70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34" name="Group 704"/>
          <p:cNvGrpSpPr>
            <a:grpSpLocks/>
          </p:cNvGrpSpPr>
          <p:nvPr/>
        </p:nvGrpSpPr>
        <p:grpSpPr bwMode="auto">
          <a:xfrm>
            <a:off x="1423987" y="4508501"/>
            <a:ext cx="1474788" cy="1463675"/>
            <a:chOff x="262" y="1078"/>
            <a:chExt cx="929" cy="922"/>
          </a:xfrm>
        </p:grpSpPr>
        <p:sp>
          <p:nvSpPr>
            <p:cNvPr id="47240" name="Rectangle 70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41" name="Rectangle 70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42" name="Rectangle 70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43" name="Rectangle 70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44" name="Rectangle 70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45" name="Rectangle 71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46" name="Rectangle 71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47" name="Rectangle 71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48" name="Rectangle 71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47135" name="Group 714"/>
          <p:cNvGrpSpPr>
            <a:grpSpLocks/>
          </p:cNvGrpSpPr>
          <p:nvPr/>
        </p:nvGrpSpPr>
        <p:grpSpPr bwMode="auto">
          <a:xfrm>
            <a:off x="1911350" y="4508501"/>
            <a:ext cx="1474788" cy="1463675"/>
            <a:chOff x="262" y="1078"/>
            <a:chExt cx="929" cy="922"/>
          </a:xfrm>
        </p:grpSpPr>
        <p:sp>
          <p:nvSpPr>
            <p:cNvPr id="47231" name="Rectangle 71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32" name="Rectangle 71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33" name="Rectangle 71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34" name="Rectangle 71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35" name="Rectangle 71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36" name="Rectangle 72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37" name="Rectangle 72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38" name="Rectangle 72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39" name="Rectangle 72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768" name="Group 724"/>
          <p:cNvGrpSpPr>
            <a:grpSpLocks/>
          </p:cNvGrpSpPr>
          <p:nvPr/>
        </p:nvGrpSpPr>
        <p:grpSpPr bwMode="auto">
          <a:xfrm>
            <a:off x="2408239" y="4508501"/>
            <a:ext cx="1474787" cy="1463675"/>
            <a:chOff x="262" y="1078"/>
            <a:chExt cx="929" cy="922"/>
          </a:xfrm>
        </p:grpSpPr>
        <p:sp>
          <p:nvSpPr>
            <p:cNvPr id="47222" name="Rectangle 72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23" name="Rectangle 72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24" name="Rectangle 72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25" name="Rectangle 72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26" name="Rectangle 72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27" name="Rectangle 73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28" name="Rectangle 73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29" name="Rectangle 73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30" name="Rectangle 73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769" name="Group 734"/>
          <p:cNvGrpSpPr>
            <a:grpSpLocks/>
          </p:cNvGrpSpPr>
          <p:nvPr/>
        </p:nvGrpSpPr>
        <p:grpSpPr bwMode="auto">
          <a:xfrm>
            <a:off x="3379789" y="4508501"/>
            <a:ext cx="1474787" cy="1463675"/>
            <a:chOff x="262" y="1078"/>
            <a:chExt cx="929" cy="922"/>
          </a:xfrm>
        </p:grpSpPr>
        <p:sp>
          <p:nvSpPr>
            <p:cNvPr id="47213" name="Rectangle 73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14" name="Rectangle 73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15" name="Rectangle 73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16" name="Rectangle 73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17" name="Rectangle 73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18" name="Rectangle 74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19" name="Rectangle 74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20" name="Rectangle 74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21" name="Rectangle 74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770" name="Group 744"/>
          <p:cNvGrpSpPr>
            <a:grpSpLocks/>
          </p:cNvGrpSpPr>
          <p:nvPr/>
        </p:nvGrpSpPr>
        <p:grpSpPr bwMode="auto">
          <a:xfrm>
            <a:off x="3871914" y="4508501"/>
            <a:ext cx="1474787" cy="1463675"/>
            <a:chOff x="262" y="1078"/>
            <a:chExt cx="929" cy="922"/>
          </a:xfrm>
        </p:grpSpPr>
        <p:sp>
          <p:nvSpPr>
            <p:cNvPr id="47204" name="Rectangle 74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05" name="Rectangle 74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06" name="Rectangle 74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07" name="Rectangle 74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08" name="Rectangle 74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09" name="Rectangle 75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10" name="Rectangle 75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11" name="Rectangle 75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12" name="Rectangle 75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771" name="Group 754"/>
          <p:cNvGrpSpPr>
            <a:grpSpLocks/>
          </p:cNvGrpSpPr>
          <p:nvPr/>
        </p:nvGrpSpPr>
        <p:grpSpPr bwMode="auto">
          <a:xfrm>
            <a:off x="4349750" y="4508501"/>
            <a:ext cx="1474788" cy="1463675"/>
            <a:chOff x="262" y="1078"/>
            <a:chExt cx="929" cy="922"/>
          </a:xfrm>
        </p:grpSpPr>
        <p:sp>
          <p:nvSpPr>
            <p:cNvPr id="47195" name="Rectangle 75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96" name="Rectangle 75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97" name="Rectangle 75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98" name="Rectangle 75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99" name="Rectangle 75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00" name="Rectangle 76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01" name="Rectangle 76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02" name="Rectangle 76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203" name="Rectangle 76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772" name="Group 764"/>
          <p:cNvGrpSpPr>
            <a:grpSpLocks/>
          </p:cNvGrpSpPr>
          <p:nvPr/>
        </p:nvGrpSpPr>
        <p:grpSpPr bwMode="auto">
          <a:xfrm>
            <a:off x="4841875" y="4508501"/>
            <a:ext cx="1474788" cy="1463675"/>
            <a:chOff x="262" y="1078"/>
            <a:chExt cx="929" cy="922"/>
          </a:xfrm>
        </p:grpSpPr>
        <p:sp>
          <p:nvSpPr>
            <p:cNvPr id="47186" name="Rectangle 76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87" name="Rectangle 76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88" name="Rectangle 76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89" name="Rectangle 76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90" name="Rectangle 76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91" name="Rectangle 77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92" name="Rectangle 77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93" name="Rectangle 77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94" name="Rectangle 77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773" name="Group 774"/>
          <p:cNvGrpSpPr>
            <a:grpSpLocks/>
          </p:cNvGrpSpPr>
          <p:nvPr/>
        </p:nvGrpSpPr>
        <p:grpSpPr bwMode="auto">
          <a:xfrm>
            <a:off x="2905125" y="4508501"/>
            <a:ext cx="1474788" cy="1463675"/>
            <a:chOff x="262" y="1078"/>
            <a:chExt cx="929" cy="922"/>
          </a:xfrm>
        </p:grpSpPr>
        <p:sp>
          <p:nvSpPr>
            <p:cNvPr id="47177" name="Rectangle 77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78" name="Rectangle 77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79" name="Rectangle 77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80" name="Rectangle 77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81" name="Rectangle 77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82" name="Rectangle 78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83" name="Rectangle 78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84" name="Rectangle 78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7185" name="Rectangle 78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47175" name="Text Box 784"/>
          <p:cNvSpPr txBox="1">
            <a:spLocks noChangeArrowheads="1"/>
          </p:cNvSpPr>
          <p:nvPr/>
        </p:nvSpPr>
        <p:spPr bwMode="auto">
          <a:xfrm>
            <a:off x="3019426" y="1222375"/>
            <a:ext cx="173637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Original Image</a:t>
            </a:r>
            <a:endParaRPr lang="en-US" altLang="ko-KR"/>
          </a:p>
        </p:txBody>
      </p:sp>
      <p:sp>
        <p:nvSpPr>
          <p:cNvPr id="47176" name="Text Box 785"/>
          <p:cNvSpPr txBox="1">
            <a:spLocks noChangeArrowheads="1"/>
          </p:cNvSpPr>
          <p:nvPr/>
        </p:nvSpPr>
        <p:spPr bwMode="auto">
          <a:xfrm>
            <a:off x="7300913" y="1241426"/>
            <a:ext cx="196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/>
              <a:t>Processed Image</a:t>
            </a:r>
            <a:endParaRPr lang="en-US" altLang="ko-KR"/>
          </a:p>
        </p:txBody>
      </p:sp>
      <p:sp>
        <p:nvSpPr>
          <p:cNvPr id="787" name="직사각형 786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797" name="직사각형 796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Morphology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1351" y="1585914"/>
            <a:ext cx="3927475" cy="3900487"/>
            <a:chOff x="202" y="944"/>
            <a:chExt cx="2474" cy="2457"/>
          </a:xfrm>
        </p:grpSpPr>
        <p:sp>
          <p:nvSpPr>
            <p:cNvPr id="49233" name="Rectangle 4"/>
            <p:cNvSpPr>
              <a:spLocks noChangeArrowheads="1"/>
            </p:cNvSpPr>
            <p:nvPr/>
          </p:nvSpPr>
          <p:spPr bwMode="auto">
            <a:xfrm>
              <a:off x="202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34" name="Rectangle 5"/>
            <p:cNvSpPr>
              <a:spLocks noChangeArrowheads="1"/>
            </p:cNvSpPr>
            <p:nvPr/>
          </p:nvSpPr>
          <p:spPr bwMode="auto">
            <a:xfrm>
              <a:off x="512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35" name="Rectangle 6"/>
            <p:cNvSpPr>
              <a:spLocks noChangeArrowheads="1"/>
            </p:cNvSpPr>
            <p:nvPr/>
          </p:nvSpPr>
          <p:spPr bwMode="auto">
            <a:xfrm>
              <a:off x="821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36" name="Rectangle 7"/>
            <p:cNvSpPr>
              <a:spLocks noChangeArrowheads="1"/>
            </p:cNvSpPr>
            <p:nvPr/>
          </p:nvSpPr>
          <p:spPr bwMode="auto">
            <a:xfrm>
              <a:off x="1130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37" name="Rectangle 8"/>
            <p:cNvSpPr>
              <a:spLocks noChangeArrowheads="1"/>
            </p:cNvSpPr>
            <p:nvPr/>
          </p:nvSpPr>
          <p:spPr bwMode="auto">
            <a:xfrm>
              <a:off x="1439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38" name="Rectangle 9"/>
            <p:cNvSpPr>
              <a:spLocks noChangeArrowheads="1"/>
            </p:cNvSpPr>
            <p:nvPr/>
          </p:nvSpPr>
          <p:spPr bwMode="auto">
            <a:xfrm>
              <a:off x="1748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39" name="Rectangle 10"/>
            <p:cNvSpPr>
              <a:spLocks noChangeArrowheads="1"/>
            </p:cNvSpPr>
            <p:nvPr/>
          </p:nvSpPr>
          <p:spPr bwMode="auto">
            <a:xfrm>
              <a:off x="2057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40" name="Rectangle 11"/>
            <p:cNvSpPr>
              <a:spLocks noChangeArrowheads="1"/>
            </p:cNvSpPr>
            <p:nvPr/>
          </p:nvSpPr>
          <p:spPr bwMode="auto">
            <a:xfrm>
              <a:off x="2366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41" name="Rectangle 12"/>
            <p:cNvSpPr>
              <a:spLocks noChangeArrowheads="1"/>
            </p:cNvSpPr>
            <p:nvPr/>
          </p:nvSpPr>
          <p:spPr bwMode="auto">
            <a:xfrm>
              <a:off x="202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42" name="Rectangle 13"/>
            <p:cNvSpPr>
              <a:spLocks noChangeArrowheads="1"/>
            </p:cNvSpPr>
            <p:nvPr/>
          </p:nvSpPr>
          <p:spPr bwMode="auto">
            <a:xfrm>
              <a:off x="512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43" name="Rectangle 14"/>
            <p:cNvSpPr>
              <a:spLocks noChangeArrowheads="1"/>
            </p:cNvSpPr>
            <p:nvPr/>
          </p:nvSpPr>
          <p:spPr bwMode="auto">
            <a:xfrm>
              <a:off x="821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44" name="Rectangle 15"/>
            <p:cNvSpPr>
              <a:spLocks noChangeArrowheads="1"/>
            </p:cNvSpPr>
            <p:nvPr/>
          </p:nvSpPr>
          <p:spPr bwMode="auto">
            <a:xfrm>
              <a:off x="1130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45" name="Rectangle 16"/>
            <p:cNvSpPr>
              <a:spLocks noChangeArrowheads="1"/>
            </p:cNvSpPr>
            <p:nvPr/>
          </p:nvSpPr>
          <p:spPr bwMode="auto">
            <a:xfrm>
              <a:off x="1439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46" name="Rectangle 17"/>
            <p:cNvSpPr>
              <a:spLocks noChangeArrowheads="1"/>
            </p:cNvSpPr>
            <p:nvPr/>
          </p:nvSpPr>
          <p:spPr bwMode="auto">
            <a:xfrm>
              <a:off x="1748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47" name="Rectangle 18"/>
            <p:cNvSpPr>
              <a:spLocks noChangeArrowheads="1"/>
            </p:cNvSpPr>
            <p:nvPr/>
          </p:nvSpPr>
          <p:spPr bwMode="auto">
            <a:xfrm>
              <a:off x="2057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48" name="Rectangle 19"/>
            <p:cNvSpPr>
              <a:spLocks noChangeArrowheads="1"/>
            </p:cNvSpPr>
            <p:nvPr/>
          </p:nvSpPr>
          <p:spPr bwMode="auto">
            <a:xfrm>
              <a:off x="2366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49" name="Rectangle 20"/>
            <p:cNvSpPr>
              <a:spLocks noChangeArrowheads="1"/>
            </p:cNvSpPr>
            <p:nvPr/>
          </p:nvSpPr>
          <p:spPr bwMode="auto">
            <a:xfrm>
              <a:off x="202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50" name="Rectangle 21"/>
            <p:cNvSpPr>
              <a:spLocks noChangeArrowheads="1"/>
            </p:cNvSpPr>
            <p:nvPr/>
          </p:nvSpPr>
          <p:spPr bwMode="auto">
            <a:xfrm>
              <a:off x="512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51" name="Rectangle 22"/>
            <p:cNvSpPr>
              <a:spLocks noChangeArrowheads="1"/>
            </p:cNvSpPr>
            <p:nvPr/>
          </p:nvSpPr>
          <p:spPr bwMode="auto">
            <a:xfrm>
              <a:off x="821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52" name="Rectangle 23"/>
            <p:cNvSpPr>
              <a:spLocks noChangeArrowheads="1"/>
            </p:cNvSpPr>
            <p:nvPr/>
          </p:nvSpPr>
          <p:spPr bwMode="auto">
            <a:xfrm>
              <a:off x="1130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53" name="Rectangle 24"/>
            <p:cNvSpPr>
              <a:spLocks noChangeArrowheads="1"/>
            </p:cNvSpPr>
            <p:nvPr/>
          </p:nvSpPr>
          <p:spPr bwMode="auto">
            <a:xfrm>
              <a:off x="1439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54" name="Rectangle 25"/>
            <p:cNvSpPr>
              <a:spLocks noChangeArrowheads="1"/>
            </p:cNvSpPr>
            <p:nvPr/>
          </p:nvSpPr>
          <p:spPr bwMode="auto">
            <a:xfrm>
              <a:off x="1748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55" name="Rectangle 26"/>
            <p:cNvSpPr>
              <a:spLocks noChangeArrowheads="1"/>
            </p:cNvSpPr>
            <p:nvPr/>
          </p:nvSpPr>
          <p:spPr bwMode="auto">
            <a:xfrm>
              <a:off x="2057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56" name="Rectangle 27"/>
            <p:cNvSpPr>
              <a:spLocks noChangeArrowheads="1"/>
            </p:cNvSpPr>
            <p:nvPr/>
          </p:nvSpPr>
          <p:spPr bwMode="auto">
            <a:xfrm>
              <a:off x="2366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57" name="Rectangle 28"/>
            <p:cNvSpPr>
              <a:spLocks noChangeArrowheads="1"/>
            </p:cNvSpPr>
            <p:nvPr/>
          </p:nvSpPr>
          <p:spPr bwMode="auto">
            <a:xfrm>
              <a:off x="202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58" name="Rectangle 29"/>
            <p:cNvSpPr>
              <a:spLocks noChangeArrowheads="1"/>
            </p:cNvSpPr>
            <p:nvPr/>
          </p:nvSpPr>
          <p:spPr bwMode="auto">
            <a:xfrm>
              <a:off x="512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59" name="Rectangle 30"/>
            <p:cNvSpPr>
              <a:spLocks noChangeArrowheads="1"/>
            </p:cNvSpPr>
            <p:nvPr/>
          </p:nvSpPr>
          <p:spPr bwMode="auto">
            <a:xfrm>
              <a:off x="821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60" name="Rectangle 31"/>
            <p:cNvSpPr>
              <a:spLocks noChangeArrowheads="1"/>
            </p:cNvSpPr>
            <p:nvPr/>
          </p:nvSpPr>
          <p:spPr bwMode="auto">
            <a:xfrm>
              <a:off x="1130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61" name="Rectangle 32"/>
            <p:cNvSpPr>
              <a:spLocks noChangeArrowheads="1"/>
            </p:cNvSpPr>
            <p:nvPr/>
          </p:nvSpPr>
          <p:spPr bwMode="auto">
            <a:xfrm>
              <a:off x="1439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62" name="Rectangle 33"/>
            <p:cNvSpPr>
              <a:spLocks noChangeArrowheads="1"/>
            </p:cNvSpPr>
            <p:nvPr/>
          </p:nvSpPr>
          <p:spPr bwMode="auto">
            <a:xfrm>
              <a:off x="1748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63" name="Rectangle 34"/>
            <p:cNvSpPr>
              <a:spLocks noChangeArrowheads="1"/>
            </p:cNvSpPr>
            <p:nvPr/>
          </p:nvSpPr>
          <p:spPr bwMode="auto">
            <a:xfrm>
              <a:off x="2057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64" name="Rectangle 35"/>
            <p:cNvSpPr>
              <a:spLocks noChangeArrowheads="1"/>
            </p:cNvSpPr>
            <p:nvPr/>
          </p:nvSpPr>
          <p:spPr bwMode="auto">
            <a:xfrm>
              <a:off x="2366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65" name="Rectangle 36"/>
            <p:cNvSpPr>
              <a:spLocks noChangeArrowheads="1"/>
            </p:cNvSpPr>
            <p:nvPr/>
          </p:nvSpPr>
          <p:spPr bwMode="auto">
            <a:xfrm>
              <a:off x="202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66" name="Rectangle 37"/>
            <p:cNvSpPr>
              <a:spLocks noChangeArrowheads="1"/>
            </p:cNvSpPr>
            <p:nvPr/>
          </p:nvSpPr>
          <p:spPr bwMode="auto">
            <a:xfrm>
              <a:off x="512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67" name="Rectangle 38"/>
            <p:cNvSpPr>
              <a:spLocks noChangeArrowheads="1"/>
            </p:cNvSpPr>
            <p:nvPr/>
          </p:nvSpPr>
          <p:spPr bwMode="auto">
            <a:xfrm>
              <a:off x="821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68" name="Rectangle 39"/>
            <p:cNvSpPr>
              <a:spLocks noChangeArrowheads="1"/>
            </p:cNvSpPr>
            <p:nvPr/>
          </p:nvSpPr>
          <p:spPr bwMode="auto">
            <a:xfrm>
              <a:off x="1130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69" name="Rectangle 40"/>
            <p:cNvSpPr>
              <a:spLocks noChangeArrowheads="1"/>
            </p:cNvSpPr>
            <p:nvPr/>
          </p:nvSpPr>
          <p:spPr bwMode="auto">
            <a:xfrm>
              <a:off x="1439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70" name="Rectangle 41"/>
            <p:cNvSpPr>
              <a:spLocks noChangeArrowheads="1"/>
            </p:cNvSpPr>
            <p:nvPr/>
          </p:nvSpPr>
          <p:spPr bwMode="auto">
            <a:xfrm>
              <a:off x="1748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71" name="Rectangle 42"/>
            <p:cNvSpPr>
              <a:spLocks noChangeArrowheads="1"/>
            </p:cNvSpPr>
            <p:nvPr/>
          </p:nvSpPr>
          <p:spPr bwMode="auto">
            <a:xfrm>
              <a:off x="2057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72" name="Rectangle 43"/>
            <p:cNvSpPr>
              <a:spLocks noChangeArrowheads="1"/>
            </p:cNvSpPr>
            <p:nvPr/>
          </p:nvSpPr>
          <p:spPr bwMode="auto">
            <a:xfrm>
              <a:off x="2366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73" name="Rectangle 44"/>
            <p:cNvSpPr>
              <a:spLocks noChangeArrowheads="1"/>
            </p:cNvSpPr>
            <p:nvPr/>
          </p:nvSpPr>
          <p:spPr bwMode="auto">
            <a:xfrm>
              <a:off x="202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74" name="Rectangle 45"/>
            <p:cNvSpPr>
              <a:spLocks noChangeArrowheads="1"/>
            </p:cNvSpPr>
            <p:nvPr/>
          </p:nvSpPr>
          <p:spPr bwMode="auto">
            <a:xfrm>
              <a:off x="512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75" name="Rectangle 46"/>
            <p:cNvSpPr>
              <a:spLocks noChangeArrowheads="1"/>
            </p:cNvSpPr>
            <p:nvPr/>
          </p:nvSpPr>
          <p:spPr bwMode="auto">
            <a:xfrm>
              <a:off x="821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76" name="Rectangle 47"/>
            <p:cNvSpPr>
              <a:spLocks noChangeArrowheads="1"/>
            </p:cNvSpPr>
            <p:nvPr/>
          </p:nvSpPr>
          <p:spPr bwMode="auto">
            <a:xfrm>
              <a:off x="1130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77" name="Rectangle 48"/>
            <p:cNvSpPr>
              <a:spLocks noChangeArrowheads="1"/>
            </p:cNvSpPr>
            <p:nvPr/>
          </p:nvSpPr>
          <p:spPr bwMode="auto">
            <a:xfrm>
              <a:off x="1439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78" name="Rectangle 49"/>
            <p:cNvSpPr>
              <a:spLocks noChangeArrowheads="1"/>
            </p:cNvSpPr>
            <p:nvPr/>
          </p:nvSpPr>
          <p:spPr bwMode="auto">
            <a:xfrm>
              <a:off x="1748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79" name="Rectangle 50"/>
            <p:cNvSpPr>
              <a:spLocks noChangeArrowheads="1"/>
            </p:cNvSpPr>
            <p:nvPr/>
          </p:nvSpPr>
          <p:spPr bwMode="auto">
            <a:xfrm>
              <a:off x="2057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80" name="Rectangle 51"/>
            <p:cNvSpPr>
              <a:spLocks noChangeArrowheads="1"/>
            </p:cNvSpPr>
            <p:nvPr/>
          </p:nvSpPr>
          <p:spPr bwMode="auto">
            <a:xfrm>
              <a:off x="2366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81" name="Rectangle 52"/>
            <p:cNvSpPr>
              <a:spLocks noChangeArrowheads="1"/>
            </p:cNvSpPr>
            <p:nvPr/>
          </p:nvSpPr>
          <p:spPr bwMode="auto">
            <a:xfrm>
              <a:off x="202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82" name="Rectangle 53"/>
            <p:cNvSpPr>
              <a:spLocks noChangeArrowheads="1"/>
            </p:cNvSpPr>
            <p:nvPr/>
          </p:nvSpPr>
          <p:spPr bwMode="auto">
            <a:xfrm>
              <a:off x="512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83" name="Rectangle 54"/>
            <p:cNvSpPr>
              <a:spLocks noChangeArrowheads="1"/>
            </p:cNvSpPr>
            <p:nvPr/>
          </p:nvSpPr>
          <p:spPr bwMode="auto">
            <a:xfrm>
              <a:off x="821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84" name="Rectangle 55"/>
            <p:cNvSpPr>
              <a:spLocks noChangeArrowheads="1"/>
            </p:cNvSpPr>
            <p:nvPr/>
          </p:nvSpPr>
          <p:spPr bwMode="auto">
            <a:xfrm>
              <a:off x="1130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85" name="Rectangle 56"/>
            <p:cNvSpPr>
              <a:spLocks noChangeArrowheads="1"/>
            </p:cNvSpPr>
            <p:nvPr/>
          </p:nvSpPr>
          <p:spPr bwMode="auto">
            <a:xfrm>
              <a:off x="1439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86" name="Rectangle 57"/>
            <p:cNvSpPr>
              <a:spLocks noChangeArrowheads="1"/>
            </p:cNvSpPr>
            <p:nvPr/>
          </p:nvSpPr>
          <p:spPr bwMode="auto">
            <a:xfrm>
              <a:off x="1748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87" name="Rectangle 58"/>
            <p:cNvSpPr>
              <a:spLocks noChangeArrowheads="1"/>
            </p:cNvSpPr>
            <p:nvPr/>
          </p:nvSpPr>
          <p:spPr bwMode="auto">
            <a:xfrm>
              <a:off x="2057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88" name="Rectangle 59"/>
            <p:cNvSpPr>
              <a:spLocks noChangeArrowheads="1"/>
            </p:cNvSpPr>
            <p:nvPr/>
          </p:nvSpPr>
          <p:spPr bwMode="auto">
            <a:xfrm>
              <a:off x="2366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89" name="Rectangle 60"/>
            <p:cNvSpPr>
              <a:spLocks noChangeArrowheads="1"/>
            </p:cNvSpPr>
            <p:nvPr/>
          </p:nvSpPr>
          <p:spPr bwMode="auto">
            <a:xfrm>
              <a:off x="202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90" name="Rectangle 61"/>
            <p:cNvSpPr>
              <a:spLocks noChangeArrowheads="1"/>
            </p:cNvSpPr>
            <p:nvPr/>
          </p:nvSpPr>
          <p:spPr bwMode="auto">
            <a:xfrm>
              <a:off x="512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91" name="Rectangle 62"/>
            <p:cNvSpPr>
              <a:spLocks noChangeArrowheads="1"/>
            </p:cNvSpPr>
            <p:nvPr/>
          </p:nvSpPr>
          <p:spPr bwMode="auto">
            <a:xfrm>
              <a:off x="821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92" name="Rectangle 63"/>
            <p:cNvSpPr>
              <a:spLocks noChangeArrowheads="1"/>
            </p:cNvSpPr>
            <p:nvPr/>
          </p:nvSpPr>
          <p:spPr bwMode="auto">
            <a:xfrm>
              <a:off x="1130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93" name="Rectangle 64"/>
            <p:cNvSpPr>
              <a:spLocks noChangeArrowheads="1"/>
            </p:cNvSpPr>
            <p:nvPr/>
          </p:nvSpPr>
          <p:spPr bwMode="auto">
            <a:xfrm>
              <a:off x="1439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94" name="Rectangle 65"/>
            <p:cNvSpPr>
              <a:spLocks noChangeArrowheads="1"/>
            </p:cNvSpPr>
            <p:nvPr/>
          </p:nvSpPr>
          <p:spPr bwMode="auto">
            <a:xfrm>
              <a:off x="1748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95" name="Rectangle 66"/>
            <p:cNvSpPr>
              <a:spLocks noChangeArrowheads="1"/>
            </p:cNvSpPr>
            <p:nvPr/>
          </p:nvSpPr>
          <p:spPr bwMode="auto">
            <a:xfrm>
              <a:off x="2057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96" name="Rectangle 67"/>
            <p:cNvSpPr>
              <a:spLocks noChangeArrowheads="1"/>
            </p:cNvSpPr>
            <p:nvPr/>
          </p:nvSpPr>
          <p:spPr bwMode="auto">
            <a:xfrm>
              <a:off x="2366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49156" name="Text Box 68"/>
          <p:cNvSpPr txBox="1">
            <a:spLocks noChangeArrowheads="1"/>
          </p:cNvSpPr>
          <p:nvPr/>
        </p:nvSpPr>
        <p:spPr bwMode="auto">
          <a:xfrm>
            <a:off x="5095868" y="5643579"/>
            <a:ext cx="403347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000" b="1" dirty="0"/>
              <a:t>Structuring Element</a:t>
            </a:r>
          </a:p>
          <a:p>
            <a:r>
              <a:rPr lang="en-IE" dirty="0"/>
              <a:t>If Any pixel has the value:</a:t>
            </a:r>
          </a:p>
          <a:p>
            <a:pPr lvl="1"/>
            <a:r>
              <a:rPr lang="en-IE" dirty="0"/>
              <a:t>Fill the pixel of the result image</a:t>
            </a:r>
          </a:p>
        </p:txBody>
      </p:sp>
      <p:sp>
        <p:nvSpPr>
          <p:cNvPr id="49157" name="Rectangle 69"/>
          <p:cNvSpPr>
            <a:spLocks noChangeArrowheads="1"/>
          </p:cNvSpPr>
          <p:nvPr/>
        </p:nvSpPr>
        <p:spPr bwMode="auto">
          <a:xfrm>
            <a:off x="6326189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58" name="Rectangle 70"/>
          <p:cNvSpPr>
            <a:spLocks noChangeArrowheads="1"/>
          </p:cNvSpPr>
          <p:nvPr/>
        </p:nvSpPr>
        <p:spPr bwMode="auto">
          <a:xfrm>
            <a:off x="6818314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59" name="Rectangle 71"/>
          <p:cNvSpPr>
            <a:spLocks noChangeArrowheads="1"/>
          </p:cNvSpPr>
          <p:nvPr/>
        </p:nvSpPr>
        <p:spPr bwMode="auto">
          <a:xfrm>
            <a:off x="7308851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60" name="Rectangle 72"/>
          <p:cNvSpPr>
            <a:spLocks noChangeArrowheads="1"/>
          </p:cNvSpPr>
          <p:nvPr/>
        </p:nvSpPr>
        <p:spPr bwMode="auto">
          <a:xfrm>
            <a:off x="7799389" y="1577976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61" name="Rectangle 73"/>
          <p:cNvSpPr>
            <a:spLocks noChangeArrowheads="1"/>
          </p:cNvSpPr>
          <p:nvPr/>
        </p:nvSpPr>
        <p:spPr bwMode="auto">
          <a:xfrm>
            <a:off x="8289926" y="1577976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62" name="Rectangle 74"/>
          <p:cNvSpPr>
            <a:spLocks noChangeArrowheads="1"/>
          </p:cNvSpPr>
          <p:nvPr/>
        </p:nvSpPr>
        <p:spPr bwMode="auto">
          <a:xfrm>
            <a:off x="8780464" y="1577976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63" name="Rectangle 75"/>
          <p:cNvSpPr>
            <a:spLocks noChangeArrowheads="1"/>
          </p:cNvSpPr>
          <p:nvPr/>
        </p:nvSpPr>
        <p:spPr bwMode="auto">
          <a:xfrm>
            <a:off x="9271001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64" name="Rectangle 76"/>
          <p:cNvSpPr>
            <a:spLocks noChangeArrowheads="1"/>
          </p:cNvSpPr>
          <p:nvPr/>
        </p:nvSpPr>
        <p:spPr bwMode="auto">
          <a:xfrm>
            <a:off x="9761539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65" name="Rectangle 77"/>
          <p:cNvSpPr>
            <a:spLocks noChangeArrowheads="1"/>
          </p:cNvSpPr>
          <p:nvPr/>
        </p:nvSpPr>
        <p:spPr bwMode="auto">
          <a:xfrm>
            <a:off x="6326189" y="206851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66" name="Rectangle 78"/>
          <p:cNvSpPr>
            <a:spLocks noChangeArrowheads="1"/>
          </p:cNvSpPr>
          <p:nvPr/>
        </p:nvSpPr>
        <p:spPr bwMode="auto">
          <a:xfrm>
            <a:off x="6818314" y="206851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67" name="Rectangle 79"/>
          <p:cNvSpPr>
            <a:spLocks noChangeArrowheads="1"/>
          </p:cNvSpPr>
          <p:nvPr/>
        </p:nvSpPr>
        <p:spPr bwMode="auto">
          <a:xfrm>
            <a:off x="7308851" y="2068514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68" name="Rectangle 80"/>
          <p:cNvSpPr>
            <a:spLocks noChangeArrowheads="1"/>
          </p:cNvSpPr>
          <p:nvPr/>
        </p:nvSpPr>
        <p:spPr bwMode="auto">
          <a:xfrm>
            <a:off x="7799389" y="2068514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69" name="Rectangle 81"/>
          <p:cNvSpPr>
            <a:spLocks noChangeArrowheads="1"/>
          </p:cNvSpPr>
          <p:nvPr/>
        </p:nvSpPr>
        <p:spPr bwMode="auto">
          <a:xfrm>
            <a:off x="8289926" y="2068514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70" name="Rectangle 82"/>
          <p:cNvSpPr>
            <a:spLocks noChangeArrowheads="1"/>
          </p:cNvSpPr>
          <p:nvPr/>
        </p:nvSpPr>
        <p:spPr bwMode="auto">
          <a:xfrm>
            <a:off x="8780464" y="2068514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71" name="Rectangle 83"/>
          <p:cNvSpPr>
            <a:spLocks noChangeArrowheads="1"/>
          </p:cNvSpPr>
          <p:nvPr/>
        </p:nvSpPr>
        <p:spPr bwMode="auto">
          <a:xfrm>
            <a:off x="9271001" y="2068514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72" name="Rectangle 84"/>
          <p:cNvSpPr>
            <a:spLocks noChangeArrowheads="1"/>
          </p:cNvSpPr>
          <p:nvPr/>
        </p:nvSpPr>
        <p:spPr bwMode="auto">
          <a:xfrm>
            <a:off x="9761539" y="206851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73" name="Rectangle 85"/>
          <p:cNvSpPr>
            <a:spLocks noChangeArrowheads="1"/>
          </p:cNvSpPr>
          <p:nvPr/>
        </p:nvSpPr>
        <p:spPr bwMode="auto">
          <a:xfrm>
            <a:off x="6326189" y="254952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74" name="Rectangle 86"/>
          <p:cNvSpPr>
            <a:spLocks noChangeArrowheads="1"/>
          </p:cNvSpPr>
          <p:nvPr/>
        </p:nvSpPr>
        <p:spPr bwMode="auto">
          <a:xfrm>
            <a:off x="6818314" y="2549526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75" name="Rectangle 87"/>
          <p:cNvSpPr>
            <a:spLocks noChangeArrowheads="1"/>
          </p:cNvSpPr>
          <p:nvPr/>
        </p:nvSpPr>
        <p:spPr bwMode="auto">
          <a:xfrm>
            <a:off x="7308851" y="2549526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76" name="Rectangle 88"/>
          <p:cNvSpPr>
            <a:spLocks noChangeArrowheads="1"/>
          </p:cNvSpPr>
          <p:nvPr/>
        </p:nvSpPr>
        <p:spPr bwMode="auto">
          <a:xfrm>
            <a:off x="7799389" y="2549526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77" name="Rectangle 89"/>
          <p:cNvSpPr>
            <a:spLocks noChangeArrowheads="1"/>
          </p:cNvSpPr>
          <p:nvPr/>
        </p:nvSpPr>
        <p:spPr bwMode="auto">
          <a:xfrm>
            <a:off x="8289926" y="2549526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78" name="Rectangle 90"/>
          <p:cNvSpPr>
            <a:spLocks noChangeArrowheads="1"/>
          </p:cNvSpPr>
          <p:nvPr/>
        </p:nvSpPr>
        <p:spPr bwMode="auto">
          <a:xfrm>
            <a:off x="8780464" y="2549526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79" name="Rectangle 91"/>
          <p:cNvSpPr>
            <a:spLocks noChangeArrowheads="1"/>
          </p:cNvSpPr>
          <p:nvPr/>
        </p:nvSpPr>
        <p:spPr bwMode="auto">
          <a:xfrm>
            <a:off x="9271001" y="2549526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80" name="Rectangle 92"/>
          <p:cNvSpPr>
            <a:spLocks noChangeArrowheads="1"/>
          </p:cNvSpPr>
          <p:nvPr/>
        </p:nvSpPr>
        <p:spPr bwMode="auto">
          <a:xfrm>
            <a:off x="9761539" y="254952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81" name="Rectangle 93"/>
          <p:cNvSpPr>
            <a:spLocks noChangeArrowheads="1"/>
          </p:cNvSpPr>
          <p:nvPr/>
        </p:nvSpPr>
        <p:spPr bwMode="auto">
          <a:xfrm>
            <a:off x="6326189" y="3040064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82" name="Rectangle 94"/>
          <p:cNvSpPr>
            <a:spLocks noChangeArrowheads="1"/>
          </p:cNvSpPr>
          <p:nvPr/>
        </p:nvSpPr>
        <p:spPr bwMode="auto">
          <a:xfrm>
            <a:off x="6818314" y="3040064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83" name="Rectangle 95"/>
          <p:cNvSpPr>
            <a:spLocks noChangeArrowheads="1"/>
          </p:cNvSpPr>
          <p:nvPr/>
        </p:nvSpPr>
        <p:spPr bwMode="auto">
          <a:xfrm>
            <a:off x="7308851" y="3040064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84" name="Rectangle 96"/>
          <p:cNvSpPr>
            <a:spLocks noChangeArrowheads="1"/>
          </p:cNvSpPr>
          <p:nvPr/>
        </p:nvSpPr>
        <p:spPr bwMode="auto">
          <a:xfrm>
            <a:off x="7799389" y="3040064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85" name="Rectangle 97"/>
          <p:cNvSpPr>
            <a:spLocks noChangeArrowheads="1"/>
          </p:cNvSpPr>
          <p:nvPr/>
        </p:nvSpPr>
        <p:spPr bwMode="auto">
          <a:xfrm>
            <a:off x="8289926" y="3040064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86" name="Rectangle 98"/>
          <p:cNvSpPr>
            <a:spLocks noChangeArrowheads="1"/>
          </p:cNvSpPr>
          <p:nvPr/>
        </p:nvSpPr>
        <p:spPr bwMode="auto">
          <a:xfrm>
            <a:off x="8780464" y="3040064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87" name="Rectangle 99"/>
          <p:cNvSpPr>
            <a:spLocks noChangeArrowheads="1"/>
          </p:cNvSpPr>
          <p:nvPr/>
        </p:nvSpPr>
        <p:spPr bwMode="auto">
          <a:xfrm>
            <a:off x="9271001" y="304006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88" name="Rectangle 100"/>
          <p:cNvSpPr>
            <a:spLocks noChangeArrowheads="1"/>
          </p:cNvSpPr>
          <p:nvPr/>
        </p:nvSpPr>
        <p:spPr bwMode="auto">
          <a:xfrm>
            <a:off x="9761539" y="304006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89" name="Rectangle 101"/>
          <p:cNvSpPr>
            <a:spLocks noChangeArrowheads="1"/>
          </p:cNvSpPr>
          <p:nvPr/>
        </p:nvSpPr>
        <p:spPr bwMode="auto">
          <a:xfrm>
            <a:off x="6326189" y="3524251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90" name="Rectangle 102"/>
          <p:cNvSpPr>
            <a:spLocks noChangeArrowheads="1"/>
          </p:cNvSpPr>
          <p:nvPr/>
        </p:nvSpPr>
        <p:spPr bwMode="auto">
          <a:xfrm>
            <a:off x="6818314" y="3524251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91" name="Rectangle 103"/>
          <p:cNvSpPr>
            <a:spLocks noChangeArrowheads="1"/>
          </p:cNvSpPr>
          <p:nvPr/>
        </p:nvSpPr>
        <p:spPr bwMode="auto">
          <a:xfrm>
            <a:off x="7308851" y="3524251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92" name="Rectangle 104"/>
          <p:cNvSpPr>
            <a:spLocks noChangeArrowheads="1"/>
          </p:cNvSpPr>
          <p:nvPr/>
        </p:nvSpPr>
        <p:spPr bwMode="auto">
          <a:xfrm>
            <a:off x="7799389" y="3524251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93" name="Rectangle 105"/>
          <p:cNvSpPr>
            <a:spLocks noChangeArrowheads="1"/>
          </p:cNvSpPr>
          <p:nvPr/>
        </p:nvSpPr>
        <p:spPr bwMode="auto">
          <a:xfrm>
            <a:off x="8289926" y="3524251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94" name="Rectangle 106"/>
          <p:cNvSpPr>
            <a:spLocks noChangeArrowheads="1"/>
          </p:cNvSpPr>
          <p:nvPr/>
        </p:nvSpPr>
        <p:spPr bwMode="auto">
          <a:xfrm>
            <a:off x="8780464" y="352425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95" name="Rectangle 107"/>
          <p:cNvSpPr>
            <a:spLocks noChangeArrowheads="1"/>
          </p:cNvSpPr>
          <p:nvPr/>
        </p:nvSpPr>
        <p:spPr bwMode="auto">
          <a:xfrm>
            <a:off x="9271001" y="352425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96" name="Rectangle 108"/>
          <p:cNvSpPr>
            <a:spLocks noChangeArrowheads="1"/>
          </p:cNvSpPr>
          <p:nvPr/>
        </p:nvSpPr>
        <p:spPr bwMode="auto">
          <a:xfrm>
            <a:off x="9761539" y="352425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97" name="Rectangle 109"/>
          <p:cNvSpPr>
            <a:spLocks noChangeArrowheads="1"/>
          </p:cNvSpPr>
          <p:nvPr/>
        </p:nvSpPr>
        <p:spPr bwMode="auto">
          <a:xfrm>
            <a:off x="6326189" y="4014789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98" name="Rectangle 110"/>
          <p:cNvSpPr>
            <a:spLocks noChangeArrowheads="1"/>
          </p:cNvSpPr>
          <p:nvPr/>
        </p:nvSpPr>
        <p:spPr bwMode="auto">
          <a:xfrm>
            <a:off x="6818314" y="4014789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199" name="Rectangle 111"/>
          <p:cNvSpPr>
            <a:spLocks noChangeArrowheads="1"/>
          </p:cNvSpPr>
          <p:nvPr/>
        </p:nvSpPr>
        <p:spPr bwMode="auto">
          <a:xfrm>
            <a:off x="7308851" y="4014789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00" name="Rectangle 112"/>
          <p:cNvSpPr>
            <a:spLocks noChangeArrowheads="1"/>
          </p:cNvSpPr>
          <p:nvPr/>
        </p:nvSpPr>
        <p:spPr bwMode="auto">
          <a:xfrm>
            <a:off x="7799389" y="4014789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01" name="Rectangle 113"/>
          <p:cNvSpPr>
            <a:spLocks noChangeArrowheads="1"/>
          </p:cNvSpPr>
          <p:nvPr/>
        </p:nvSpPr>
        <p:spPr bwMode="auto">
          <a:xfrm>
            <a:off x="8289926" y="4014789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02" name="Rectangle 114"/>
          <p:cNvSpPr>
            <a:spLocks noChangeArrowheads="1"/>
          </p:cNvSpPr>
          <p:nvPr/>
        </p:nvSpPr>
        <p:spPr bwMode="auto">
          <a:xfrm>
            <a:off x="8780464" y="401478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03" name="Rectangle 115"/>
          <p:cNvSpPr>
            <a:spLocks noChangeArrowheads="1"/>
          </p:cNvSpPr>
          <p:nvPr/>
        </p:nvSpPr>
        <p:spPr bwMode="auto">
          <a:xfrm>
            <a:off x="9271001" y="401478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04" name="Rectangle 116"/>
          <p:cNvSpPr>
            <a:spLocks noChangeArrowheads="1"/>
          </p:cNvSpPr>
          <p:nvPr/>
        </p:nvSpPr>
        <p:spPr bwMode="auto">
          <a:xfrm>
            <a:off x="9761539" y="401478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05" name="Rectangle 117"/>
          <p:cNvSpPr>
            <a:spLocks noChangeArrowheads="1"/>
          </p:cNvSpPr>
          <p:nvPr/>
        </p:nvSpPr>
        <p:spPr bwMode="auto">
          <a:xfrm>
            <a:off x="6326189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06" name="Rectangle 118"/>
          <p:cNvSpPr>
            <a:spLocks noChangeArrowheads="1"/>
          </p:cNvSpPr>
          <p:nvPr/>
        </p:nvSpPr>
        <p:spPr bwMode="auto">
          <a:xfrm>
            <a:off x="6818314" y="4495801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07" name="Rectangle 119"/>
          <p:cNvSpPr>
            <a:spLocks noChangeArrowheads="1"/>
          </p:cNvSpPr>
          <p:nvPr/>
        </p:nvSpPr>
        <p:spPr bwMode="auto">
          <a:xfrm>
            <a:off x="7308851" y="4495801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08" name="Rectangle 120"/>
          <p:cNvSpPr>
            <a:spLocks noChangeArrowheads="1"/>
          </p:cNvSpPr>
          <p:nvPr/>
        </p:nvSpPr>
        <p:spPr bwMode="auto">
          <a:xfrm>
            <a:off x="7799389" y="4495801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09" name="Rectangle 121"/>
          <p:cNvSpPr>
            <a:spLocks noChangeArrowheads="1"/>
          </p:cNvSpPr>
          <p:nvPr/>
        </p:nvSpPr>
        <p:spPr bwMode="auto">
          <a:xfrm>
            <a:off x="8289926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10" name="Rectangle 122"/>
          <p:cNvSpPr>
            <a:spLocks noChangeArrowheads="1"/>
          </p:cNvSpPr>
          <p:nvPr/>
        </p:nvSpPr>
        <p:spPr bwMode="auto">
          <a:xfrm>
            <a:off x="8780464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11" name="Rectangle 123"/>
          <p:cNvSpPr>
            <a:spLocks noChangeArrowheads="1"/>
          </p:cNvSpPr>
          <p:nvPr/>
        </p:nvSpPr>
        <p:spPr bwMode="auto">
          <a:xfrm>
            <a:off x="9271001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12" name="Rectangle 124"/>
          <p:cNvSpPr>
            <a:spLocks noChangeArrowheads="1"/>
          </p:cNvSpPr>
          <p:nvPr/>
        </p:nvSpPr>
        <p:spPr bwMode="auto">
          <a:xfrm>
            <a:off x="9761539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13" name="Rectangle 125"/>
          <p:cNvSpPr>
            <a:spLocks noChangeArrowheads="1"/>
          </p:cNvSpPr>
          <p:nvPr/>
        </p:nvSpPr>
        <p:spPr bwMode="auto">
          <a:xfrm>
            <a:off x="6326189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14" name="Rectangle 126"/>
          <p:cNvSpPr>
            <a:spLocks noChangeArrowheads="1"/>
          </p:cNvSpPr>
          <p:nvPr/>
        </p:nvSpPr>
        <p:spPr bwMode="auto">
          <a:xfrm>
            <a:off x="6818314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15" name="Rectangle 127"/>
          <p:cNvSpPr>
            <a:spLocks noChangeArrowheads="1"/>
          </p:cNvSpPr>
          <p:nvPr/>
        </p:nvSpPr>
        <p:spPr bwMode="auto">
          <a:xfrm>
            <a:off x="7308851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16" name="Rectangle 128"/>
          <p:cNvSpPr>
            <a:spLocks noChangeArrowheads="1"/>
          </p:cNvSpPr>
          <p:nvPr/>
        </p:nvSpPr>
        <p:spPr bwMode="auto">
          <a:xfrm>
            <a:off x="7799389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17" name="Rectangle 129"/>
          <p:cNvSpPr>
            <a:spLocks noChangeArrowheads="1"/>
          </p:cNvSpPr>
          <p:nvPr/>
        </p:nvSpPr>
        <p:spPr bwMode="auto">
          <a:xfrm>
            <a:off x="8289926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18" name="Rectangle 130"/>
          <p:cNvSpPr>
            <a:spLocks noChangeArrowheads="1"/>
          </p:cNvSpPr>
          <p:nvPr/>
        </p:nvSpPr>
        <p:spPr bwMode="auto">
          <a:xfrm>
            <a:off x="8780464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19" name="Rectangle 131"/>
          <p:cNvSpPr>
            <a:spLocks noChangeArrowheads="1"/>
          </p:cNvSpPr>
          <p:nvPr/>
        </p:nvSpPr>
        <p:spPr bwMode="auto">
          <a:xfrm>
            <a:off x="9271001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9220" name="Rectangle 132"/>
          <p:cNvSpPr>
            <a:spLocks noChangeArrowheads="1"/>
          </p:cNvSpPr>
          <p:nvPr/>
        </p:nvSpPr>
        <p:spPr bwMode="auto">
          <a:xfrm>
            <a:off x="9761539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grpSp>
        <p:nvGrpSpPr>
          <p:cNvPr id="3" name="Group 133"/>
          <p:cNvGrpSpPr>
            <a:grpSpLocks/>
          </p:cNvGrpSpPr>
          <p:nvPr/>
        </p:nvGrpSpPr>
        <p:grpSpPr bwMode="auto">
          <a:xfrm>
            <a:off x="3774281" y="5572140"/>
            <a:ext cx="1285082" cy="1269986"/>
            <a:chOff x="1339" y="3268"/>
            <a:chExt cx="932" cy="921"/>
          </a:xfrm>
        </p:grpSpPr>
        <p:sp>
          <p:nvSpPr>
            <p:cNvPr id="49224" name="Rectangle 134"/>
            <p:cNvSpPr>
              <a:spLocks noChangeArrowheads="1"/>
            </p:cNvSpPr>
            <p:nvPr/>
          </p:nvSpPr>
          <p:spPr bwMode="auto">
            <a:xfrm>
              <a:off x="1652" y="3574"/>
              <a:ext cx="310" cy="3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Center</a:t>
              </a:r>
              <a:endParaRPr lang="ko-KR" altLang="ko-KR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9225" name="Rectangle 135"/>
            <p:cNvSpPr>
              <a:spLocks noChangeArrowheads="1"/>
            </p:cNvSpPr>
            <p:nvPr/>
          </p:nvSpPr>
          <p:spPr bwMode="auto">
            <a:xfrm>
              <a:off x="1961" y="3574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Right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226" name="Rectangle 136"/>
            <p:cNvSpPr>
              <a:spLocks noChangeArrowheads="1"/>
            </p:cNvSpPr>
            <p:nvPr/>
          </p:nvSpPr>
          <p:spPr bwMode="auto">
            <a:xfrm>
              <a:off x="1652" y="38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Down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227" name="Rectangle 137"/>
            <p:cNvSpPr>
              <a:spLocks noChangeArrowheads="1"/>
            </p:cNvSpPr>
            <p:nvPr/>
          </p:nvSpPr>
          <p:spPr bwMode="auto">
            <a:xfrm>
              <a:off x="1961" y="3879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28" name="Rectangle 138"/>
            <p:cNvSpPr>
              <a:spLocks noChangeArrowheads="1"/>
            </p:cNvSpPr>
            <p:nvPr/>
          </p:nvSpPr>
          <p:spPr bwMode="auto">
            <a:xfrm>
              <a:off x="1339" y="3574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Left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229" name="Rectangle 139"/>
            <p:cNvSpPr>
              <a:spLocks noChangeArrowheads="1"/>
            </p:cNvSpPr>
            <p:nvPr/>
          </p:nvSpPr>
          <p:spPr bwMode="auto">
            <a:xfrm>
              <a:off x="1339" y="3874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30" name="Rectangle 140"/>
            <p:cNvSpPr>
              <a:spLocks noChangeArrowheads="1"/>
            </p:cNvSpPr>
            <p:nvPr/>
          </p:nvSpPr>
          <p:spPr bwMode="auto">
            <a:xfrm>
              <a:off x="1652" y="3268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Up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231" name="Rectangle 141"/>
            <p:cNvSpPr>
              <a:spLocks noChangeArrowheads="1"/>
            </p:cNvSpPr>
            <p:nvPr/>
          </p:nvSpPr>
          <p:spPr bwMode="auto">
            <a:xfrm>
              <a:off x="1961" y="3268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49232" name="Rectangle 142"/>
            <p:cNvSpPr>
              <a:spLocks noChangeArrowheads="1"/>
            </p:cNvSpPr>
            <p:nvPr/>
          </p:nvSpPr>
          <p:spPr bwMode="auto">
            <a:xfrm>
              <a:off x="1339" y="3268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49222" name="Text Box 143"/>
          <p:cNvSpPr txBox="1">
            <a:spLocks noChangeArrowheads="1"/>
          </p:cNvSpPr>
          <p:nvPr/>
        </p:nvSpPr>
        <p:spPr bwMode="auto">
          <a:xfrm>
            <a:off x="3019426" y="1222375"/>
            <a:ext cx="173637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Original Image</a:t>
            </a:r>
            <a:endParaRPr lang="en-US" altLang="ko-KR"/>
          </a:p>
        </p:txBody>
      </p:sp>
      <p:sp>
        <p:nvSpPr>
          <p:cNvPr id="49223" name="Text Box 144"/>
          <p:cNvSpPr txBox="1">
            <a:spLocks noChangeArrowheads="1"/>
          </p:cNvSpPr>
          <p:nvPr/>
        </p:nvSpPr>
        <p:spPr bwMode="auto">
          <a:xfrm>
            <a:off x="6316663" y="1241425"/>
            <a:ext cx="400231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Processed Image With Dilated Pixels</a:t>
            </a:r>
            <a:endParaRPr lang="en-US" altLang="ko-KR"/>
          </a:p>
        </p:txBody>
      </p:sp>
      <p:sp>
        <p:nvSpPr>
          <p:cNvPr id="146" name="직사각형 145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147" name="직사각형 146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Morphology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16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 Box 68"/>
          <p:cNvSpPr txBox="1">
            <a:spLocks noChangeArrowheads="1"/>
          </p:cNvSpPr>
          <p:nvPr/>
        </p:nvSpPr>
        <p:spPr bwMode="auto">
          <a:xfrm>
            <a:off x="5095868" y="5643579"/>
            <a:ext cx="403347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000" b="1" dirty="0"/>
              <a:t>Structuring Element</a:t>
            </a:r>
          </a:p>
          <a:p>
            <a:r>
              <a:rPr lang="en-IE" dirty="0"/>
              <a:t>If All pixels have the value:</a:t>
            </a:r>
          </a:p>
          <a:p>
            <a:pPr lvl="1"/>
            <a:r>
              <a:rPr lang="en-IE" dirty="0"/>
              <a:t>Fill the pixel of the result image</a:t>
            </a:r>
          </a:p>
        </p:txBody>
      </p:sp>
      <p:grpSp>
        <p:nvGrpSpPr>
          <p:cNvPr id="787" name="Group 133"/>
          <p:cNvGrpSpPr>
            <a:grpSpLocks/>
          </p:cNvGrpSpPr>
          <p:nvPr/>
        </p:nvGrpSpPr>
        <p:grpSpPr bwMode="auto">
          <a:xfrm>
            <a:off x="3774281" y="5572140"/>
            <a:ext cx="1285082" cy="1269986"/>
            <a:chOff x="1339" y="3268"/>
            <a:chExt cx="932" cy="921"/>
          </a:xfrm>
        </p:grpSpPr>
        <p:sp>
          <p:nvSpPr>
            <p:cNvPr id="788" name="Rectangle 134"/>
            <p:cNvSpPr>
              <a:spLocks noChangeArrowheads="1"/>
            </p:cNvSpPr>
            <p:nvPr/>
          </p:nvSpPr>
          <p:spPr bwMode="auto">
            <a:xfrm>
              <a:off x="1652" y="3574"/>
              <a:ext cx="310" cy="3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Center</a:t>
              </a:r>
              <a:endParaRPr lang="ko-KR" altLang="ko-KR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89" name="Rectangle 135"/>
            <p:cNvSpPr>
              <a:spLocks noChangeArrowheads="1"/>
            </p:cNvSpPr>
            <p:nvPr/>
          </p:nvSpPr>
          <p:spPr bwMode="auto">
            <a:xfrm>
              <a:off x="1961" y="3574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Right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90" name="Rectangle 136"/>
            <p:cNvSpPr>
              <a:spLocks noChangeArrowheads="1"/>
            </p:cNvSpPr>
            <p:nvPr/>
          </p:nvSpPr>
          <p:spPr bwMode="auto">
            <a:xfrm>
              <a:off x="1652" y="38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Down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91" name="Rectangle 137"/>
            <p:cNvSpPr>
              <a:spLocks noChangeArrowheads="1"/>
            </p:cNvSpPr>
            <p:nvPr/>
          </p:nvSpPr>
          <p:spPr bwMode="auto">
            <a:xfrm>
              <a:off x="1961" y="3879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792" name="Rectangle 138"/>
            <p:cNvSpPr>
              <a:spLocks noChangeArrowheads="1"/>
            </p:cNvSpPr>
            <p:nvPr/>
          </p:nvSpPr>
          <p:spPr bwMode="auto">
            <a:xfrm>
              <a:off x="1339" y="3574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Left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93" name="Rectangle 139"/>
            <p:cNvSpPr>
              <a:spLocks noChangeArrowheads="1"/>
            </p:cNvSpPr>
            <p:nvPr/>
          </p:nvSpPr>
          <p:spPr bwMode="auto">
            <a:xfrm>
              <a:off x="1339" y="3874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794" name="Rectangle 140"/>
            <p:cNvSpPr>
              <a:spLocks noChangeArrowheads="1"/>
            </p:cNvSpPr>
            <p:nvPr/>
          </p:nvSpPr>
          <p:spPr bwMode="auto">
            <a:xfrm>
              <a:off x="1652" y="3268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Up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95" name="Rectangle 141"/>
            <p:cNvSpPr>
              <a:spLocks noChangeArrowheads="1"/>
            </p:cNvSpPr>
            <p:nvPr/>
          </p:nvSpPr>
          <p:spPr bwMode="auto">
            <a:xfrm>
              <a:off x="1961" y="3268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796" name="Rectangle 142"/>
            <p:cNvSpPr>
              <a:spLocks noChangeArrowheads="1"/>
            </p:cNvSpPr>
            <p:nvPr/>
          </p:nvSpPr>
          <p:spPr bwMode="auto">
            <a:xfrm>
              <a:off x="1339" y="3268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4526" y="1585914"/>
            <a:ext cx="3927475" cy="3900487"/>
            <a:chOff x="202" y="944"/>
            <a:chExt cx="2474" cy="2457"/>
          </a:xfrm>
        </p:grpSpPr>
        <p:sp>
          <p:nvSpPr>
            <p:cNvPr id="35538" name="Rectangle 4"/>
            <p:cNvSpPr>
              <a:spLocks noChangeArrowheads="1"/>
            </p:cNvSpPr>
            <p:nvPr/>
          </p:nvSpPr>
          <p:spPr bwMode="auto">
            <a:xfrm>
              <a:off x="202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39" name="Rectangle 5"/>
            <p:cNvSpPr>
              <a:spLocks noChangeArrowheads="1"/>
            </p:cNvSpPr>
            <p:nvPr/>
          </p:nvSpPr>
          <p:spPr bwMode="auto">
            <a:xfrm>
              <a:off x="512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40" name="Rectangle 6"/>
            <p:cNvSpPr>
              <a:spLocks noChangeArrowheads="1"/>
            </p:cNvSpPr>
            <p:nvPr/>
          </p:nvSpPr>
          <p:spPr bwMode="auto">
            <a:xfrm>
              <a:off x="821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41" name="Rectangle 7"/>
            <p:cNvSpPr>
              <a:spLocks noChangeArrowheads="1"/>
            </p:cNvSpPr>
            <p:nvPr/>
          </p:nvSpPr>
          <p:spPr bwMode="auto">
            <a:xfrm>
              <a:off x="1130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42" name="Rectangle 8"/>
            <p:cNvSpPr>
              <a:spLocks noChangeArrowheads="1"/>
            </p:cNvSpPr>
            <p:nvPr/>
          </p:nvSpPr>
          <p:spPr bwMode="auto">
            <a:xfrm>
              <a:off x="1439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43" name="Rectangle 9"/>
            <p:cNvSpPr>
              <a:spLocks noChangeArrowheads="1"/>
            </p:cNvSpPr>
            <p:nvPr/>
          </p:nvSpPr>
          <p:spPr bwMode="auto">
            <a:xfrm>
              <a:off x="1748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44" name="Rectangle 10"/>
            <p:cNvSpPr>
              <a:spLocks noChangeArrowheads="1"/>
            </p:cNvSpPr>
            <p:nvPr/>
          </p:nvSpPr>
          <p:spPr bwMode="auto">
            <a:xfrm>
              <a:off x="2057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45" name="Rectangle 11"/>
            <p:cNvSpPr>
              <a:spLocks noChangeArrowheads="1"/>
            </p:cNvSpPr>
            <p:nvPr/>
          </p:nvSpPr>
          <p:spPr bwMode="auto">
            <a:xfrm>
              <a:off x="2366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46" name="Rectangle 12"/>
            <p:cNvSpPr>
              <a:spLocks noChangeArrowheads="1"/>
            </p:cNvSpPr>
            <p:nvPr/>
          </p:nvSpPr>
          <p:spPr bwMode="auto">
            <a:xfrm>
              <a:off x="202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47" name="Rectangle 13"/>
            <p:cNvSpPr>
              <a:spLocks noChangeArrowheads="1"/>
            </p:cNvSpPr>
            <p:nvPr/>
          </p:nvSpPr>
          <p:spPr bwMode="auto">
            <a:xfrm>
              <a:off x="512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48" name="Rectangle 14"/>
            <p:cNvSpPr>
              <a:spLocks noChangeArrowheads="1"/>
            </p:cNvSpPr>
            <p:nvPr/>
          </p:nvSpPr>
          <p:spPr bwMode="auto">
            <a:xfrm>
              <a:off x="821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49" name="Rectangle 15"/>
            <p:cNvSpPr>
              <a:spLocks noChangeArrowheads="1"/>
            </p:cNvSpPr>
            <p:nvPr/>
          </p:nvSpPr>
          <p:spPr bwMode="auto">
            <a:xfrm>
              <a:off x="1130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50" name="Rectangle 16"/>
            <p:cNvSpPr>
              <a:spLocks noChangeArrowheads="1"/>
            </p:cNvSpPr>
            <p:nvPr/>
          </p:nvSpPr>
          <p:spPr bwMode="auto">
            <a:xfrm>
              <a:off x="1439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51" name="Rectangle 17"/>
            <p:cNvSpPr>
              <a:spLocks noChangeArrowheads="1"/>
            </p:cNvSpPr>
            <p:nvPr/>
          </p:nvSpPr>
          <p:spPr bwMode="auto">
            <a:xfrm>
              <a:off x="1748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52" name="Rectangle 18"/>
            <p:cNvSpPr>
              <a:spLocks noChangeArrowheads="1"/>
            </p:cNvSpPr>
            <p:nvPr/>
          </p:nvSpPr>
          <p:spPr bwMode="auto">
            <a:xfrm>
              <a:off x="2057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53" name="Rectangle 19"/>
            <p:cNvSpPr>
              <a:spLocks noChangeArrowheads="1"/>
            </p:cNvSpPr>
            <p:nvPr/>
          </p:nvSpPr>
          <p:spPr bwMode="auto">
            <a:xfrm>
              <a:off x="2366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54" name="Rectangle 20"/>
            <p:cNvSpPr>
              <a:spLocks noChangeArrowheads="1"/>
            </p:cNvSpPr>
            <p:nvPr/>
          </p:nvSpPr>
          <p:spPr bwMode="auto">
            <a:xfrm>
              <a:off x="202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55" name="Rectangle 21"/>
            <p:cNvSpPr>
              <a:spLocks noChangeArrowheads="1"/>
            </p:cNvSpPr>
            <p:nvPr/>
          </p:nvSpPr>
          <p:spPr bwMode="auto">
            <a:xfrm>
              <a:off x="512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56" name="Rectangle 22"/>
            <p:cNvSpPr>
              <a:spLocks noChangeArrowheads="1"/>
            </p:cNvSpPr>
            <p:nvPr/>
          </p:nvSpPr>
          <p:spPr bwMode="auto">
            <a:xfrm>
              <a:off x="821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57" name="Rectangle 23"/>
            <p:cNvSpPr>
              <a:spLocks noChangeArrowheads="1"/>
            </p:cNvSpPr>
            <p:nvPr/>
          </p:nvSpPr>
          <p:spPr bwMode="auto">
            <a:xfrm>
              <a:off x="1130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58" name="Rectangle 24"/>
            <p:cNvSpPr>
              <a:spLocks noChangeArrowheads="1"/>
            </p:cNvSpPr>
            <p:nvPr/>
          </p:nvSpPr>
          <p:spPr bwMode="auto">
            <a:xfrm>
              <a:off x="1439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59" name="Rectangle 25"/>
            <p:cNvSpPr>
              <a:spLocks noChangeArrowheads="1"/>
            </p:cNvSpPr>
            <p:nvPr/>
          </p:nvSpPr>
          <p:spPr bwMode="auto">
            <a:xfrm>
              <a:off x="1748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60" name="Rectangle 26"/>
            <p:cNvSpPr>
              <a:spLocks noChangeArrowheads="1"/>
            </p:cNvSpPr>
            <p:nvPr/>
          </p:nvSpPr>
          <p:spPr bwMode="auto">
            <a:xfrm>
              <a:off x="2057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61" name="Rectangle 27"/>
            <p:cNvSpPr>
              <a:spLocks noChangeArrowheads="1"/>
            </p:cNvSpPr>
            <p:nvPr/>
          </p:nvSpPr>
          <p:spPr bwMode="auto">
            <a:xfrm>
              <a:off x="2366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62" name="Rectangle 28"/>
            <p:cNvSpPr>
              <a:spLocks noChangeArrowheads="1"/>
            </p:cNvSpPr>
            <p:nvPr/>
          </p:nvSpPr>
          <p:spPr bwMode="auto">
            <a:xfrm>
              <a:off x="202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63" name="Rectangle 29"/>
            <p:cNvSpPr>
              <a:spLocks noChangeArrowheads="1"/>
            </p:cNvSpPr>
            <p:nvPr/>
          </p:nvSpPr>
          <p:spPr bwMode="auto">
            <a:xfrm>
              <a:off x="512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64" name="Rectangle 30"/>
            <p:cNvSpPr>
              <a:spLocks noChangeArrowheads="1"/>
            </p:cNvSpPr>
            <p:nvPr/>
          </p:nvSpPr>
          <p:spPr bwMode="auto">
            <a:xfrm>
              <a:off x="821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65" name="Rectangle 31"/>
            <p:cNvSpPr>
              <a:spLocks noChangeArrowheads="1"/>
            </p:cNvSpPr>
            <p:nvPr/>
          </p:nvSpPr>
          <p:spPr bwMode="auto">
            <a:xfrm>
              <a:off x="1130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66" name="Rectangle 32"/>
            <p:cNvSpPr>
              <a:spLocks noChangeArrowheads="1"/>
            </p:cNvSpPr>
            <p:nvPr/>
          </p:nvSpPr>
          <p:spPr bwMode="auto">
            <a:xfrm>
              <a:off x="1439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67" name="Rectangle 33"/>
            <p:cNvSpPr>
              <a:spLocks noChangeArrowheads="1"/>
            </p:cNvSpPr>
            <p:nvPr/>
          </p:nvSpPr>
          <p:spPr bwMode="auto">
            <a:xfrm>
              <a:off x="1748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68" name="Rectangle 34"/>
            <p:cNvSpPr>
              <a:spLocks noChangeArrowheads="1"/>
            </p:cNvSpPr>
            <p:nvPr/>
          </p:nvSpPr>
          <p:spPr bwMode="auto">
            <a:xfrm>
              <a:off x="2057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69" name="Rectangle 35"/>
            <p:cNvSpPr>
              <a:spLocks noChangeArrowheads="1"/>
            </p:cNvSpPr>
            <p:nvPr/>
          </p:nvSpPr>
          <p:spPr bwMode="auto">
            <a:xfrm>
              <a:off x="2366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70" name="Rectangle 36"/>
            <p:cNvSpPr>
              <a:spLocks noChangeArrowheads="1"/>
            </p:cNvSpPr>
            <p:nvPr/>
          </p:nvSpPr>
          <p:spPr bwMode="auto">
            <a:xfrm>
              <a:off x="202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71" name="Rectangle 37"/>
            <p:cNvSpPr>
              <a:spLocks noChangeArrowheads="1"/>
            </p:cNvSpPr>
            <p:nvPr/>
          </p:nvSpPr>
          <p:spPr bwMode="auto">
            <a:xfrm>
              <a:off x="512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72" name="Rectangle 38"/>
            <p:cNvSpPr>
              <a:spLocks noChangeArrowheads="1"/>
            </p:cNvSpPr>
            <p:nvPr/>
          </p:nvSpPr>
          <p:spPr bwMode="auto">
            <a:xfrm>
              <a:off x="821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73" name="Rectangle 39"/>
            <p:cNvSpPr>
              <a:spLocks noChangeArrowheads="1"/>
            </p:cNvSpPr>
            <p:nvPr/>
          </p:nvSpPr>
          <p:spPr bwMode="auto">
            <a:xfrm>
              <a:off x="1130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74" name="Rectangle 40"/>
            <p:cNvSpPr>
              <a:spLocks noChangeArrowheads="1"/>
            </p:cNvSpPr>
            <p:nvPr/>
          </p:nvSpPr>
          <p:spPr bwMode="auto">
            <a:xfrm>
              <a:off x="1439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75" name="Rectangle 41"/>
            <p:cNvSpPr>
              <a:spLocks noChangeArrowheads="1"/>
            </p:cNvSpPr>
            <p:nvPr/>
          </p:nvSpPr>
          <p:spPr bwMode="auto">
            <a:xfrm>
              <a:off x="1748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76" name="Rectangle 42"/>
            <p:cNvSpPr>
              <a:spLocks noChangeArrowheads="1"/>
            </p:cNvSpPr>
            <p:nvPr/>
          </p:nvSpPr>
          <p:spPr bwMode="auto">
            <a:xfrm>
              <a:off x="2057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77" name="Rectangle 43"/>
            <p:cNvSpPr>
              <a:spLocks noChangeArrowheads="1"/>
            </p:cNvSpPr>
            <p:nvPr/>
          </p:nvSpPr>
          <p:spPr bwMode="auto">
            <a:xfrm>
              <a:off x="2366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78" name="Rectangle 44"/>
            <p:cNvSpPr>
              <a:spLocks noChangeArrowheads="1"/>
            </p:cNvSpPr>
            <p:nvPr/>
          </p:nvSpPr>
          <p:spPr bwMode="auto">
            <a:xfrm>
              <a:off x="202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79" name="Rectangle 45"/>
            <p:cNvSpPr>
              <a:spLocks noChangeArrowheads="1"/>
            </p:cNvSpPr>
            <p:nvPr/>
          </p:nvSpPr>
          <p:spPr bwMode="auto">
            <a:xfrm>
              <a:off x="512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80" name="Rectangle 46"/>
            <p:cNvSpPr>
              <a:spLocks noChangeArrowheads="1"/>
            </p:cNvSpPr>
            <p:nvPr/>
          </p:nvSpPr>
          <p:spPr bwMode="auto">
            <a:xfrm>
              <a:off x="821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81" name="Rectangle 47"/>
            <p:cNvSpPr>
              <a:spLocks noChangeArrowheads="1"/>
            </p:cNvSpPr>
            <p:nvPr/>
          </p:nvSpPr>
          <p:spPr bwMode="auto">
            <a:xfrm>
              <a:off x="1130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82" name="Rectangle 48"/>
            <p:cNvSpPr>
              <a:spLocks noChangeArrowheads="1"/>
            </p:cNvSpPr>
            <p:nvPr/>
          </p:nvSpPr>
          <p:spPr bwMode="auto">
            <a:xfrm>
              <a:off x="1439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83" name="Rectangle 49"/>
            <p:cNvSpPr>
              <a:spLocks noChangeArrowheads="1"/>
            </p:cNvSpPr>
            <p:nvPr/>
          </p:nvSpPr>
          <p:spPr bwMode="auto">
            <a:xfrm>
              <a:off x="1748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84" name="Rectangle 50"/>
            <p:cNvSpPr>
              <a:spLocks noChangeArrowheads="1"/>
            </p:cNvSpPr>
            <p:nvPr/>
          </p:nvSpPr>
          <p:spPr bwMode="auto">
            <a:xfrm>
              <a:off x="2057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85" name="Rectangle 51"/>
            <p:cNvSpPr>
              <a:spLocks noChangeArrowheads="1"/>
            </p:cNvSpPr>
            <p:nvPr/>
          </p:nvSpPr>
          <p:spPr bwMode="auto">
            <a:xfrm>
              <a:off x="2366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86" name="Rectangle 52"/>
            <p:cNvSpPr>
              <a:spLocks noChangeArrowheads="1"/>
            </p:cNvSpPr>
            <p:nvPr/>
          </p:nvSpPr>
          <p:spPr bwMode="auto">
            <a:xfrm>
              <a:off x="202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87" name="Rectangle 53"/>
            <p:cNvSpPr>
              <a:spLocks noChangeArrowheads="1"/>
            </p:cNvSpPr>
            <p:nvPr/>
          </p:nvSpPr>
          <p:spPr bwMode="auto">
            <a:xfrm>
              <a:off x="512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88" name="Rectangle 54"/>
            <p:cNvSpPr>
              <a:spLocks noChangeArrowheads="1"/>
            </p:cNvSpPr>
            <p:nvPr/>
          </p:nvSpPr>
          <p:spPr bwMode="auto">
            <a:xfrm>
              <a:off x="821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89" name="Rectangle 55"/>
            <p:cNvSpPr>
              <a:spLocks noChangeArrowheads="1"/>
            </p:cNvSpPr>
            <p:nvPr/>
          </p:nvSpPr>
          <p:spPr bwMode="auto">
            <a:xfrm>
              <a:off x="1130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90" name="Rectangle 56"/>
            <p:cNvSpPr>
              <a:spLocks noChangeArrowheads="1"/>
            </p:cNvSpPr>
            <p:nvPr/>
          </p:nvSpPr>
          <p:spPr bwMode="auto">
            <a:xfrm>
              <a:off x="1439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91" name="Rectangle 57"/>
            <p:cNvSpPr>
              <a:spLocks noChangeArrowheads="1"/>
            </p:cNvSpPr>
            <p:nvPr/>
          </p:nvSpPr>
          <p:spPr bwMode="auto">
            <a:xfrm>
              <a:off x="1748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92" name="Rectangle 58"/>
            <p:cNvSpPr>
              <a:spLocks noChangeArrowheads="1"/>
            </p:cNvSpPr>
            <p:nvPr/>
          </p:nvSpPr>
          <p:spPr bwMode="auto">
            <a:xfrm>
              <a:off x="2057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93" name="Rectangle 59"/>
            <p:cNvSpPr>
              <a:spLocks noChangeArrowheads="1"/>
            </p:cNvSpPr>
            <p:nvPr/>
          </p:nvSpPr>
          <p:spPr bwMode="auto">
            <a:xfrm>
              <a:off x="2366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94" name="Rectangle 60"/>
            <p:cNvSpPr>
              <a:spLocks noChangeArrowheads="1"/>
            </p:cNvSpPr>
            <p:nvPr/>
          </p:nvSpPr>
          <p:spPr bwMode="auto">
            <a:xfrm>
              <a:off x="202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95" name="Rectangle 61"/>
            <p:cNvSpPr>
              <a:spLocks noChangeArrowheads="1"/>
            </p:cNvSpPr>
            <p:nvPr/>
          </p:nvSpPr>
          <p:spPr bwMode="auto">
            <a:xfrm>
              <a:off x="512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96" name="Rectangle 62"/>
            <p:cNvSpPr>
              <a:spLocks noChangeArrowheads="1"/>
            </p:cNvSpPr>
            <p:nvPr/>
          </p:nvSpPr>
          <p:spPr bwMode="auto">
            <a:xfrm>
              <a:off x="821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97" name="Rectangle 63"/>
            <p:cNvSpPr>
              <a:spLocks noChangeArrowheads="1"/>
            </p:cNvSpPr>
            <p:nvPr/>
          </p:nvSpPr>
          <p:spPr bwMode="auto">
            <a:xfrm>
              <a:off x="1130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98" name="Rectangle 64"/>
            <p:cNvSpPr>
              <a:spLocks noChangeArrowheads="1"/>
            </p:cNvSpPr>
            <p:nvPr/>
          </p:nvSpPr>
          <p:spPr bwMode="auto">
            <a:xfrm>
              <a:off x="1439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99" name="Rectangle 65"/>
            <p:cNvSpPr>
              <a:spLocks noChangeArrowheads="1"/>
            </p:cNvSpPr>
            <p:nvPr/>
          </p:nvSpPr>
          <p:spPr bwMode="auto">
            <a:xfrm>
              <a:off x="1748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600" name="Rectangle 66"/>
            <p:cNvSpPr>
              <a:spLocks noChangeArrowheads="1"/>
            </p:cNvSpPr>
            <p:nvPr/>
          </p:nvSpPr>
          <p:spPr bwMode="auto">
            <a:xfrm>
              <a:off x="2057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601" name="Rectangle 67"/>
            <p:cNvSpPr>
              <a:spLocks noChangeArrowheads="1"/>
            </p:cNvSpPr>
            <p:nvPr/>
          </p:nvSpPr>
          <p:spPr bwMode="auto">
            <a:xfrm>
              <a:off x="2366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423987" y="1573214"/>
            <a:ext cx="1474788" cy="1463675"/>
            <a:chOff x="262" y="1078"/>
            <a:chExt cx="929" cy="922"/>
          </a:xfrm>
        </p:grpSpPr>
        <p:sp>
          <p:nvSpPr>
            <p:cNvPr id="35529" name="Rectangle 69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30" name="Rectangle 70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31" name="Rectangle 71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32" name="Rectangle 72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33" name="Rectangle 73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34" name="Rectangle 74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35" name="Rectangle 75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36" name="Rectangle 76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37" name="Rectangle 77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1911350" y="1573214"/>
            <a:ext cx="1474788" cy="1463675"/>
            <a:chOff x="262" y="1078"/>
            <a:chExt cx="929" cy="922"/>
          </a:xfrm>
        </p:grpSpPr>
        <p:sp>
          <p:nvSpPr>
            <p:cNvPr id="35511" name="Rectangle 9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12" name="Rectangle 9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13" name="Rectangle 9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14" name="Rectangle 9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15" name="Rectangle 9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16" name="Rectangle 9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17" name="Rectangle 9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18" name="Rectangle 9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19" name="Rectangle 9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2408239" y="1573214"/>
            <a:ext cx="1474787" cy="1463675"/>
            <a:chOff x="262" y="1078"/>
            <a:chExt cx="929" cy="922"/>
          </a:xfrm>
        </p:grpSpPr>
        <p:sp>
          <p:nvSpPr>
            <p:cNvPr id="35502" name="Rectangle 10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03" name="Rectangle 10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04" name="Rectangle 10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05" name="Rectangle 10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06" name="Rectangle 10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07" name="Rectangle 10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08" name="Rectangle 10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09" name="Rectangle 10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10" name="Rectangle 10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3379789" y="1573214"/>
            <a:ext cx="1474787" cy="1463675"/>
            <a:chOff x="262" y="1078"/>
            <a:chExt cx="929" cy="922"/>
          </a:xfrm>
        </p:grpSpPr>
        <p:sp>
          <p:nvSpPr>
            <p:cNvPr id="35493" name="Rectangle 11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94" name="Rectangle 11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95" name="Rectangle 11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96" name="Rectangle 11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97" name="Rectangle 11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98" name="Rectangle 11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99" name="Rectangle 11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00" name="Rectangle 11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501" name="Rectangle 11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3871914" y="1573214"/>
            <a:ext cx="1474787" cy="1463675"/>
            <a:chOff x="262" y="1078"/>
            <a:chExt cx="929" cy="922"/>
          </a:xfrm>
        </p:grpSpPr>
        <p:sp>
          <p:nvSpPr>
            <p:cNvPr id="35484" name="Rectangle 12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85" name="Rectangle 12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86" name="Rectangle 12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87" name="Rectangle 12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88" name="Rectangle 12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89" name="Rectangle 12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90" name="Rectangle 12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91" name="Rectangle 12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92" name="Rectangle 12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9" name="Group 129"/>
          <p:cNvGrpSpPr>
            <a:grpSpLocks/>
          </p:cNvGrpSpPr>
          <p:nvPr/>
        </p:nvGrpSpPr>
        <p:grpSpPr bwMode="auto">
          <a:xfrm>
            <a:off x="4349750" y="1573214"/>
            <a:ext cx="1474788" cy="1463675"/>
            <a:chOff x="262" y="1078"/>
            <a:chExt cx="929" cy="922"/>
          </a:xfrm>
        </p:grpSpPr>
        <p:sp>
          <p:nvSpPr>
            <p:cNvPr id="35475" name="Rectangle 13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76" name="Rectangle 13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77" name="Rectangle 13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78" name="Rectangle 13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79" name="Rectangle 13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80" name="Rectangle 13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81" name="Rectangle 13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82" name="Rectangle 13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83" name="Rectangle 13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4841875" y="1573214"/>
            <a:ext cx="1474788" cy="1463675"/>
            <a:chOff x="262" y="1078"/>
            <a:chExt cx="929" cy="922"/>
          </a:xfrm>
        </p:grpSpPr>
        <p:sp>
          <p:nvSpPr>
            <p:cNvPr id="35466" name="Rectangle 14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67" name="Rectangle 14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68" name="Rectangle 14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69" name="Rectangle 14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70" name="Rectangle 14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71" name="Rectangle 14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72" name="Rectangle 14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73" name="Rectangle 14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74" name="Rectangle 14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1" name="Group 149"/>
          <p:cNvGrpSpPr>
            <a:grpSpLocks/>
          </p:cNvGrpSpPr>
          <p:nvPr/>
        </p:nvGrpSpPr>
        <p:grpSpPr bwMode="auto">
          <a:xfrm>
            <a:off x="2905125" y="1573214"/>
            <a:ext cx="1474788" cy="1463675"/>
            <a:chOff x="262" y="1078"/>
            <a:chExt cx="929" cy="922"/>
          </a:xfrm>
        </p:grpSpPr>
        <p:sp>
          <p:nvSpPr>
            <p:cNvPr id="35457" name="Rectangle 15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58" name="Rectangle 15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59" name="Rectangle 15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60" name="Rectangle 15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61" name="Rectangle 15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62" name="Rectangle 15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63" name="Rectangle 15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64" name="Rectangle 15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65" name="Rectangle 15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2" name="Group 159"/>
          <p:cNvGrpSpPr>
            <a:grpSpLocks/>
          </p:cNvGrpSpPr>
          <p:nvPr/>
        </p:nvGrpSpPr>
        <p:grpSpPr bwMode="auto">
          <a:xfrm>
            <a:off x="1423987" y="1077914"/>
            <a:ext cx="1474788" cy="1463675"/>
            <a:chOff x="262" y="1078"/>
            <a:chExt cx="929" cy="922"/>
          </a:xfrm>
        </p:grpSpPr>
        <p:sp>
          <p:nvSpPr>
            <p:cNvPr id="35448" name="Rectangle 16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49" name="Rectangle 16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50" name="Rectangle 16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51" name="Rectangle 16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52" name="Rectangle 16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53" name="Rectangle 16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54" name="Rectangle 16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55" name="Rectangle 16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56" name="Rectangle 16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3" name="Group 169"/>
          <p:cNvGrpSpPr>
            <a:grpSpLocks/>
          </p:cNvGrpSpPr>
          <p:nvPr/>
        </p:nvGrpSpPr>
        <p:grpSpPr bwMode="auto">
          <a:xfrm>
            <a:off x="1911350" y="1077914"/>
            <a:ext cx="1474788" cy="1463675"/>
            <a:chOff x="262" y="1078"/>
            <a:chExt cx="929" cy="922"/>
          </a:xfrm>
        </p:grpSpPr>
        <p:sp>
          <p:nvSpPr>
            <p:cNvPr id="35439" name="Rectangle 17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40" name="Rectangle 17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41" name="Rectangle 17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42" name="Rectangle 17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43" name="Rectangle 17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44" name="Rectangle 17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45" name="Rectangle 17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46" name="Rectangle 17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47" name="Rectangle 17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4" name="Group 179"/>
          <p:cNvGrpSpPr>
            <a:grpSpLocks/>
          </p:cNvGrpSpPr>
          <p:nvPr/>
        </p:nvGrpSpPr>
        <p:grpSpPr bwMode="auto">
          <a:xfrm>
            <a:off x="2408239" y="1077914"/>
            <a:ext cx="1474787" cy="1463675"/>
            <a:chOff x="262" y="1078"/>
            <a:chExt cx="929" cy="922"/>
          </a:xfrm>
        </p:grpSpPr>
        <p:sp>
          <p:nvSpPr>
            <p:cNvPr id="35430" name="Rectangle 18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31" name="Rectangle 18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32" name="Rectangle 18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33" name="Rectangle 18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34" name="Rectangle 18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35" name="Rectangle 18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36" name="Rectangle 18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37" name="Rectangle 18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38" name="Rectangle 18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5" name="Group 189"/>
          <p:cNvGrpSpPr>
            <a:grpSpLocks/>
          </p:cNvGrpSpPr>
          <p:nvPr/>
        </p:nvGrpSpPr>
        <p:grpSpPr bwMode="auto">
          <a:xfrm>
            <a:off x="3379789" y="1077914"/>
            <a:ext cx="1474787" cy="1463675"/>
            <a:chOff x="262" y="1078"/>
            <a:chExt cx="929" cy="922"/>
          </a:xfrm>
        </p:grpSpPr>
        <p:sp>
          <p:nvSpPr>
            <p:cNvPr id="35421" name="Rectangle 19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22" name="Rectangle 19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23" name="Rectangle 19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24" name="Rectangle 19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25" name="Rectangle 19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26" name="Rectangle 19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27" name="Rectangle 19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28" name="Rectangle 19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29" name="Rectangle 19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6" name="Group 199"/>
          <p:cNvGrpSpPr>
            <a:grpSpLocks/>
          </p:cNvGrpSpPr>
          <p:nvPr/>
        </p:nvGrpSpPr>
        <p:grpSpPr bwMode="auto">
          <a:xfrm>
            <a:off x="3871914" y="1077914"/>
            <a:ext cx="1474787" cy="1463675"/>
            <a:chOff x="262" y="1078"/>
            <a:chExt cx="929" cy="922"/>
          </a:xfrm>
        </p:grpSpPr>
        <p:sp>
          <p:nvSpPr>
            <p:cNvPr id="35412" name="Rectangle 20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13" name="Rectangle 20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14" name="Rectangle 20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15" name="Rectangle 20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16" name="Rectangle 20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17" name="Rectangle 20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18" name="Rectangle 20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19" name="Rectangle 20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20" name="Rectangle 20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7" name="Group 209"/>
          <p:cNvGrpSpPr>
            <a:grpSpLocks/>
          </p:cNvGrpSpPr>
          <p:nvPr/>
        </p:nvGrpSpPr>
        <p:grpSpPr bwMode="auto">
          <a:xfrm>
            <a:off x="4349750" y="1077914"/>
            <a:ext cx="1474788" cy="1463675"/>
            <a:chOff x="262" y="1078"/>
            <a:chExt cx="929" cy="922"/>
          </a:xfrm>
        </p:grpSpPr>
        <p:sp>
          <p:nvSpPr>
            <p:cNvPr id="35403" name="Rectangle 21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04" name="Rectangle 21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05" name="Rectangle 21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06" name="Rectangle 21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07" name="Rectangle 21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08" name="Rectangle 21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09" name="Rectangle 21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10" name="Rectangle 21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11" name="Rectangle 21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8" name="Group 219"/>
          <p:cNvGrpSpPr>
            <a:grpSpLocks/>
          </p:cNvGrpSpPr>
          <p:nvPr/>
        </p:nvGrpSpPr>
        <p:grpSpPr bwMode="auto">
          <a:xfrm>
            <a:off x="4841875" y="1077914"/>
            <a:ext cx="1474788" cy="1463675"/>
            <a:chOff x="262" y="1078"/>
            <a:chExt cx="929" cy="922"/>
          </a:xfrm>
        </p:grpSpPr>
        <p:sp>
          <p:nvSpPr>
            <p:cNvPr id="35394" name="Rectangle 22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95" name="Rectangle 22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96" name="Rectangle 22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97" name="Rectangle 22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98" name="Rectangle 22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99" name="Rectangle 22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00" name="Rectangle 22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01" name="Rectangle 22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402" name="Rectangle 22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19" name="Group 229"/>
          <p:cNvGrpSpPr>
            <a:grpSpLocks/>
          </p:cNvGrpSpPr>
          <p:nvPr/>
        </p:nvGrpSpPr>
        <p:grpSpPr bwMode="auto">
          <a:xfrm>
            <a:off x="2905125" y="1077914"/>
            <a:ext cx="1474788" cy="1463675"/>
            <a:chOff x="262" y="1078"/>
            <a:chExt cx="929" cy="922"/>
          </a:xfrm>
        </p:grpSpPr>
        <p:sp>
          <p:nvSpPr>
            <p:cNvPr id="35385" name="Rectangle 23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86" name="Rectangle 23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87" name="Rectangle 23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88" name="Rectangle 23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89" name="Rectangle 23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90" name="Rectangle 23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91" name="Rectangle 23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92" name="Rectangle 23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93" name="Rectangle 23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0" name="Group 239"/>
          <p:cNvGrpSpPr>
            <a:grpSpLocks/>
          </p:cNvGrpSpPr>
          <p:nvPr/>
        </p:nvGrpSpPr>
        <p:grpSpPr bwMode="auto">
          <a:xfrm>
            <a:off x="1423987" y="2071689"/>
            <a:ext cx="1474788" cy="1463675"/>
            <a:chOff x="262" y="1078"/>
            <a:chExt cx="929" cy="922"/>
          </a:xfrm>
        </p:grpSpPr>
        <p:sp>
          <p:nvSpPr>
            <p:cNvPr id="35376" name="Rectangle 24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77" name="Rectangle 24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78" name="Rectangle 24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79" name="Rectangle 24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80" name="Rectangle 24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81" name="Rectangle 24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82" name="Rectangle 24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83" name="Rectangle 24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84" name="Rectangle 24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1" name="Group 249"/>
          <p:cNvGrpSpPr>
            <a:grpSpLocks/>
          </p:cNvGrpSpPr>
          <p:nvPr/>
        </p:nvGrpSpPr>
        <p:grpSpPr bwMode="auto">
          <a:xfrm>
            <a:off x="1911350" y="2071689"/>
            <a:ext cx="1474788" cy="1463675"/>
            <a:chOff x="262" y="1078"/>
            <a:chExt cx="929" cy="922"/>
          </a:xfrm>
        </p:grpSpPr>
        <p:sp>
          <p:nvSpPr>
            <p:cNvPr id="35367" name="Rectangle 25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68" name="Rectangle 25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69" name="Rectangle 25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70" name="Rectangle 25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71" name="Rectangle 25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72" name="Rectangle 25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73" name="Rectangle 25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74" name="Rectangle 25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75" name="Rectangle 25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2" name="Group 259"/>
          <p:cNvGrpSpPr>
            <a:grpSpLocks/>
          </p:cNvGrpSpPr>
          <p:nvPr/>
        </p:nvGrpSpPr>
        <p:grpSpPr bwMode="auto">
          <a:xfrm>
            <a:off x="2408239" y="2071689"/>
            <a:ext cx="1474787" cy="1463675"/>
            <a:chOff x="262" y="1078"/>
            <a:chExt cx="929" cy="922"/>
          </a:xfrm>
        </p:grpSpPr>
        <p:sp>
          <p:nvSpPr>
            <p:cNvPr id="35358" name="Rectangle 26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59" name="Rectangle 26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60" name="Rectangle 26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61" name="Rectangle 26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62" name="Rectangle 26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63" name="Rectangle 26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64" name="Rectangle 26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65" name="Rectangle 26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66" name="Rectangle 26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3" name="Group 269"/>
          <p:cNvGrpSpPr>
            <a:grpSpLocks/>
          </p:cNvGrpSpPr>
          <p:nvPr/>
        </p:nvGrpSpPr>
        <p:grpSpPr bwMode="auto">
          <a:xfrm>
            <a:off x="3379789" y="2071689"/>
            <a:ext cx="1474787" cy="1463675"/>
            <a:chOff x="262" y="1078"/>
            <a:chExt cx="929" cy="922"/>
          </a:xfrm>
        </p:grpSpPr>
        <p:sp>
          <p:nvSpPr>
            <p:cNvPr id="35349" name="Rectangle 27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50" name="Rectangle 27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51" name="Rectangle 27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52" name="Rectangle 27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53" name="Rectangle 27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54" name="Rectangle 27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55" name="Rectangle 27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56" name="Rectangle 27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57" name="Rectangle 27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4" name="Group 279"/>
          <p:cNvGrpSpPr>
            <a:grpSpLocks/>
          </p:cNvGrpSpPr>
          <p:nvPr/>
        </p:nvGrpSpPr>
        <p:grpSpPr bwMode="auto">
          <a:xfrm>
            <a:off x="3871914" y="2071689"/>
            <a:ext cx="1474787" cy="1463675"/>
            <a:chOff x="262" y="1078"/>
            <a:chExt cx="929" cy="922"/>
          </a:xfrm>
        </p:grpSpPr>
        <p:sp>
          <p:nvSpPr>
            <p:cNvPr id="35340" name="Rectangle 28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41" name="Rectangle 28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42" name="Rectangle 28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43" name="Rectangle 28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44" name="Rectangle 28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45" name="Rectangle 28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46" name="Rectangle 28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47" name="Rectangle 28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48" name="Rectangle 28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5" name="Group 289"/>
          <p:cNvGrpSpPr>
            <a:grpSpLocks/>
          </p:cNvGrpSpPr>
          <p:nvPr/>
        </p:nvGrpSpPr>
        <p:grpSpPr bwMode="auto">
          <a:xfrm>
            <a:off x="4349750" y="2071689"/>
            <a:ext cx="1474788" cy="1463675"/>
            <a:chOff x="262" y="1078"/>
            <a:chExt cx="929" cy="922"/>
          </a:xfrm>
        </p:grpSpPr>
        <p:sp>
          <p:nvSpPr>
            <p:cNvPr id="35331" name="Rectangle 29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32" name="Rectangle 29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33" name="Rectangle 29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34" name="Rectangle 29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35" name="Rectangle 29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36" name="Rectangle 29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37" name="Rectangle 29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38" name="Rectangle 29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39" name="Rectangle 29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6" name="Group 299"/>
          <p:cNvGrpSpPr>
            <a:grpSpLocks/>
          </p:cNvGrpSpPr>
          <p:nvPr/>
        </p:nvGrpSpPr>
        <p:grpSpPr bwMode="auto">
          <a:xfrm>
            <a:off x="4841875" y="2071689"/>
            <a:ext cx="1474788" cy="1463675"/>
            <a:chOff x="262" y="1078"/>
            <a:chExt cx="929" cy="922"/>
          </a:xfrm>
        </p:grpSpPr>
        <p:sp>
          <p:nvSpPr>
            <p:cNvPr id="35322" name="Rectangle 30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23" name="Rectangle 30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24" name="Rectangle 30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25" name="Rectangle 30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26" name="Rectangle 30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27" name="Rectangle 30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28" name="Rectangle 30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29" name="Rectangle 30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30" name="Rectangle 30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7" name="Group 309"/>
          <p:cNvGrpSpPr>
            <a:grpSpLocks/>
          </p:cNvGrpSpPr>
          <p:nvPr/>
        </p:nvGrpSpPr>
        <p:grpSpPr bwMode="auto">
          <a:xfrm>
            <a:off x="2905125" y="2071689"/>
            <a:ext cx="1474788" cy="1463675"/>
            <a:chOff x="262" y="1078"/>
            <a:chExt cx="929" cy="922"/>
          </a:xfrm>
        </p:grpSpPr>
        <p:sp>
          <p:nvSpPr>
            <p:cNvPr id="35313" name="Rectangle 31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14" name="Rectangle 31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15" name="Rectangle 31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16" name="Rectangle 31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17" name="Rectangle 31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18" name="Rectangle 31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19" name="Rectangle 31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20" name="Rectangle 31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21" name="Rectangle 31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8" name="Group 319"/>
          <p:cNvGrpSpPr>
            <a:grpSpLocks/>
          </p:cNvGrpSpPr>
          <p:nvPr/>
        </p:nvGrpSpPr>
        <p:grpSpPr bwMode="auto">
          <a:xfrm>
            <a:off x="1423987" y="2554289"/>
            <a:ext cx="1474788" cy="1463675"/>
            <a:chOff x="262" y="1078"/>
            <a:chExt cx="929" cy="922"/>
          </a:xfrm>
        </p:grpSpPr>
        <p:sp>
          <p:nvSpPr>
            <p:cNvPr id="35304" name="Rectangle 32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05" name="Rectangle 32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06" name="Rectangle 32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07" name="Rectangle 32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08" name="Rectangle 32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09" name="Rectangle 32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10" name="Rectangle 32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11" name="Rectangle 32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12" name="Rectangle 32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29" name="Group 329"/>
          <p:cNvGrpSpPr>
            <a:grpSpLocks/>
          </p:cNvGrpSpPr>
          <p:nvPr/>
        </p:nvGrpSpPr>
        <p:grpSpPr bwMode="auto">
          <a:xfrm>
            <a:off x="1911350" y="2554289"/>
            <a:ext cx="1474788" cy="1463675"/>
            <a:chOff x="262" y="1078"/>
            <a:chExt cx="929" cy="922"/>
          </a:xfrm>
        </p:grpSpPr>
        <p:sp>
          <p:nvSpPr>
            <p:cNvPr id="35295" name="Rectangle 33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96" name="Rectangle 33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97" name="Rectangle 33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98" name="Rectangle 33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99" name="Rectangle 33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00" name="Rectangle 33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01" name="Rectangle 33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02" name="Rectangle 33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303" name="Rectangle 33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0" name="Group 339"/>
          <p:cNvGrpSpPr>
            <a:grpSpLocks/>
          </p:cNvGrpSpPr>
          <p:nvPr/>
        </p:nvGrpSpPr>
        <p:grpSpPr bwMode="auto">
          <a:xfrm>
            <a:off x="2408239" y="2554289"/>
            <a:ext cx="1474787" cy="1463675"/>
            <a:chOff x="262" y="1078"/>
            <a:chExt cx="929" cy="922"/>
          </a:xfrm>
        </p:grpSpPr>
        <p:sp>
          <p:nvSpPr>
            <p:cNvPr id="35286" name="Rectangle 34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87" name="Rectangle 34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88" name="Rectangle 34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89" name="Rectangle 34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90" name="Rectangle 34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91" name="Rectangle 34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92" name="Rectangle 34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93" name="Rectangle 34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94" name="Rectangle 34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1" name="Group 349"/>
          <p:cNvGrpSpPr>
            <a:grpSpLocks/>
          </p:cNvGrpSpPr>
          <p:nvPr/>
        </p:nvGrpSpPr>
        <p:grpSpPr bwMode="auto">
          <a:xfrm>
            <a:off x="3379789" y="2554289"/>
            <a:ext cx="1474787" cy="1463675"/>
            <a:chOff x="262" y="1078"/>
            <a:chExt cx="929" cy="922"/>
          </a:xfrm>
        </p:grpSpPr>
        <p:sp>
          <p:nvSpPr>
            <p:cNvPr id="35277" name="Rectangle 35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78" name="Rectangle 35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79" name="Rectangle 35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80" name="Rectangle 35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81" name="Rectangle 35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82" name="Rectangle 35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83" name="Rectangle 35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84" name="Rectangle 35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85" name="Rectangle 35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16" name="Group 359"/>
          <p:cNvGrpSpPr>
            <a:grpSpLocks/>
          </p:cNvGrpSpPr>
          <p:nvPr/>
        </p:nvGrpSpPr>
        <p:grpSpPr bwMode="auto">
          <a:xfrm>
            <a:off x="3871914" y="2554289"/>
            <a:ext cx="1474787" cy="1463675"/>
            <a:chOff x="262" y="1078"/>
            <a:chExt cx="929" cy="922"/>
          </a:xfrm>
        </p:grpSpPr>
        <p:sp>
          <p:nvSpPr>
            <p:cNvPr id="35268" name="Rectangle 36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69" name="Rectangle 36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70" name="Rectangle 36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71" name="Rectangle 36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72" name="Rectangle 36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73" name="Rectangle 36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74" name="Rectangle 36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75" name="Rectangle 36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76" name="Rectangle 36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17" name="Group 369"/>
          <p:cNvGrpSpPr>
            <a:grpSpLocks/>
          </p:cNvGrpSpPr>
          <p:nvPr/>
        </p:nvGrpSpPr>
        <p:grpSpPr bwMode="auto">
          <a:xfrm>
            <a:off x="4349750" y="2554289"/>
            <a:ext cx="1474788" cy="1463675"/>
            <a:chOff x="262" y="1078"/>
            <a:chExt cx="929" cy="922"/>
          </a:xfrm>
        </p:grpSpPr>
        <p:sp>
          <p:nvSpPr>
            <p:cNvPr id="35259" name="Rectangle 37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60" name="Rectangle 37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61" name="Rectangle 37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62" name="Rectangle 37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63" name="Rectangle 37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64" name="Rectangle 37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65" name="Rectangle 37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66" name="Rectangle 37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67" name="Rectangle 37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19" name="Group 379"/>
          <p:cNvGrpSpPr>
            <a:grpSpLocks/>
          </p:cNvGrpSpPr>
          <p:nvPr/>
        </p:nvGrpSpPr>
        <p:grpSpPr bwMode="auto">
          <a:xfrm>
            <a:off x="4841875" y="2554289"/>
            <a:ext cx="1474788" cy="1463675"/>
            <a:chOff x="262" y="1078"/>
            <a:chExt cx="929" cy="922"/>
          </a:xfrm>
        </p:grpSpPr>
        <p:sp>
          <p:nvSpPr>
            <p:cNvPr id="35250" name="Rectangle 38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51" name="Rectangle 38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52" name="Rectangle 38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53" name="Rectangle 38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54" name="Rectangle 38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55" name="Rectangle 38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56" name="Rectangle 38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57" name="Rectangle 38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58" name="Rectangle 38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20" name="Group 389"/>
          <p:cNvGrpSpPr>
            <a:grpSpLocks/>
          </p:cNvGrpSpPr>
          <p:nvPr/>
        </p:nvGrpSpPr>
        <p:grpSpPr bwMode="auto">
          <a:xfrm>
            <a:off x="2905125" y="2554289"/>
            <a:ext cx="1474788" cy="1463675"/>
            <a:chOff x="262" y="1078"/>
            <a:chExt cx="929" cy="922"/>
          </a:xfrm>
        </p:grpSpPr>
        <p:sp>
          <p:nvSpPr>
            <p:cNvPr id="35241" name="Rectangle 390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42" name="Rectangle 391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43" name="Rectangle 392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44" name="Rectangle 393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45" name="Rectangle 394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46" name="Rectangle 395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47" name="Rectangle 396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48" name="Rectangle 397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49" name="Rectangle 398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22" name="Group 399"/>
          <p:cNvGrpSpPr>
            <a:grpSpLocks/>
          </p:cNvGrpSpPr>
          <p:nvPr/>
        </p:nvGrpSpPr>
        <p:grpSpPr bwMode="auto">
          <a:xfrm>
            <a:off x="6326189" y="1577975"/>
            <a:ext cx="3927475" cy="3900488"/>
            <a:chOff x="3178" y="1075"/>
            <a:chExt cx="2474" cy="2457"/>
          </a:xfrm>
        </p:grpSpPr>
        <p:sp>
          <p:nvSpPr>
            <p:cNvPr id="35177" name="Rectangle 400"/>
            <p:cNvSpPr>
              <a:spLocks noChangeArrowheads="1"/>
            </p:cNvSpPr>
            <p:nvPr/>
          </p:nvSpPr>
          <p:spPr bwMode="auto">
            <a:xfrm>
              <a:off x="3178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78" name="Rectangle 401"/>
            <p:cNvSpPr>
              <a:spLocks noChangeArrowheads="1"/>
            </p:cNvSpPr>
            <p:nvPr/>
          </p:nvSpPr>
          <p:spPr bwMode="auto">
            <a:xfrm>
              <a:off x="3488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79" name="Rectangle 402"/>
            <p:cNvSpPr>
              <a:spLocks noChangeArrowheads="1"/>
            </p:cNvSpPr>
            <p:nvPr/>
          </p:nvSpPr>
          <p:spPr bwMode="auto">
            <a:xfrm>
              <a:off x="3797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80" name="Rectangle 403"/>
            <p:cNvSpPr>
              <a:spLocks noChangeArrowheads="1"/>
            </p:cNvSpPr>
            <p:nvPr/>
          </p:nvSpPr>
          <p:spPr bwMode="auto">
            <a:xfrm>
              <a:off x="4106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81" name="Rectangle 404"/>
            <p:cNvSpPr>
              <a:spLocks noChangeArrowheads="1"/>
            </p:cNvSpPr>
            <p:nvPr/>
          </p:nvSpPr>
          <p:spPr bwMode="auto">
            <a:xfrm>
              <a:off x="4415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82" name="Rectangle 405"/>
            <p:cNvSpPr>
              <a:spLocks noChangeArrowheads="1"/>
            </p:cNvSpPr>
            <p:nvPr/>
          </p:nvSpPr>
          <p:spPr bwMode="auto">
            <a:xfrm>
              <a:off x="4724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83" name="Rectangle 406"/>
            <p:cNvSpPr>
              <a:spLocks noChangeArrowheads="1"/>
            </p:cNvSpPr>
            <p:nvPr/>
          </p:nvSpPr>
          <p:spPr bwMode="auto">
            <a:xfrm>
              <a:off x="5033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84" name="Rectangle 407"/>
            <p:cNvSpPr>
              <a:spLocks noChangeArrowheads="1"/>
            </p:cNvSpPr>
            <p:nvPr/>
          </p:nvSpPr>
          <p:spPr bwMode="auto">
            <a:xfrm>
              <a:off x="5342" y="1075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85" name="Rectangle 408"/>
            <p:cNvSpPr>
              <a:spLocks noChangeArrowheads="1"/>
            </p:cNvSpPr>
            <p:nvPr/>
          </p:nvSpPr>
          <p:spPr bwMode="auto">
            <a:xfrm>
              <a:off x="3178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86" name="Rectangle 409"/>
            <p:cNvSpPr>
              <a:spLocks noChangeArrowheads="1"/>
            </p:cNvSpPr>
            <p:nvPr/>
          </p:nvSpPr>
          <p:spPr bwMode="auto">
            <a:xfrm>
              <a:off x="3488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87" name="Rectangle 410"/>
            <p:cNvSpPr>
              <a:spLocks noChangeArrowheads="1"/>
            </p:cNvSpPr>
            <p:nvPr/>
          </p:nvSpPr>
          <p:spPr bwMode="auto">
            <a:xfrm>
              <a:off x="3797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88" name="Rectangle 411"/>
            <p:cNvSpPr>
              <a:spLocks noChangeArrowheads="1"/>
            </p:cNvSpPr>
            <p:nvPr/>
          </p:nvSpPr>
          <p:spPr bwMode="auto">
            <a:xfrm>
              <a:off x="4106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89" name="Rectangle 412"/>
            <p:cNvSpPr>
              <a:spLocks noChangeArrowheads="1"/>
            </p:cNvSpPr>
            <p:nvPr/>
          </p:nvSpPr>
          <p:spPr bwMode="auto">
            <a:xfrm>
              <a:off x="4415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90" name="Rectangle 413"/>
            <p:cNvSpPr>
              <a:spLocks noChangeArrowheads="1"/>
            </p:cNvSpPr>
            <p:nvPr/>
          </p:nvSpPr>
          <p:spPr bwMode="auto">
            <a:xfrm>
              <a:off x="4724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91" name="Rectangle 414"/>
            <p:cNvSpPr>
              <a:spLocks noChangeArrowheads="1"/>
            </p:cNvSpPr>
            <p:nvPr/>
          </p:nvSpPr>
          <p:spPr bwMode="auto">
            <a:xfrm>
              <a:off x="5033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92" name="Rectangle 415"/>
            <p:cNvSpPr>
              <a:spLocks noChangeArrowheads="1"/>
            </p:cNvSpPr>
            <p:nvPr/>
          </p:nvSpPr>
          <p:spPr bwMode="auto">
            <a:xfrm>
              <a:off x="5342" y="1384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93" name="Rectangle 416"/>
            <p:cNvSpPr>
              <a:spLocks noChangeArrowheads="1"/>
            </p:cNvSpPr>
            <p:nvPr/>
          </p:nvSpPr>
          <p:spPr bwMode="auto">
            <a:xfrm>
              <a:off x="3178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94" name="Rectangle 417"/>
            <p:cNvSpPr>
              <a:spLocks noChangeArrowheads="1"/>
            </p:cNvSpPr>
            <p:nvPr/>
          </p:nvSpPr>
          <p:spPr bwMode="auto">
            <a:xfrm>
              <a:off x="3488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95" name="Rectangle 418"/>
            <p:cNvSpPr>
              <a:spLocks noChangeArrowheads="1"/>
            </p:cNvSpPr>
            <p:nvPr/>
          </p:nvSpPr>
          <p:spPr bwMode="auto">
            <a:xfrm>
              <a:off x="3797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96" name="Rectangle 419"/>
            <p:cNvSpPr>
              <a:spLocks noChangeArrowheads="1"/>
            </p:cNvSpPr>
            <p:nvPr/>
          </p:nvSpPr>
          <p:spPr bwMode="auto">
            <a:xfrm>
              <a:off x="4106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97" name="Rectangle 420"/>
            <p:cNvSpPr>
              <a:spLocks noChangeArrowheads="1"/>
            </p:cNvSpPr>
            <p:nvPr/>
          </p:nvSpPr>
          <p:spPr bwMode="auto">
            <a:xfrm>
              <a:off x="4415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98" name="Rectangle 421"/>
            <p:cNvSpPr>
              <a:spLocks noChangeArrowheads="1"/>
            </p:cNvSpPr>
            <p:nvPr/>
          </p:nvSpPr>
          <p:spPr bwMode="auto">
            <a:xfrm>
              <a:off x="4724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99" name="Rectangle 422"/>
            <p:cNvSpPr>
              <a:spLocks noChangeArrowheads="1"/>
            </p:cNvSpPr>
            <p:nvPr/>
          </p:nvSpPr>
          <p:spPr bwMode="auto">
            <a:xfrm>
              <a:off x="5033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00" name="Rectangle 423"/>
            <p:cNvSpPr>
              <a:spLocks noChangeArrowheads="1"/>
            </p:cNvSpPr>
            <p:nvPr/>
          </p:nvSpPr>
          <p:spPr bwMode="auto">
            <a:xfrm>
              <a:off x="5342" y="1687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01" name="Rectangle 424"/>
            <p:cNvSpPr>
              <a:spLocks noChangeArrowheads="1"/>
            </p:cNvSpPr>
            <p:nvPr/>
          </p:nvSpPr>
          <p:spPr bwMode="auto">
            <a:xfrm>
              <a:off x="3178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02" name="Rectangle 425"/>
            <p:cNvSpPr>
              <a:spLocks noChangeArrowheads="1"/>
            </p:cNvSpPr>
            <p:nvPr/>
          </p:nvSpPr>
          <p:spPr bwMode="auto">
            <a:xfrm>
              <a:off x="3488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03" name="Rectangle 426"/>
            <p:cNvSpPr>
              <a:spLocks noChangeArrowheads="1"/>
            </p:cNvSpPr>
            <p:nvPr/>
          </p:nvSpPr>
          <p:spPr bwMode="auto">
            <a:xfrm>
              <a:off x="3797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04" name="Rectangle 427"/>
            <p:cNvSpPr>
              <a:spLocks noChangeArrowheads="1"/>
            </p:cNvSpPr>
            <p:nvPr/>
          </p:nvSpPr>
          <p:spPr bwMode="auto">
            <a:xfrm>
              <a:off x="4106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05" name="Rectangle 428"/>
            <p:cNvSpPr>
              <a:spLocks noChangeArrowheads="1"/>
            </p:cNvSpPr>
            <p:nvPr/>
          </p:nvSpPr>
          <p:spPr bwMode="auto">
            <a:xfrm>
              <a:off x="4415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06" name="Rectangle 429"/>
            <p:cNvSpPr>
              <a:spLocks noChangeArrowheads="1"/>
            </p:cNvSpPr>
            <p:nvPr/>
          </p:nvSpPr>
          <p:spPr bwMode="auto">
            <a:xfrm>
              <a:off x="4724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07" name="Rectangle 430"/>
            <p:cNvSpPr>
              <a:spLocks noChangeArrowheads="1"/>
            </p:cNvSpPr>
            <p:nvPr/>
          </p:nvSpPr>
          <p:spPr bwMode="auto">
            <a:xfrm>
              <a:off x="5033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08" name="Rectangle 431"/>
            <p:cNvSpPr>
              <a:spLocks noChangeArrowheads="1"/>
            </p:cNvSpPr>
            <p:nvPr/>
          </p:nvSpPr>
          <p:spPr bwMode="auto">
            <a:xfrm>
              <a:off x="5342" y="1996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09" name="Rectangle 432"/>
            <p:cNvSpPr>
              <a:spLocks noChangeArrowheads="1"/>
            </p:cNvSpPr>
            <p:nvPr/>
          </p:nvSpPr>
          <p:spPr bwMode="auto">
            <a:xfrm>
              <a:off x="3178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10" name="Rectangle 433"/>
            <p:cNvSpPr>
              <a:spLocks noChangeArrowheads="1"/>
            </p:cNvSpPr>
            <p:nvPr/>
          </p:nvSpPr>
          <p:spPr bwMode="auto">
            <a:xfrm>
              <a:off x="3488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11" name="Rectangle 434"/>
            <p:cNvSpPr>
              <a:spLocks noChangeArrowheads="1"/>
            </p:cNvSpPr>
            <p:nvPr/>
          </p:nvSpPr>
          <p:spPr bwMode="auto">
            <a:xfrm>
              <a:off x="3797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12" name="Rectangle 435"/>
            <p:cNvSpPr>
              <a:spLocks noChangeArrowheads="1"/>
            </p:cNvSpPr>
            <p:nvPr/>
          </p:nvSpPr>
          <p:spPr bwMode="auto">
            <a:xfrm>
              <a:off x="4106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13" name="Rectangle 436"/>
            <p:cNvSpPr>
              <a:spLocks noChangeArrowheads="1"/>
            </p:cNvSpPr>
            <p:nvPr/>
          </p:nvSpPr>
          <p:spPr bwMode="auto">
            <a:xfrm>
              <a:off x="4415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14" name="Rectangle 437"/>
            <p:cNvSpPr>
              <a:spLocks noChangeArrowheads="1"/>
            </p:cNvSpPr>
            <p:nvPr/>
          </p:nvSpPr>
          <p:spPr bwMode="auto">
            <a:xfrm>
              <a:off x="4724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15" name="Rectangle 438"/>
            <p:cNvSpPr>
              <a:spLocks noChangeArrowheads="1"/>
            </p:cNvSpPr>
            <p:nvPr/>
          </p:nvSpPr>
          <p:spPr bwMode="auto">
            <a:xfrm>
              <a:off x="5033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16" name="Rectangle 439"/>
            <p:cNvSpPr>
              <a:spLocks noChangeArrowheads="1"/>
            </p:cNvSpPr>
            <p:nvPr/>
          </p:nvSpPr>
          <p:spPr bwMode="auto">
            <a:xfrm>
              <a:off x="5342" y="2301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17" name="Rectangle 440"/>
            <p:cNvSpPr>
              <a:spLocks noChangeArrowheads="1"/>
            </p:cNvSpPr>
            <p:nvPr/>
          </p:nvSpPr>
          <p:spPr bwMode="auto">
            <a:xfrm>
              <a:off x="3178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18" name="Rectangle 441"/>
            <p:cNvSpPr>
              <a:spLocks noChangeArrowheads="1"/>
            </p:cNvSpPr>
            <p:nvPr/>
          </p:nvSpPr>
          <p:spPr bwMode="auto">
            <a:xfrm>
              <a:off x="3488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19" name="Rectangle 442"/>
            <p:cNvSpPr>
              <a:spLocks noChangeArrowheads="1"/>
            </p:cNvSpPr>
            <p:nvPr/>
          </p:nvSpPr>
          <p:spPr bwMode="auto">
            <a:xfrm>
              <a:off x="3797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20" name="Rectangle 443"/>
            <p:cNvSpPr>
              <a:spLocks noChangeArrowheads="1"/>
            </p:cNvSpPr>
            <p:nvPr/>
          </p:nvSpPr>
          <p:spPr bwMode="auto">
            <a:xfrm>
              <a:off x="4106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21" name="Rectangle 444"/>
            <p:cNvSpPr>
              <a:spLocks noChangeArrowheads="1"/>
            </p:cNvSpPr>
            <p:nvPr/>
          </p:nvSpPr>
          <p:spPr bwMode="auto">
            <a:xfrm>
              <a:off x="4415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22" name="Rectangle 445"/>
            <p:cNvSpPr>
              <a:spLocks noChangeArrowheads="1"/>
            </p:cNvSpPr>
            <p:nvPr/>
          </p:nvSpPr>
          <p:spPr bwMode="auto">
            <a:xfrm>
              <a:off x="4724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23" name="Rectangle 446"/>
            <p:cNvSpPr>
              <a:spLocks noChangeArrowheads="1"/>
            </p:cNvSpPr>
            <p:nvPr/>
          </p:nvSpPr>
          <p:spPr bwMode="auto">
            <a:xfrm>
              <a:off x="5033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24" name="Rectangle 447"/>
            <p:cNvSpPr>
              <a:spLocks noChangeArrowheads="1"/>
            </p:cNvSpPr>
            <p:nvPr/>
          </p:nvSpPr>
          <p:spPr bwMode="auto">
            <a:xfrm>
              <a:off x="5342" y="2610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25" name="Rectangle 448"/>
            <p:cNvSpPr>
              <a:spLocks noChangeArrowheads="1"/>
            </p:cNvSpPr>
            <p:nvPr/>
          </p:nvSpPr>
          <p:spPr bwMode="auto">
            <a:xfrm>
              <a:off x="3178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26" name="Rectangle 449"/>
            <p:cNvSpPr>
              <a:spLocks noChangeArrowheads="1"/>
            </p:cNvSpPr>
            <p:nvPr/>
          </p:nvSpPr>
          <p:spPr bwMode="auto">
            <a:xfrm>
              <a:off x="3488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27" name="Rectangle 450"/>
            <p:cNvSpPr>
              <a:spLocks noChangeArrowheads="1"/>
            </p:cNvSpPr>
            <p:nvPr/>
          </p:nvSpPr>
          <p:spPr bwMode="auto">
            <a:xfrm>
              <a:off x="3797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28" name="Rectangle 451"/>
            <p:cNvSpPr>
              <a:spLocks noChangeArrowheads="1"/>
            </p:cNvSpPr>
            <p:nvPr/>
          </p:nvSpPr>
          <p:spPr bwMode="auto">
            <a:xfrm>
              <a:off x="4106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29" name="Rectangle 452"/>
            <p:cNvSpPr>
              <a:spLocks noChangeArrowheads="1"/>
            </p:cNvSpPr>
            <p:nvPr/>
          </p:nvSpPr>
          <p:spPr bwMode="auto">
            <a:xfrm>
              <a:off x="4415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30" name="Rectangle 453"/>
            <p:cNvSpPr>
              <a:spLocks noChangeArrowheads="1"/>
            </p:cNvSpPr>
            <p:nvPr/>
          </p:nvSpPr>
          <p:spPr bwMode="auto">
            <a:xfrm>
              <a:off x="4724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31" name="Rectangle 454"/>
            <p:cNvSpPr>
              <a:spLocks noChangeArrowheads="1"/>
            </p:cNvSpPr>
            <p:nvPr/>
          </p:nvSpPr>
          <p:spPr bwMode="auto">
            <a:xfrm>
              <a:off x="5033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32" name="Rectangle 455"/>
            <p:cNvSpPr>
              <a:spLocks noChangeArrowheads="1"/>
            </p:cNvSpPr>
            <p:nvPr/>
          </p:nvSpPr>
          <p:spPr bwMode="auto">
            <a:xfrm>
              <a:off x="5342" y="2913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33" name="Rectangle 456"/>
            <p:cNvSpPr>
              <a:spLocks noChangeArrowheads="1"/>
            </p:cNvSpPr>
            <p:nvPr/>
          </p:nvSpPr>
          <p:spPr bwMode="auto">
            <a:xfrm>
              <a:off x="3178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34" name="Rectangle 457"/>
            <p:cNvSpPr>
              <a:spLocks noChangeArrowheads="1"/>
            </p:cNvSpPr>
            <p:nvPr/>
          </p:nvSpPr>
          <p:spPr bwMode="auto">
            <a:xfrm>
              <a:off x="3488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35" name="Rectangle 458"/>
            <p:cNvSpPr>
              <a:spLocks noChangeArrowheads="1"/>
            </p:cNvSpPr>
            <p:nvPr/>
          </p:nvSpPr>
          <p:spPr bwMode="auto">
            <a:xfrm>
              <a:off x="3797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36" name="Rectangle 459"/>
            <p:cNvSpPr>
              <a:spLocks noChangeArrowheads="1"/>
            </p:cNvSpPr>
            <p:nvPr/>
          </p:nvSpPr>
          <p:spPr bwMode="auto">
            <a:xfrm>
              <a:off x="4106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37" name="Rectangle 460"/>
            <p:cNvSpPr>
              <a:spLocks noChangeArrowheads="1"/>
            </p:cNvSpPr>
            <p:nvPr/>
          </p:nvSpPr>
          <p:spPr bwMode="auto">
            <a:xfrm>
              <a:off x="4415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38" name="Rectangle 461"/>
            <p:cNvSpPr>
              <a:spLocks noChangeArrowheads="1"/>
            </p:cNvSpPr>
            <p:nvPr/>
          </p:nvSpPr>
          <p:spPr bwMode="auto">
            <a:xfrm>
              <a:off x="4724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39" name="Rectangle 462"/>
            <p:cNvSpPr>
              <a:spLocks noChangeArrowheads="1"/>
            </p:cNvSpPr>
            <p:nvPr/>
          </p:nvSpPr>
          <p:spPr bwMode="auto">
            <a:xfrm>
              <a:off x="5033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240" name="Rectangle 463"/>
            <p:cNvSpPr>
              <a:spLocks noChangeArrowheads="1"/>
            </p:cNvSpPr>
            <p:nvPr/>
          </p:nvSpPr>
          <p:spPr bwMode="auto">
            <a:xfrm>
              <a:off x="5342" y="3222"/>
              <a:ext cx="310" cy="310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23" name="Group 464"/>
          <p:cNvGrpSpPr>
            <a:grpSpLocks/>
          </p:cNvGrpSpPr>
          <p:nvPr/>
        </p:nvGrpSpPr>
        <p:grpSpPr bwMode="auto">
          <a:xfrm>
            <a:off x="1425575" y="3041651"/>
            <a:ext cx="1474788" cy="1463675"/>
            <a:chOff x="262" y="1078"/>
            <a:chExt cx="929" cy="922"/>
          </a:xfrm>
        </p:grpSpPr>
        <p:sp>
          <p:nvSpPr>
            <p:cNvPr id="35168" name="Rectangle 46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69" name="Rectangle 46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70" name="Rectangle 46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71" name="Rectangle 46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72" name="Rectangle 46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73" name="Rectangle 47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74" name="Rectangle 47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75" name="Rectangle 47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76" name="Rectangle 47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24" name="Group 474"/>
          <p:cNvGrpSpPr>
            <a:grpSpLocks/>
          </p:cNvGrpSpPr>
          <p:nvPr/>
        </p:nvGrpSpPr>
        <p:grpSpPr bwMode="auto">
          <a:xfrm>
            <a:off x="1912939" y="3041651"/>
            <a:ext cx="1474787" cy="1463675"/>
            <a:chOff x="262" y="1078"/>
            <a:chExt cx="929" cy="922"/>
          </a:xfrm>
        </p:grpSpPr>
        <p:sp>
          <p:nvSpPr>
            <p:cNvPr id="35159" name="Rectangle 47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60" name="Rectangle 47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61" name="Rectangle 47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62" name="Rectangle 47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63" name="Rectangle 47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64" name="Rectangle 48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65" name="Rectangle 48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66" name="Rectangle 48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67" name="Rectangle 48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25" name="Group 484"/>
          <p:cNvGrpSpPr>
            <a:grpSpLocks/>
          </p:cNvGrpSpPr>
          <p:nvPr/>
        </p:nvGrpSpPr>
        <p:grpSpPr bwMode="auto">
          <a:xfrm>
            <a:off x="2409825" y="3041651"/>
            <a:ext cx="1474788" cy="1463675"/>
            <a:chOff x="262" y="1078"/>
            <a:chExt cx="929" cy="922"/>
          </a:xfrm>
        </p:grpSpPr>
        <p:sp>
          <p:nvSpPr>
            <p:cNvPr id="35150" name="Rectangle 48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51" name="Rectangle 48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52" name="Rectangle 48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53" name="Rectangle 48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54" name="Rectangle 48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55" name="Rectangle 49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56" name="Rectangle 49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57" name="Rectangle 49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58" name="Rectangle 49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26" name="Group 494"/>
          <p:cNvGrpSpPr>
            <a:grpSpLocks/>
          </p:cNvGrpSpPr>
          <p:nvPr/>
        </p:nvGrpSpPr>
        <p:grpSpPr bwMode="auto">
          <a:xfrm>
            <a:off x="3381375" y="3041651"/>
            <a:ext cx="1474788" cy="1463675"/>
            <a:chOff x="262" y="1078"/>
            <a:chExt cx="929" cy="922"/>
          </a:xfrm>
        </p:grpSpPr>
        <p:sp>
          <p:nvSpPr>
            <p:cNvPr id="35141" name="Rectangle 49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42" name="Rectangle 49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43" name="Rectangle 49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44" name="Rectangle 49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45" name="Rectangle 49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46" name="Rectangle 50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47" name="Rectangle 50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48" name="Rectangle 50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49" name="Rectangle 50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27" name="Group 504"/>
          <p:cNvGrpSpPr>
            <a:grpSpLocks/>
          </p:cNvGrpSpPr>
          <p:nvPr/>
        </p:nvGrpSpPr>
        <p:grpSpPr bwMode="auto">
          <a:xfrm>
            <a:off x="3873500" y="3041651"/>
            <a:ext cx="1474788" cy="1463675"/>
            <a:chOff x="262" y="1078"/>
            <a:chExt cx="929" cy="922"/>
          </a:xfrm>
        </p:grpSpPr>
        <p:sp>
          <p:nvSpPr>
            <p:cNvPr id="35132" name="Rectangle 50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33" name="Rectangle 50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34" name="Rectangle 50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35" name="Rectangle 50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36" name="Rectangle 50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37" name="Rectangle 51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38" name="Rectangle 51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39" name="Rectangle 51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40" name="Rectangle 51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28" name="Group 514"/>
          <p:cNvGrpSpPr>
            <a:grpSpLocks/>
          </p:cNvGrpSpPr>
          <p:nvPr/>
        </p:nvGrpSpPr>
        <p:grpSpPr bwMode="auto">
          <a:xfrm>
            <a:off x="4351339" y="3041651"/>
            <a:ext cx="1474787" cy="1463675"/>
            <a:chOff x="262" y="1078"/>
            <a:chExt cx="929" cy="922"/>
          </a:xfrm>
        </p:grpSpPr>
        <p:sp>
          <p:nvSpPr>
            <p:cNvPr id="35123" name="Rectangle 51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24" name="Rectangle 51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25" name="Rectangle 51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26" name="Rectangle 51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27" name="Rectangle 51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28" name="Rectangle 52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29" name="Rectangle 52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30" name="Rectangle 52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31" name="Rectangle 52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29" name="Group 524"/>
          <p:cNvGrpSpPr>
            <a:grpSpLocks/>
          </p:cNvGrpSpPr>
          <p:nvPr/>
        </p:nvGrpSpPr>
        <p:grpSpPr bwMode="auto">
          <a:xfrm>
            <a:off x="4843464" y="3041651"/>
            <a:ext cx="1474787" cy="1463675"/>
            <a:chOff x="262" y="1078"/>
            <a:chExt cx="929" cy="922"/>
          </a:xfrm>
        </p:grpSpPr>
        <p:sp>
          <p:nvSpPr>
            <p:cNvPr id="35114" name="Rectangle 52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15" name="Rectangle 52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16" name="Rectangle 52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17" name="Rectangle 52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18" name="Rectangle 52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19" name="Rectangle 53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20" name="Rectangle 53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21" name="Rectangle 53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22" name="Rectangle 53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30" name="Group 534"/>
          <p:cNvGrpSpPr>
            <a:grpSpLocks/>
          </p:cNvGrpSpPr>
          <p:nvPr/>
        </p:nvGrpSpPr>
        <p:grpSpPr bwMode="auto">
          <a:xfrm>
            <a:off x="2906714" y="3041651"/>
            <a:ext cx="1474787" cy="1463675"/>
            <a:chOff x="262" y="1078"/>
            <a:chExt cx="929" cy="922"/>
          </a:xfrm>
        </p:grpSpPr>
        <p:sp>
          <p:nvSpPr>
            <p:cNvPr id="35105" name="Rectangle 53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06" name="Rectangle 53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07" name="Rectangle 53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08" name="Rectangle 53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09" name="Rectangle 53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10" name="Rectangle 54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11" name="Rectangle 54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12" name="Rectangle 54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13" name="Rectangle 54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31" name="Group 544"/>
          <p:cNvGrpSpPr>
            <a:grpSpLocks/>
          </p:cNvGrpSpPr>
          <p:nvPr/>
        </p:nvGrpSpPr>
        <p:grpSpPr bwMode="auto">
          <a:xfrm>
            <a:off x="1423987" y="3538539"/>
            <a:ext cx="1474788" cy="1463675"/>
            <a:chOff x="262" y="1078"/>
            <a:chExt cx="929" cy="922"/>
          </a:xfrm>
        </p:grpSpPr>
        <p:sp>
          <p:nvSpPr>
            <p:cNvPr id="35096" name="Rectangle 54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97" name="Rectangle 54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98" name="Rectangle 54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99" name="Rectangle 54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00" name="Rectangle 54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01" name="Rectangle 55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02" name="Rectangle 55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03" name="Rectangle 55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104" name="Rectangle 55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32" name="Group 554"/>
          <p:cNvGrpSpPr>
            <a:grpSpLocks/>
          </p:cNvGrpSpPr>
          <p:nvPr/>
        </p:nvGrpSpPr>
        <p:grpSpPr bwMode="auto">
          <a:xfrm>
            <a:off x="1911350" y="3538539"/>
            <a:ext cx="1474788" cy="1463675"/>
            <a:chOff x="262" y="1078"/>
            <a:chExt cx="929" cy="922"/>
          </a:xfrm>
        </p:grpSpPr>
        <p:sp>
          <p:nvSpPr>
            <p:cNvPr id="35087" name="Rectangle 55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88" name="Rectangle 55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89" name="Rectangle 55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90" name="Rectangle 55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91" name="Rectangle 55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92" name="Rectangle 56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93" name="Rectangle 56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94" name="Rectangle 56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95" name="Rectangle 56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33" name="Group 564"/>
          <p:cNvGrpSpPr>
            <a:grpSpLocks/>
          </p:cNvGrpSpPr>
          <p:nvPr/>
        </p:nvGrpSpPr>
        <p:grpSpPr bwMode="auto">
          <a:xfrm>
            <a:off x="2408239" y="3538539"/>
            <a:ext cx="1474787" cy="1463675"/>
            <a:chOff x="262" y="1078"/>
            <a:chExt cx="929" cy="922"/>
          </a:xfrm>
        </p:grpSpPr>
        <p:sp>
          <p:nvSpPr>
            <p:cNvPr id="35078" name="Rectangle 56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79" name="Rectangle 56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80" name="Rectangle 56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81" name="Rectangle 56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82" name="Rectangle 56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83" name="Rectangle 57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84" name="Rectangle 57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85" name="Rectangle 57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86" name="Rectangle 57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34" name="Group 574"/>
          <p:cNvGrpSpPr>
            <a:grpSpLocks/>
          </p:cNvGrpSpPr>
          <p:nvPr/>
        </p:nvGrpSpPr>
        <p:grpSpPr bwMode="auto">
          <a:xfrm>
            <a:off x="3379789" y="3538539"/>
            <a:ext cx="1474787" cy="1463675"/>
            <a:chOff x="262" y="1078"/>
            <a:chExt cx="929" cy="922"/>
          </a:xfrm>
        </p:grpSpPr>
        <p:sp>
          <p:nvSpPr>
            <p:cNvPr id="35069" name="Rectangle 57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70" name="Rectangle 57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71" name="Rectangle 57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72" name="Rectangle 57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73" name="Rectangle 57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74" name="Rectangle 58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75" name="Rectangle 58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76" name="Rectangle 58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77" name="Rectangle 58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35" name="Group 584"/>
          <p:cNvGrpSpPr>
            <a:grpSpLocks/>
          </p:cNvGrpSpPr>
          <p:nvPr/>
        </p:nvGrpSpPr>
        <p:grpSpPr bwMode="auto">
          <a:xfrm>
            <a:off x="3871914" y="3538539"/>
            <a:ext cx="1474787" cy="1463675"/>
            <a:chOff x="262" y="1078"/>
            <a:chExt cx="929" cy="922"/>
          </a:xfrm>
        </p:grpSpPr>
        <p:sp>
          <p:nvSpPr>
            <p:cNvPr id="35060" name="Rectangle 58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61" name="Rectangle 58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62" name="Rectangle 58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63" name="Rectangle 58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64" name="Rectangle 58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65" name="Rectangle 59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66" name="Rectangle 59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67" name="Rectangle 59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68" name="Rectangle 59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36" name="Group 594"/>
          <p:cNvGrpSpPr>
            <a:grpSpLocks/>
          </p:cNvGrpSpPr>
          <p:nvPr/>
        </p:nvGrpSpPr>
        <p:grpSpPr bwMode="auto">
          <a:xfrm>
            <a:off x="4349750" y="3538539"/>
            <a:ext cx="1474788" cy="1463675"/>
            <a:chOff x="262" y="1078"/>
            <a:chExt cx="929" cy="922"/>
          </a:xfrm>
        </p:grpSpPr>
        <p:sp>
          <p:nvSpPr>
            <p:cNvPr id="35051" name="Rectangle 59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52" name="Rectangle 59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53" name="Rectangle 59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54" name="Rectangle 59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55" name="Rectangle 59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56" name="Rectangle 60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57" name="Rectangle 60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58" name="Rectangle 60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59" name="Rectangle 60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37" name="Group 604"/>
          <p:cNvGrpSpPr>
            <a:grpSpLocks/>
          </p:cNvGrpSpPr>
          <p:nvPr/>
        </p:nvGrpSpPr>
        <p:grpSpPr bwMode="auto">
          <a:xfrm>
            <a:off x="4841875" y="3538539"/>
            <a:ext cx="1474788" cy="1463675"/>
            <a:chOff x="262" y="1078"/>
            <a:chExt cx="929" cy="922"/>
          </a:xfrm>
        </p:grpSpPr>
        <p:sp>
          <p:nvSpPr>
            <p:cNvPr id="35042" name="Rectangle 60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43" name="Rectangle 60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44" name="Rectangle 60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45" name="Rectangle 60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46" name="Rectangle 60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47" name="Rectangle 61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48" name="Rectangle 61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49" name="Rectangle 61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50" name="Rectangle 61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38" name="Group 614"/>
          <p:cNvGrpSpPr>
            <a:grpSpLocks/>
          </p:cNvGrpSpPr>
          <p:nvPr/>
        </p:nvGrpSpPr>
        <p:grpSpPr bwMode="auto">
          <a:xfrm>
            <a:off x="2905125" y="3538539"/>
            <a:ext cx="1474788" cy="1463675"/>
            <a:chOff x="262" y="1078"/>
            <a:chExt cx="929" cy="922"/>
          </a:xfrm>
        </p:grpSpPr>
        <p:sp>
          <p:nvSpPr>
            <p:cNvPr id="35033" name="Rectangle 61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34" name="Rectangle 61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35" name="Rectangle 61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36" name="Rectangle 61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37" name="Rectangle 61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38" name="Rectangle 62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39" name="Rectangle 62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40" name="Rectangle 62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41" name="Rectangle 62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39" name="Group 624"/>
          <p:cNvGrpSpPr>
            <a:grpSpLocks/>
          </p:cNvGrpSpPr>
          <p:nvPr/>
        </p:nvGrpSpPr>
        <p:grpSpPr bwMode="auto">
          <a:xfrm>
            <a:off x="1425575" y="4011614"/>
            <a:ext cx="1474788" cy="1463675"/>
            <a:chOff x="262" y="1078"/>
            <a:chExt cx="929" cy="922"/>
          </a:xfrm>
        </p:grpSpPr>
        <p:sp>
          <p:nvSpPr>
            <p:cNvPr id="35024" name="Rectangle 62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25" name="Rectangle 62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26" name="Rectangle 62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27" name="Rectangle 62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28" name="Rectangle 62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29" name="Rectangle 63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30" name="Rectangle 63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31" name="Rectangle 63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32" name="Rectangle 63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40" name="Group 634"/>
          <p:cNvGrpSpPr>
            <a:grpSpLocks/>
          </p:cNvGrpSpPr>
          <p:nvPr/>
        </p:nvGrpSpPr>
        <p:grpSpPr bwMode="auto">
          <a:xfrm>
            <a:off x="1912939" y="4011614"/>
            <a:ext cx="1474787" cy="1463675"/>
            <a:chOff x="262" y="1078"/>
            <a:chExt cx="929" cy="922"/>
          </a:xfrm>
        </p:grpSpPr>
        <p:sp>
          <p:nvSpPr>
            <p:cNvPr id="35015" name="Rectangle 63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16" name="Rectangle 63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17" name="Rectangle 63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18" name="Rectangle 63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19" name="Rectangle 63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20" name="Rectangle 64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21" name="Rectangle 64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22" name="Rectangle 64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23" name="Rectangle 64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41" name="Group 644"/>
          <p:cNvGrpSpPr>
            <a:grpSpLocks/>
          </p:cNvGrpSpPr>
          <p:nvPr/>
        </p:nvGrpSpPr>
        <p:grpSpPr bwMode="auto">
          <a:xfrm>
            <a:off x="2409825" y="4011614"/>
            <a:ext cx="1474788" cy="1463675"/>
            <a:chOff x="262" y="1078"/>
            <a:chExt cx="929" cy="922"/>
          </a:xfrm>
        </p:grpSpPr>
        <p:sp>
          <p:nvSpPr>
            <p:cNvPr id="35006" name="Rectangle 64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07" name="Rectangle 64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08" name="Rectangle 64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09" name="Rectangle 64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10" name="Rectangle 64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11" name="Rectangle 65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12" name="Rectangle 65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13" name="Rectangle 65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14" name="Rectangle 65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42" name="Group 654"/>
          <p:cNvGrpSpPr>
            <a:grpSpLocks/>
          </p:cNvGrpSpPr>
          <p:nvPr/>
        </p:nvGrpSpPr>
        <p:grpSpPr bwMode="auto">
          <a:xfrm>
            <a:off x="3381375" y="4011614"/>
            <a:ext cx="1474788" cy="1463675"/>
            <a:chOff x="262" y="1078"/>
            <a:chExt cx="929" cy="922"/>
          </a:xfrm>
        </p:grpSpPr>
        <p:sp>
          <p:nvSpPr>
            <p:cNvPr id="34997" name="Rectangle 65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98" name="Rectangle 65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99" name="Rectangle 65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00" name="Rectangle 65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01" name="Rectangle 65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02" name="Rectangle 66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03" name="Rectangle 66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04" name="Rectangle 66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5005" name="Rectangle 66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43" name="Group 664"/>
          <p:cNvGrpSpPr>
            <a:grpSpLocks/>
          </p:cNvGrpSpPr>
          <p:nvPr/>
        </p:nvGrpSpPr>
        <p:grpSpPr bwMode="auto">
          <a:xfrm>
            <a:off x="3873500" y="4011614"/>
            <a:ext cx="1474788" cy="1463675"/>
            <a:chOff x="262" y="1078"/>
            <a:chExt cx="929" cy="922"/>
          </a:xfrm>
        </p:grpSpPr>
        <p:sp>
          <p:nvSpPr>
            <p:cNvPr id="34988" name="Rectangle 66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89" name="Rectangle 66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90" name="Rectangle 66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91" name="Rectangle 66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92" name="Rectangle 66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93" name="Rectangle 67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94" name="Rectangle 67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95" name="Rectangle 67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96" name="Rectangle 67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44" name="Group 674"/>
          <p:cNvGrpSpPr>
            <a:grpSpLocks/>
          </p:cNvGrpSpPr>
          <p:nvPr/>
        </p:nvGrpSpPr>
        <p:grpSpPr bwMode="auto">
          <a:xfrm>
            <a:off x="4351339" y="4011614"/>
            <a:ext cx="1474787" cy="1463675"/>
            <a:chOff x="262" y="1078"/>
            <a:chExt cx="929" cy="922"/>
          </a:xfrm>
        </p:grpSpPr>
        <p:sp>
          <p:nvSpPr>
            <p:cNvPr id="34979" name="Rectangle 67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80" name="Rectangle 67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81" name="Rectangle 67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82" name="Rectangle 67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83" name="Rectangle 67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84" name="Rectangle 68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85" name="Rectangle 68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86" name="Rectangle 68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87" name="Rectangle 68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45" name="Group 684"/>
          <p:cNvGrpSpPr>
            <a:grpSpLocks/>
          </p:cNvGrpSpPr>
          <p:nvPr/>
        </p:nvGrpSpPr>
        <p:grpSpPr bwMode="auto">
          <a:xfrm>
            <a:off x="4843464" y="4011614"/>
            <a:ext cx="1474787" cy="1463675"/>
            <a:chOff x="262" y="1078"/>
            <a:chExt cx="929" cy="922"/>
          </a:xfrm>
        </p:grpSpPr>
        <p:sp>
          <p:nvSpPr>
            <p:cNvPr id="34970" name="Rectangle 68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71" name="Rectangle 68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72" name="Rectangle 68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73" name="Rectangle 68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74" name="Rectangle 68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75" name="Rectangle 69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76" name="Rectangle 69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77" name="Rectangle 69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78" name="Rectangle 69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46" name="Group 694"/>
          <p:cNvGrpSpPr>
            <a:grpSpLocks/>
          </p:cNvGrpSpPr>
          <p:nvPr/>
        </p:nvGrpSpPr>
        <p:grpSpPr bwMode="auto">
          <a:xfrm>
            <a:off x="2906714" y="4011614"/>
            <a:ext cx="1474787" cy="1463675"/>
            <a:chOff x="262" y="1078"/>
            <a:chExt cx="929" cy="922"/>
          </a:xfrm>
        </p:grpSpPr>
        <p:sp>
          <p:nvSpPr>
            <p:cNvPr id="34961" name="Rectangle 69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62" name="Rectangle 69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63" name="Rectangle 69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64" name="Rectangle 69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65" name="Rectangle 69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66" name="Rectangle 70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67" name="Rectangle 70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68" name="Rectangle 70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69" name="Rectangle 70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4847" name="Group 704"/>
          <p:cNvGrpSpPr>
            <a:grpSpLocks/>
          </p:cNvGrpSpPr>
          <p:nvPr/>
        </p:nvGrpSpPr>
        <p:grpSpPr bwMode="auto">
          <a:xfrm>
            <a:off x="1423987" y="4508501"/>
            <a:ext cx="1474788" cy="1463675"/>
            <a:chOff x="262" y="1078"/>
            <a:chExt cx="929" cy="922"/>
          </a:xfrm>
        </p:grpSpPr>
        <p:sp>
          <p:nvSpPr>
            <p:cNvPr id="34952" name="Rectangle 70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53" name="Rectangle 70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54" name="Rectangle 70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55" name="Rectangle 70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56" name="Rectangle 70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57" name="Rectangle 71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58" name="Rectangle 71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59" name="Rectangle 71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60" name="Rectangle 71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5602" name="Group 714"/>
          <p:cNvGrpSpPr>
            <a:grpSpLocks/>
          </p:cNvGrpSpPr>
          <p:nvPr/>
        </p:nvGrpSpPr>
        <p:grpSpPr bwMode="auto">
          <a:xfrm>
            <a:off x="1911350" y="4508501"/>
            <a:ext cx="1474788" cy="1463675"/>
            <a:chOff x="262" y="1078"/>
            <a:chExt cx="929" cy="922"/>
          </a:xfrm>
        </p:grpSpPr>
        <p:sp>
          <p:nvSpPr>
            <p:cNvPr id="34943" name="Rectangle 71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44" name="Rectangle 71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45" name="Rectangle 71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46" name="Rectangle 71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47" name="Rectangle 71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48" name="Rectangle 72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49" name="Rectangle 72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50" name="Rectangle 72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51" name="Rectangle 72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5603" name="Group 724"/>
          <p:cNvGrpSpPr>
            <a:grpSpLocks/>
          </p:cNvGrpSpPr>
          <p:nvPr/>
        </p:nvGrpSpPr>
        <p:grpSpPr bwMode="auto">
          <a:xfrm>
            <a:off x="2408239" y="4508501"/>
            <a:ext cx="1474787" cy="1463675"/>
            <a:chOff x="262" y="1078"/>
            <a:chExt cx="929" cy="922"/>
          </a:xfrm>
        </p:grpSpPr>
        <p:sp>
          <p:nvSpPr>
            <p:cNvPr id="34934" name="Rectangle 72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35" name="Rectangle 72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36" name="Rectangle 72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37" name="Rectangle 72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38" name="Rectangle 72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39" name="Rectangle 73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40" name="Rectangle 73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41" name="Rectangle 73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42" name="Rectangle 73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5604" name="Group 734"/>
          <p:cNvGrpSpPr>
            <a:grpSpLocks/>
          </p:cNvGrpSpPr>
          <p:nvPr/>
        </p:nvGrpSpPr>
        <p:grpSpPr bwMode="auto">
          <a:xfrm>
            <a:off x="3379789" y="4508501"/>
            <a:ext cx="1474787" cy="1463675"/>
            <a:chOff x="262" y="1078"/>
            <a:chExt cx="929" cy="922"/>
          </a:xfrm>
        </p:grpSpPr>
        <p:sp>
          <p:nvSpPr>
            <p:cNvPr id="34925" name="Rectangle 73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26" name="Rectangle 73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27" name="Rectangle 73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28" name="Rectangle 73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29" name="Rectangle 73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30" name="Rectangle 74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31" name="Rectangle 74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32" name="Rectangle 74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33" name="Rectangle 74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5605" name="Group 744"/>
          <p:cNvGrpSpPr>
            <a:grpSpLocks/>
          </p:cNvGrpSpPr>
          <p:nvPr/>
        </p:nvGrpSpPr>
        <p:grpSpPr bwMode="auto">
          <a:xfrm>
            <a:off x="3871914" y="4508501"/>
            <a:ext cx="1474787" cy="1463675"/>
            <a:chOff x="262" y="1078"/>
            <a:chExt cx="929" cy="922"/>
          </a:xfrm>
        </p:grpSpPr>
        <p:sp>
          <p:nvSpPr>
            <p:cNvPr id="34916" name="Rectangle 74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17" name="Rectangle 74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18" name="Rectangle 74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19" name="Rectangle 74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20" name="Rectangle 74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21" name="Rectangle 75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22" name="Rectangle 75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23" name="Rectangle 75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24" name="Rectangle 75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5606" name="Group 754"/>
          <p:cNvGrpSpPr>
            <a:grpSpLocks/>
          </p:cNvGrpSpPr>
          <p:nvPr/>
        </p:nvGrpSpPr>
        <p:grpSpPr bwMode="auto">
          <a:xfrm>
            <a:off x="4349750" y="4508501"/>
            <a:ext cx="1474788" cy="1463675"/>
            <a:chOff x="262" y="1078"/>
            <a:chExt cx="929" cy="922"/>
          </a:xfrm>
        </p:grpSpPr>
        <p:sp>
          <p:nvSpPr>
            <p:cNvPr id="34907" name="Rectangle 75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08" name="Rectangle 75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09" name="Rectangle 75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10" name="Rectangle 75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11" name="Rectangle 75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12" name="Rectangle 76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13" name="Rectangle 76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14" name="Rectangle 76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15" name="Rectangle 76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5607" name="Group 764"/>
          <p:cNvGrpSpPr>
            <a:grpSpLocks/>
          </p:cNvGrpSpPr>
          <p:nvPr/>
        </p:nvGrpSpPr>
        <p:grpSpPr bwMode="auto">
          <a:xfrm>
            <a:off x="4841875" y="4508501"/>
            <a:ext cx="1474788" cy="1463675"/>
            <a:chOff x="262" y="1078"/>
            <a:chExt cx="929" cy="922"/>
          </a:xfrm>
        </p:grpSpPr>
        <p:sp>
          <p:nvSpPr>
            <p:cNvPr id="34898" name="Rectangle 76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899" name="Rectangle 76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00" name="Rectangle 76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01" name="Rectangle 76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02" name="Rectangle 76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03" name="Rectangle 77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04" name="Rectangle 77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05" name="Rectangle 77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906" name="Rectangle 77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grpSp>
        <p:nvGrpSpPr>
          <p:cNvPr id="35608" name="Group 774"/>
          <p:cNvGrpSpPr>
            <a:grpSpLocks/>
          </p:cNvGrpSpPr>
          <p:nvPr/>
        </p:nvGrpSpPr>
        <p:grpSpPr bwMode="auto">
          <a:xfrm>
            <a:off x="2905125" y="4508501"/>
            <a:ext cx="1474788" cy="1463675"/>
            <a:chOff x="262" y="1078"/>
            <a:chExt cx="929" cy="922"/>
          </a:xfrm>
        </p:grpSpPr>
        <p:sp>
          <p:nvSpPr>
            <p:cNvPr id="34889" name="Rectangle 775"/>
            <p:cNvSpPr>
              <a:spLocks noChangeArrowheads="1"/>
            </p:cNvSpPr>
            <p:nvPr/>
          </p:nvSpPr>
          <p:spPr bwMode="auto">
            <a:xfrm>
              <a:off x="262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890" name="Rectangle 776"/>
            <p:cNvSpPr>
              <a:spLocks noChangeArrowheads="1"/>
            </p:cNvSpPr>
            <p:nvPr/>
          </p:nvSpPr>
          <p:spPr bwMode="auto">
            <a:xfrm>
              <a:off x="572" y="1078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891" name="Rectangle 777"/>
            <p:cNvSpPr>
              <a:spLocks noChangeArrowheads="1"/>
            </p:cNvSpPr>
            <p:nvPr/>
          </p:nvSpPr>
          <p:spPr bwMode="auto">
            <a:xfrm>
              <a:off x="881" y="1078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892" name="Rectangle 778"/>
            <p:cNvSpPr>
              <a:spLocks noChangeArrowheads="1"/>
            </p:cNvSpPr>
            <p:nvPr/>
          </p:nvSpPr>
          <p:spPr bwMode="auto">
            <a:xfrm>
              <a:off x="26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893" name="Rectangle 779"/>
            <p:cNvSpPr>
              <a:spLocks noChangeArrowheads="1"/>
            </p:cNvSpPr>
            <p:nvPr/>
          </p:nvSpPr>
          <p:spPr bwMode="auto">
            <a:xfrm>
              <a:off x="572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894" name="Rectangle 780"/>
            <p:cNvSpPr>
              <a:spLocks noChangeArrowheads="1"/>
            </p:cNvSpPr>
            <p:nvPr/>
          </p:nvSpPr>
          <p:spPr bwMode="auto">
            <a:xfrm>
              <a:off x="881" y="1387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895" name="Rectangle 781"/>
            <p:cNvSpPr>
              <a:spLocks noChangeArrowheads="1"/>
            </p:cNvSpPr>
            <p:nvPr/>
          </p:nvSpPr>
          <p:spPr bwMode="auto">
            <a:xfrm>
              <a:off x="262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896" name="Rectangle 782"/>
            <p:cNvSpPr>
              <a:spLocks noChangeArrowheads="1"/>
            </p:cNvSpPr>
            <p:nvPr/>
          </p:nvSpPr>
          <p:spPr bwMode="auto">
            <a:xfrm>
              <a:off x="572" y="1690"/>
              <a:ext cx="310" cy="310"/>
            </a:xfrm>
            <a:prstGeom prst="rect">
              <a:avLst/>
            </a:prstGeom>
            <a:solidFill>
              <a:srgbClr val="FF990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4897" name="Rectangle 783"/>
            <p:cNvSpPr>
              <a:spLocks noChangeArrowheads="1"/>
            </p:cNvSpPr>
            <p:nvPr/>
          </p:nvSpPr>
          <p:spPr bwMode="auto">
            <a:xfrm>
              <a:off x="881" y="1690"/>
              <a:ext cx="310" cy="310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34887" name="Text Box 784"/>
          <p:cNvSpPr txBox="1">
            <a:spLocks noChangeArrowheads="1"/>
          </p:cNvSpPr>
          <p:nvPr/>
        </p:nvSpPr>
        <p:spPr bwMode="auto">
          <a:xfrm>
            <a:off x="3033714" y="1222375"/>
            <a:ext cx="173637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Original Image</a:t>
            </a:r>
            <a:endParaRPr lang="en-US" altLang="ko-KR"/>
          </a:p>
        </p:txBody>
      </p:sp>
      <p:sp>
        <p:nvSpPr>
          <p:cNvPr id="34888" name="Text Box 785"/>
          <p:cNvSpPr txBox="1">
            <a:spLocks noChangeArrowheads="1"/>
          </p:cNvSpPr>
          <p:nvPr/>
        </p:nvSpPr>
        <p:spPr bwMode="auto">
          <a:xfrm>
            <a:off x="6316664" y="1241425"/>
            <a:ext cx="40009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Processed Image With Eroded Pixels</a:t>
            </a:r>
            <a:endParaRPr lang="en-US" altLang="ko-KR"/>
          </a:p>
        </p:txBody>
      </p:sp>
      <p:sp>
        <p:nvSpPr>
          <p:cNvPr id="797" name="직사각형 796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798" name="직사각형 797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Morphology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85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4526" y="1585914"/>
            <a:ext cx="3927475" cy="3900487"/>
            <a:chOff x="202" y="944"/>
            <a:chExt cx="2474" cy="2457"/>
          </a:xfrm>
        </p:grpSpPr>
        <p:sp>
          <p:nvSpPr>
            <p:cNvPr id="36945" name="Rectangle 4"/>
            <p:cNvSpPr>
              <a:spLocks noChangeArrowheads="1"/>
            </p:cNvSpPr>
            <p:nvPr/>
          </p:nvSpPr>
          <p:spPr bwMode="auto">
            <a:xfrm>
              <a:off x="202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46" name="Rectangle 5"/>
            <p:cNvSpPr>
              <a:spLocks noChangeArrowheads="1"/>
            </p:cNvSpPr>
            <p:nvPr/>
          </p:nvSpPr>
          <p:spPr bwMode="auto">
            <a:xfrm>
              <a:off x="512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47" name="Rectangle 6"/>
            <p:cNvSpPr>
              <a:spLocks noChangeArrowheads="1"/>
            </p:cNvSpPr>
            <p:nvPr/>
          </p:nvSpPr>
          <p:spPr bwMode="auto">
            <a:xfrm>
              <a:off x="821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48" name="Rectangle 7"/>
            <p:cNvSpPr>
              <a:spLocks noChangeArrowheads="1"/>
            </p:cNvSpPr>
            <p:nvPr/>
          </p:nvSpPr>
          <p:spPr bwMode="auto">
            <a:xfrm>
              <a:off x="1130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49" name="Rectangle 8"/>
            <p:cNvSpPr>
              <a:spLocks noChangeArrowheads="1"/>
            </p:cNvSpPr>
            <p:nvPr/>
          </p:nvSpPr>
          <p:spPr bwMode="auto">
            <a:xfrm>
              <a:off x="1439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50" name="Rectangle 9"/>
            <p:cNvSpPr>
              <a:spLocks noChangeArrowheads="1"/>
            </p:cNvSpPr>
            <p:nvPr/>
          </p:nvSpPr>
          <p:spPr bwMode="auto">
            <a:xfrm>
              <a:off x="1748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51" name="Rectangle 10"/>
            <p:cNvSpPr>
              <a:spLocks noChangeArrowheads="1"/>
            </p:cNvSpPr>
            <p:nvPr/>
          </p:nvSpPr>
          <p:spPr bwMode="auto">
            <a:xfrm>
              <a:off x="2057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52" name="Rectangle 11"/>
            <p:cNvSpPr>
              <a:spLocks noChangeArrowheads="1"/>
            </p:cNvSpPr>
            <p:nvPr/>
          </p:nvSpPr>
          <p:spPr bwMode="auto">
            <a:xfrm>
              <a:off x="2366" y="944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53" name="Rectangle 12"/>
            <p:cNvSpPr>
              <a:spLocks noChangeArrowheads="1"/>
            </p:cNvSpPr>
            <p:nvPr/>
          </p:nvSpPr>
          <p:spPr bwMode="auto">
            <a:xfrm>
              <a:off x="202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54" name="Rectangle 13"/>
            <p:cNvSpPr>
              <a:spLocks noChangeArrowheads="1"/>
            </p:cNvSpPr>
            <p:nvPr/>
          </p:nvSpPr>
          <p:spPr bwMode="auto">
            <a:xfrm>
              <a:off x="512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55" name="Rectangle 14"/>
            <p:cNvSpPr>
              <a:spLocks noChangeArrowheads="1"/>
            </p:cNvSpPr>
            <p:nvPr/>
          </p:nvSpPr>
          <p:spPr bwMode="auto">
            <a:xfrm>
              <a:off x="821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56" name="Rectangle 15"/>
            <p:cNvSpPr>
              <a:spLocks noChangeArrowheads="1"/>
            </p:cNvSpPr>
            <p:nvPr/>
          </p:nvSpPr>
          <p:spPr bwMode="auto">
            <a:xfrm>
              <a:off x="1130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57" name="Rectangle 16"/>
            <p:cNvSpPr>
              <a:spLocks noChangeArrowheads="1"/>
            </p:cNvSpPr>
            <p:nvPr/>
          </p:nvSpPr>
          <p:spPr bwMode="auto">
            <a:xfrm>
              <a:off x="1439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58" name="Rectangle 17"/>
            <p:cNvSpPr>
              <a:spLocks noChangeArrowheads="1"/>
            </p:cNvSpPr>
            <p:nvPr/>
          </p:nvSpPr>
          <p:spPr bwMode="auto">
            <a:xfrm>
              <a:off x="1748" y="1253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59" name="Rectangle 18"/>
            <p:cNvSpPr>
              <a:spLocks noChangeArrowheads="1"/>
            </p:cNvSpPr>
            <p:nvPr/>
          </p:nvSpPr>
          <p:spPr bwMode="auto">
            <a:xfrm>
              <a:off x="2057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60" name="Rectangle 19"/>
            <p:cNvSpPr>
              <a:spLocks noChangeArrowheads="1"/>
            </p:cNvSpPr>
            <p:nvPr/>
          </p:nvSpPr>
          <p:spPr bwMode="auto">
            <a:xfrm>
              <a:off x="2366" y="1253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61" name="Rectangle 20"/>
            <p:cNvSpPr>
              <a:spLocks noChangeArrowheads="1"/>
            </p:cNvSpPr>
            <p:nvPr/>
          </p:nvSpPr>
          <p:spPr bwMode="auto">
            <a:xfrm>
              <a:off x="202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62" name="Rectangle 21"/>
            <p:cNvSpPr>
              <a:spLocks noChangeArrowheads="1"/>
            </p:cNvSpPr>
            <p:nvPr/>
          </p:nvSpPr>
          <p:spPr bwMode="auto">
            <a:xfrm>
              <a:off x="512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63" name="Rectangle 22"/>
            <p:cNvSpPr>
              <a:spLocks noChangeArrowheads="1"/>
            </p:cNvSpPr>
            <p:nvPr/>
          </p:nvSpPr>
          <p:spPr bwMode="auto">
            <a:xfrm>
              <a:off x="821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64" name="Rectangle 23"/>
            <p:cNvSpPr>
              <a:spLocks noChangeArrowheads="1"/>
            </p:cNvSpPr>
            <p:nvPr/>
          </p:nvSpPr>
          <p:spPr bwMode="auto">
            <a:xfrm>
              <a:off x="1130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65" name="Rectangle 24"/>
            <p:cNvSpPr>
              <a:spLocks noChangeArrowheads="1"/>
            </p:cNvSpPr>
            <p:nvPr/>
          </p:nvSpPr>
          <p:spPr bwMode="auto">
            <a:xfrm>
              <a:off x="1439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66" name="Rectangle 25"/>
            <p:cNvSpPr>
              <a:spLocks noChangeArrowheads="1"/>
            </p:cNvSpPr>
            <p:nvPr/>
          </p:nvSpPr>
          <p:spPr bwMode="auto">
            <a:xfrm>
              <a:off x="1748" y="1556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67" name="Rectangle 26"/>
            <p:cNvSpPr>
              <a:spLocks noChangeArrowheads="1"/>
            </p:cNvSpPr>
            <p:nvPr/>
          </p:nvSpPr>
          <p:spPr bwMode="auto">
            <a:xfrm>
              <a:off x="2057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68" name="Rectangle 27"/>
            <p:cNvSpPr>
              <a:spLocks noChangeArrowheads="1"/>
            </p:cNvSpPr>
            <p:nvPr/>
          </p:nvSpPr>
          <p:spPr bwMode="auto">
            <a:xfrm>
              <a:off x="2366" y="1556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69" name="Rectangle 28"/>
            <p:cNvSpPr>
              <a:spLocks noChangeArrowheads="1"/>
            </p:cNvSpPr>
            <p:nvPr/>
          </p:nvSpPr>
          <p:spPr bwMode="auto">
            <a:xfrm>
              <a:off x="202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70" name="Rectangle 29"/>
            <p:cNvSpPr>
              <a:spLocks noChangeArrowheads="1"/>
            </p:cNvSpPr>
            <p:nvPr/>
          </p:nvSpPr>
          <p:spPr bwMode="auto">
            <a:xfrm>
              <a:off x="512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71" name="Rectangle 30"/>
            <p:cNvSpPr>
              <a:spLocks noChangeArrowheads="1"/>
            </p:cNvSpPr>
            <p:nvPr/>
          </p:nvSpPr>
          <p:spPr bwMode="auto">
            <a:xfrm>
              <a:off x="821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72" name="Rectangle 31"/>
            <p:cNvSpPr>
              <a:spLocks noChangeArrowheads="1"/>
            </p:cNvSpPr>
            <p:nvPr/>
          </p:nvSpPr>
          <p:spPr bwMode="auto">
            <a:xfrm>
              <a:off x="1130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73" name="Rectangle 32"/>
            <p:cNvSpPr>
              <a:spLocks noChangeArrowheads="1"/>
            </p:cNvSpPr>
            <p:nvPr/>
          </p:nvSpPr>
          <p:spPr bwMode="auto">
            <a:xfrm>
              <a:off x="1439" y="1865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74" name="Rectangle 33"/>
            <p:cNvSpPr>
              <a:spLocks noChangeArrowheads="1"/>
            </p:cNvSpPr>
            <p:nvPr/>
          </p:nvSpPr>
          <p:spPr bwMode="auto">
            <a:xfrm>
              <a:off x="1748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75" name="Rectangle 34"/>
            <p:cNvSpPr>
              <a:spLocks noChangeArrowheads="1"/>
            </p:cNvSpPr>
            <p:nvPr/>
          </p:nvSpPr>
          <p:spPr bwMode="auto">
            <a:xfrm>
              <a:off x="2057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76" name="Rectangle 35"/>
            <p:cNvSpPr>
              <a:spLocks noChangeArrowheads="1"/>
            </p:cNvSpPr>
            <p:nvPr/>
          </p:nvSpPr>
          <p:spPr bwMode="auto">
            <a:xfrm>
              <a:off x="2366" y="1865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77" name="Rectangle 36"/>
            <p:cNvSpPr>
              <a:spLocks noChangeArrowheads="1"/>
            </p:cNvSpPr>
            <p:nvPr/>
          </p:nvSpPr>
          <p:spPr bwMode="auto">
            <a:xfrm>
              <a:off x="202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78" name="Rectangle 37"/>
            <p:cNvSpPr>
              <a:spLocks noChangeArrowheads="1"/>
            </p:cNvSpPr>
            <p:nvPr/>
          </p:nvSpPr>
          <p:spPr bwMode="auto">
            <a:xfrm>
              <a:off x="512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79" name="Rectangle 38"/>
            <p:cNvSpPr>
              <a:spLocks noChangeArrowheads="1"/>
            </p:cNvSpPr>
            <p:nvPr/>
          </p:nvSpPr>
          <p:spPr bwMode="auto">
            <a:xfrm>
              <a:off x="821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80" name="Rectangle 39"/>
            <p:cNvSpPr>
              <a:spLocks noChangeArrowheads="1"/>
            </p:cNvSpPr>
            <p:nvPr/>
          </p:nvSpPr>
          <p:spPr bwMode="auto">
            <a:xfrm>
              <a:off x="1130" y="2170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81" name="Rectangle 40"/>
            <p:cNvSpPr>
              <a:spLocks noChangeArrowheads="1"/>
            </p:cNvSpPr>
            <p:nvPr/>
          </p:nvSpPr>
          <p:spPr bwMode="auto">
            <a:xfrm>
              <a:off x="1439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82" name="Rectangle 41"/>
            <p:cNvSpPr>
              <a:spLocks noChangeArrowheads="1"/>
            </p:cNvSpPr>
            <p:nvPr/>
          </p:nvSpPr>
          <p:spPr bwMode="auto">
            <a:xfrm>
              <a:off x="1748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83" name="Rectangle 42"/>
            <p:cNvSpPr>
              <a:spLocks noChangeArrowheads="1"/>
            </p:cNvSpPr>
            <p:nvPr/>
          </p:nvSpPr>
          <p:spPr bwMode="auto">
            <a:xfrm>
              <a:off x="2057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84" name="Rectangle 43"/>
            <p:cNvSpPr>
              <a:spLocks noChangeArrowheads="1"/>
            </p:cNvSpPr>
            <p:nvPr/>
          </p:nvSpPr>
          <p:spPr bwMode="auto">
            <a:xfrm>
              <a:off x="2366" y="2170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85" name="Rectangle 44"/>
            <p:cNvSpPr>
              <a:spLocks noChangeArrowheads="1"/>
            </p:cNvSpPr>
            <p:nvPr/>
          </p:nvSpPr>
          <p:spPr bwMode="auto">
            <a:xfrm>
              <a:off x="202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86" name="Rectangle 45"/>
            <p:cNvSpPr>
              <a:spLocks noChangeArrowheads="1"/>
            </p:cNvSpPr>
            <p:nvPr/>
          </p:nvSpPr>
          <p:spPr bwMode="auto">
            <a:xfrm>
              <a:off x="512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87" name="Rectangle 46"/>
            <p:cNvSpPr>
              <a:spLocks noChangeArrowheads="1"/>
            </p:cNvSpPr>
            <p:nvPr/>
          </p:nvSpPr>
          <p:spPr bwMode="auto">
            <a:xfrm>
              <a:off x="821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88" name="Rectangle 47"/>
            <p:cNvSpPr>
              <a:spLocks noChangeArrowheads="1"/>
            </p:cNvSpPr>
            <p:nvPr/>
          </p:nvSpPr>
          <p:spPr bwMode="auto">
            <a:xfrm>
              <a:off x="1130" y="24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89" name="Rectangle 48"/>
            <p:cNvSpPr>
              <a:spLocks noChangeArrowheads="1"/>
            </p:cNvSpPr>
            <p:nvPr/>
          </p:nvSpPr>
          <p:spPr bwMode="auto">
            <a:xfrm>
              <a:off x="1439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90" name="Rectangle 49"/>
            <p:cNvSpPr>
              <a:spLocks noChangeArrowheads="1"/>
            </p:cNvSpPr>
            <p:nvPr/>
          </p:nvSpPr>
          <p:spPr bwMode="auto">
            <a:xfrm>
              <a:off x="1748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91" name="Rectangle 50"/>
            <p:cNvSpPr>
              <a:spLocks noChangeArrowheads="1"/>
            </p:cNvSpPr>
            <p:nvPr/>
          </p:nvSpPr>
          <p:spPr bwMode="auto">
            <a:xfrm>
              <a:off x="2057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92" name="Rectangle 51"/>
            <p:cNvSpPr>
              <a:spLocks noChangeArrowheads="1"/>
            </p:cNvSpPr>
            <p:nvPr/>
          </p:nvSpPr>
          <p:spPr bwMode="auto">
            <a:xfrm>
              <a:off x="2366" y="2479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93" name="Rectangle 52"/>
            <p:cNvSpPr>
              <a:spLocks noChangeArrowheads="1"/>
            </p:cNvSpPr>
            <p:nvPr/>
          </p:nvSpPr>
          <p:spPr bwMode="auto">
            <a:xfrm>
              <a:off x="202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94" name="Rectangle 53"/>
            <p:cNvSpPr>
              <a:spLocks noChangeArrowheads="1"/>
            </p:cNvSpPr>
            <p:nvPr/>
          </p:nvSpPr>
          <p:spPr bwMode="auto">
            <a:xfrm>
              <a:off x="512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95" name="Rectangle 54"/>
            <p:cNvSpPr>
              <a:spLocks noChangeArrowheads="1"/>
            </p:cNvSpPr>
            <p:nvPr/>
          </p:nvSpPr>
          <p:spPr bwMode="auto">
            <a:xfrm>
              <a:off x="821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96" name="Rectangle 55"/>
            <p:cNvSpPr>
              <a:spLocks noChangeArrowheads="1"/>
            </p:cNvSpPr>
            <p:nvPr/>
          </p:nvSpPr>
          <p:spPr bwMode="auto">
            <a:xfrm>
              <a:off x="1130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97" name="Rectangle 56"/>
            <p:cNvSpPr>
              <a:spLocks noChangeArrowheads="1"/>
            </p:cNvSpPr>
            <p:nvPr/>
          </p:nvSpPr>
          <p:spPr bwMode="auto">
            <a:xfrm>
              <a:off x="1439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98" name="Rectangle 57"/>
            <p:cNvSpPr>
              <a:spLocks noChangeArrowheads="1"/>
            </p:cNvSpPr>
            <p:nvPr/>
          </p:nvSpPr>
          <p:spPr bwMode="auto">
            <a:xfrm>
              <a:off x="1748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6999" name="Rectangle 58"/>
            <p:cNvSpPr>
              <a:spLocks noChangeArrowheads="1"/>
            </p:cNvSpPr>
            <p:nvPr/>
          </p:nvSpPr>
          <p:spPr bwMode="auto">
            <a:xfrm>
              <a:off x="2057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7000" name="Rectangle 59"/>
            <p:cNvSpPr>
              <a:spLocks noChangeArrowheads="1"/>
            </p:cNvSpPr>
            <p:nvPr/>
          </p:nvSpPr>
          <p:spPr bwMode="auto">
            <a:xfrm>
              <a:off x="2366" y="2782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7001" name="Rectangle 60"/>
            <p:cNvSpPr>
              <a:spLocks noChangeArrowheads="1"/>
            </p:cNvSpPr>
            <p:nvPr/>
          </p:nvSpPr>
          <p:spPr bwMode="auto">
            <a:xfrm>
              <a:off x="202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7002" name="Rectangle 61"/>
            <p:cNvSpPr>
              <a:spLocks noChangeArrowheads="1"/>
            </p:cNvSpPr>
            <p:nvPr/>
          </p:nvSpPr>
          <p:spPr bwMode="auto">
            <a:xfrm>
              <a:off x="512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7003" name="Rectangle 62"/>
            <p:cNvSpPr>
              <a:spLocks noChangeArrowheads="1"/>
            </p:cNvSpPr>
            <p:nvPr/>
          </p:nvSpPr>
          <p:spPr bwMode="auto">
            <a:xfrm>
              <a:off x="821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7004" name="Rectangle 63"/>
            <p:cNvSpPr>
              <a:spLocks noChangeArrowheads="1"/>
            </p:cNvSpPr>
            <p:nvPr/>
          </p:nvSpPr>
          <p:spPr bwMode="auto">
            <a:xfrm>
              <a:off x="1130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7005" name="Rectangle 64"/>
            <p:cNvSpPr>
              <a:spLocks noChangeArrowheads="1"/>
            </p:cNvSpPr>
            <p:nvPr/>
          </p:nvSpPr>
          <p:spPr bwMode="auto">
            <a:xfrm>
              <a:off x="1439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7006" name="Rectangle 65"/>
            <p:cNvSpPr>
              <a:spLocks noChangeArrowheads="1"/>
            </p:cNvSpPr>
            <p:nvPr/>
          </p:nvSpPr>
          <p:spPr bwMode="auto">
            <a:xfrm>
              <a:off x="1748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7007" name="Rectangle 66"/>
            <p:cNvSpPr>
              <a:spLocks noChangeArrowheads="1"/>
            </p:cNvSpPr>
            <p:nvPr/>
          </p:nvSpPr>
          <p:spPr bwMode="auto">
            <a:xfrm>
              <a:off x="2057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37008" name="Rectangle 67"/>
            <p:cNvSpPr>
              <a:spLocks noChangeArrowheads="1"/>
            </p:cNvSpPr>
            <p:nvPr/>
          </p:nvSpPr>
          <p:spPr bwMode="auto">
            <a:xfrm>
              <a:off x="2366" y="3091"/>
              <a:ext cx="310" cy="310"/>
            </a:xfrm>
            <a:prstGeom prst="rect">
              <a:avLst/>
            </a:prstGeom>
            <a:solidFill>
              <a:srgbClr val="EAF1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36869" name="Rectangle 69"/>
          <p:cNvSpPr>
            <a:spLocks noChangeArrowheads="1"/>
          </p:cNvSpPr>
          <p:nvPr/>
        </p:nvSpPr>
        <p:spPr bwMode="auto">
          <a:xfrm>
            <a:off x="6326189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70" name="Rectangle 70"/>
          <p:cNvSpPr>
            <a:spLocks noChangeArrowheads="1"/>
          </p:cNvSpPr>
          <p:nvPr/>
        </p:nvSpPr>
        <p:spPr bwMode="auto">
          <a:xfrm>
            <a:off x="6818314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71" name="Rectangle 71"/>
          <p:cNvSpPr>
            <a:spLocks noChangeArrowheads="1"/>
          </p:cNvSpPr>
          <p:nvPr/>
        </p:nvSpPr>
        <p:spPr bwMode="auto">
          <a:xfrm>
            <a:off x="7308851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72" name="Rectangle 72"/>
          <p:cNvSpPr>
            <a:spLocks noChangeArrowheads="1"/>
          </p:cNvSpPr>
          <p:nvPr/>
        </p:nvSpPr>
        <p:spPr bwMode="auto">
          <a:xfrm>
            <a:off x="7799389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73" name="Rectangle 73"/>
          <p:cNvSpPr>
            <a:spLocks noChangeArrowheads="1"/>
          </p:cNvSpPr>
          <p:nvPr/>
        </p:nvSpPr>
        <p:spPr bwMode="auto">
          <a:xfrm>
            <a:off x="8289926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74" name="Rectangle 74"/>
          <p:cNvSpPr>
            <a:spLocks noChangeArrowheads="1"/>
          </p:cNvSpPr>
          <p:nvPr/>
        </p:nvSpPr>
        <p:spPr bwMode="auto">
          <a:xfrm>
            <a:off x="8780464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75" name="Rectangle 75"/>
          <p:cNvSpPr>
            <a:spLocks noChangeArrowheads="1"/>
          </p:cNvSpPr>
          <p:nvPr/>
        </p:nvSpPr>
        <p:spPr bwMode="auto">
          <a:xfrm>
            <a:off x="9271001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76" name="Rectangle 76"/>
          <p:cNvSpPr>
            <a:spLocks noChangeArrowheads="1"/>
          </p:cNvSpPr>
          <p:nvPr/>
        </p:nvSpPr>
        <p:spPr bwMode="auto">
          <a:xfrm>
            <a:off x="9761539" y="157797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77" name="Rectangle 77"/>
          <p:cNvSpPr>
            <a:spLocks noChangeArrowheads="1"/>
          </p:cNvSpPr>
          <p:nvPr/>
        </p:nvSpPr>
        <p:spPr bwMode="auto">
          <a:xfrm>
            <a:off x="6326189" y="206851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78" name="Rectangle 78"/>
          <p:cNvSpPr>
            <a:spLocks noChangeArrowheads="1"/>
          </p:cNvSpPr>
          <p:nvPr/>
        </p:nvSpPr>
        <p:spPr bwMode="auto">
          <a:xfrm>
            <a:off x="6818314" y="206851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79" name="Rectangle 79"/>
          <p:cNvSpPr>
            <a:spLocks noChangeArrowheads="1"/>
          </p:cNvSpPr>
          <p:nvPr/>
        </p:nvSpPr>
        <p:spPr bwMode="auto">
          <a:xfrm>
            <a:off x="7308851" y="206851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80" name="Rectangle 80"/>
          <p:cNvSpPr>
            <a:spLocks noChangeArrowheads="1"/>
          </p:cNvSpPr>
          <p:nvPr/>
        </p:nvSpPr>
        <p:spPr bwMode="auto">
          <a:xfrm>
            <a:off x="7799389" y="2068514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81" name="Rectangle 81"/>
          <p:cNvSpPr>
            <a:spLocks noChangeArrowheads="1"/>
          </p:cNvSpPr>
          <p:nvPr/>
        </p:nvSpPr>
        <p:spPr bwMode="auto">
          <a:xfrm>
            <a:off x="8289926" y="2068514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82" name="Rectangle 82"/>
          <p:cNvSpPr>
            <a:spLocks noChangeArrowheads="1"/>
          </p:cNvSpPr>
          <p:nvPr/>
        </p:nvSpPr>
        <p:spPr bwMode="auto">
          <a:xfrm>
            <a:off x="8780464" y="2068514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83" name="Rectangle 83"/>
          <p:cNvSpPr>
            <a:spLocks noChangeArrowheads="1"/>
          </p:cNvSpPr>
          <p:nvPr/>
        </p:nvSpPr>
        <p:spPr bwMode="auto">
          <a:xfrm>
            <a:off x="9271001" y="206851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84" name="Rectangle 84"/>
          <p:cNvSpPr>
            <a:spLocks noChangeArrowheads="1"/>
          </p:cNvSpPr>
          <p:nvPr/>
        </p:nvSpPr>
        <p:spPr bwMode="auto">
          <a:xfrm>
            <a:off x="9761539" y="206851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85" name="Rectangle 85"/>
          <p:cNvSpPr>
            <a:spLocks noChangeArrowheads="1"/>
          </p:cNvSpPr>
          <p:nvPr/>
        </p:nvSpPr>
        <p:spPr bwMode="auto">
          <a:xfrm>
            <a:off x="6326189" y="254952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86" name="Rectangle 86"/>
          <p:cNvSpPr>
            <a:spLocks noChangeArrowheads="1"/>
          </p:cNvSpPr>
          <p:nvPr/>
        </p:nvSpPr>
        <p:spPr bwMode="auto">
          <a:xfrm>
            <a:off x="6818314" y="254952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87" name="Rectangle 87"/>
          <p:cNvSpPr>
            <a:spLocks noChangeArrowheads="1"/>
          </p:cNvSpPr>
          <p:nvPr/>
        </p:nvSpPr>
        <p:spPr bwMode="auto">
          <a:xfrm>
            <a:off x="7308851" y="2549526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88" name="Rectangle 88"/>
          <p:cNvSpPr>
            <a:spLocks noChangeArrowheads="1"/>
          </p:cNvSpPr>
          <p:nvPr/>
        </p:nvSpPr>
        <p:spPr bwMode="auto">
          <a:xfrm>
            <a:off x="7799389" y="2549526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89" name="Rectangle 89"/>
          <p:cNvSpPr>
            <a:spLocks noChangeArrowheads="1"/>
          </p:cNvSpPr>
          <p:nvPr/>
        </p:nvSpPr>
        <p:spPr bwMode="auto">
          <a:xfrm>
            <a:off x="8289926" y="2549526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90" name="Rectangle 90"/>
          <p:cNvSpPr>
            <a:spLocks noChangeArrowheads="1"/>
          </p:cNvSpPr>
          <p:nvPr/>
        </p:nvSpPr>
        <p:spPr bwMode="auto">
          <a:xfrm>
            <a:off x="8780464" y="2549526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91" name="Rectangle 91"/>
          <p:cNvSpPr>
            <a:spLocks noChangeArrowheads="1"/>
          </p:cNvSpPr>
          <p:nvPr/>
        </p:nvSpPr>
        <p:spPr bwMode="auto">
          <a:xfrm>
            <a:off x="9271001" y="254952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92" name="Rectangle 92"/>
          <p:cNvSpPr>
            <a:spLocks noChangeArrowheads="1"/>
          </p:cNvSpPr>
          <p:nvPr/>
        </p:nvSpPr>
        <p:spPr bwMode="auto">
          <a:xfrm>
            <a:off x="9761539" y="2549526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93" name="Rectangle 93"/>
          <p:cNvSpPr>
            <a:spLocks noChangeArrowheads="1"/>
          </p:cNvSpPr>
          <p:nvPr/>
        </p:nvSpPr>
        <p:spPr bwMode="auto">
          <a:xfrm>
            <a:off x="6326189" y="304006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94" name="Rectangle 94"/>
          <p:cNvSpPr>
            <a:spLocks noChangeArrowheads="1"/>
          </p:cNvSpPr>
          <p:nvPr/>
        </p:nvSpPr>
        <p:spPr bwMode="auto">
          <a:xfrm>
            <a:off x="6818314" y="3040064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95" name="Rectangle 95"/>
          <p:cNvSpPr>
            <a:spLocks noChangeArrowheads="1"/>
          </p:cNvSpPr>
          <p:nvPr/>
        </p:nvSpPr>
        <p:spPr bwMode="auto">
          <a:xfrm>
            <a:off x="7308851" y="3040064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96" name="Rectangle 96"/>
          <p:cNvSpPr>
            <a:spLocks noChangeArrowheads="1"/>
          </p:cNvSpPr>
          <p:nvPr/>
        </p:nvSpPr>
        <p:spPr bwMode="auto">
          <a:xfrm>
            <a:off x="7799389" y="3040064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97" name="Rectangle 97"/>
          <p:cNvSpPr>
            <a:spLocks noChangeArrowheads="1"/>
          </p:cNvSpPr>
          <p:nvPr/>
        </p:nvSpPr>
        <p:spPr bwMode="auto">
          <a:xfrm>
            <a:off x="8289926" y="3040064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98" name="Rectangle 98"/>
          <p:cNvSpPr>
            <a:spLocks noChangeArrowheads="1"/>
          </p:cNvSpPr>
          <p:nvPr/>
        </p:nvSpPr>
        <p:spPr bwMode="auto">
          <a:xfrm>
            <a:off x="8780464" y="304006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899" name="Rectangle 99"/>
          <p:cNvSpPr>
            <a:spLocks noChangeArrowheads="1"/>
          </p:cNvSpPr>
          <p:nvPr/>
        </p:nvSpPr>
        <p:spPr bwMode="auto">
          <a:xfrm>
            <a:off x="9271001" y="304006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00" name="Rectangle 100"/>
          <p:cNvSpPr>
            <a:spLocks noChangeArrowheads="1"/>
          </p:cNvSpPr>
          <p:nvPr/>
        </p:nvSpPr>
        <p:spPr bwMode="auto">
          <a:xfrm>
            <a:off x="9761539" y="3040064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01" name="Rectangle 101"/>
          <p:cNvSpPr>
            <a:spLocks noChangeArrowheads="1"/>
          </p:cNvSpPr>
          <p:nvPr/>
        </p:nvSpPr>
        <p:spPr bwMode="auto">
          <a:xfrm>
            <a:off x="6326189" y="352425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02" name="Rectangle 102"/>
          <p:cNvSpPr>
            <a:spLocks noChangeArrowheads="1"/>
          </p:cNvSpPr>
          <p:nvPr/>
        </p:nvSpPr>
        <p:spPr bwMode="auto">
          <a:xfrm>
            <a:off x="6818314" y="3524251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03" name="Rectangle 103"/>
          <p:cNvSpPr>
            <a:spLocks noChangeArrowheads="1"/>
          </p:cNvSpPr>
          <p:nvPr/>
        </p:nvSpPr>
        <p:spPr bwMode="auto">
          <a:xfrm>
            <a:off x="7308851" y="3524251"/>
            <a:ext cx="492125" cy="49212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04" name="Rectangle 104"/>
          <p:cNvSpPr>
            <a:spLocks noChangeArrowheads="1"/>
          </p:cNvSpPr>
          <p:nvPr/>
        </p:nvSpPr>
        <p:spPr bwMode="auto">
          <a:xfrm>
            <a:off x="7799389" y="3524251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05" name="Rectangle 105"/>
          <p:cNvSpPr>
            <a:spLocks noChangeArrowheads="1"/>
          </p:cNvSpPr>
          <p:nvPr/>
        </p:nvSpPr>
        <p:spPr bwMode="auto">
          <a:xfrm>
            <a:off x="8289926" y="352425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06" name="Rectangle 106"/>
          <p:cNvSpPr>
            <a:spLocks noChangeArrowheads="1"/>
          </p:cNvSpPr>
          <p:nvPr/>
        </p:nvSpPr>
        <p:spPr bwMode="auto">
          <a:xfrm>
            <a:off x="8780464" y="352425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07" name="Rectangle 107"/>
          <p:cNvSpPr>
            <a:spLocks noChangeArrowheads="1"/>
          </p:cNvSpPr>
          <p:nvPr/>
        </p:nvSpPr>
        <p:spPr bwMode="auto">
          <a:xfrm>
            <a:off x="9271001" y="352425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08" name="Rectangle 108"/>
          <p:cNvSpPr>
            <a:spLocks noChangeArrowheads="1"/>
          </p:cNvSpPr>
          <p:nvPr/>
        </p:nvSpPr>
        <p:spPr bwMode="auto">
          <a:xfrm>
            <a:off x="9761539" y="352425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09" name="Rectangle 109"/>
          <p:cNvSpPr>
            <a:spLocks noChangeArrowheads="1"/>
          </p:cNvSpPr>
          <p:nvPr/>
        </p:nvSpPr>
        <p:spPr bwMode="auto">
          <a:xfrm>
            <a:off x="6326189" y="401478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10" name="Rectangle 110"/>
          <p:cNvSpPr>
            <a:spLocks noChangeArrowheads="1"/>
          </p:cNvSpPr>
          <p:nvPr/>
        </p:nvSpPr>
        <p:spPr bwMode="auto">
          <a:xfrm>
            <a:off x="6818314" y="4014789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11" name="Rectangle 111"/>
          <p:cNvSpPr>
            <a:spLocks noChangeArrowheads="1"/>
          </p:cNvSpPr>
          <p:nvPr/>
        </p:nvSpPr>
        <p:spPr bwMode="auto">
          <a:xfrm>
            <a:off x="7308851" y="4014789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12" name="Rectangle 112"/>
          <p:cNvSpPr>
            <a:spLocks noChangeArrowheads="1"/>
          </p:cNvSpPr>
          <p:nvPr/>
        </p:nvSpPr>
        <p:spPr bwMode="auto">
          <a:xfrm>
            <a:off x="7799389" y="4014789"/>
            <a:ext cx="492125" cy="49212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13" name="Rectangle 113"/>
          <p:cNvSpPr>
            <a:spLocks noChangeArrowheads="1"/>
          </p:cNvSpPr>
          <p:nvPr/>
        </p:nvSpPr>
        <p:spPr bwMode="auto">
          <a:xfrm>
            <a:off x="8289926" y="401478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14" name="Rectangle 114"/>
          <p:cNvSpPr>
            <a:spLocks noChangeArrowheads="1"/>
          </p:cNvSpPr>
          <p:nvPr/>
        </p:nvSpPr>
        <p:spPr bwMode="auto">
          <a:xfrm>
            <a:off x="8780464" y="401478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15" name="Rectangle 115"/>
          <p:cNvSpPr>
            <a:spLocks noChangeArrowheads="1"/>
          </p:cNvSpPr>
          <p:nvPr/>
        </p:nvSpPr>
        <p:spPr bwMode="auto">
          <a:xfrm>
            <a:off x="9271001" y="401478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16" name="Rectangle 116"/>
          <p:cNvSpPr>
            <a:spLocks noChangeArrowheads="1"/>
          </p:cNvSpPr>
          <p:nvPr/>
        </p:nvSpPr>
        <p:spPr bwMode="auto">
          <a:xfrm>
            <a:off x="9761539" y="401478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17" name="Rectangle 117"/>
          <p:cNvSpPr>
            <a:spLocks noChangeArrowheads="1"/>
          </p:cNvSpPr>
          <p:nvPr/>
        </p:nvSpPr>
        <p:spPr bwMode="auto">
          <a:xfrm>
            <a:off x="6326189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18" name="Rectangle 118"/>
          <p:cNvSpPr>
            <a:spLocks noChangeArrowheads="1"/>
          </p:cNvSpPr>
          <p:nvPr/>
        </p:nvSpPr>
        <p:spPr bwMode="auto">
          <a:xfrm>
            <a:off x="6818314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19" name="Rectangle 119"/>
          <p:cNvSpPr>
            <a:spLocks noChangeArrowheads="1"/>
          </p:cNvSpPr>
          <p:nvPr/>
        </p:nvSpPr>
        <p:spPr bwMode="auto">
          <a:xfrm>
            <a:off x="7308851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20" name="Rectangle 120"/>
          <p:cNvSpPr>
            <a:spLocks noChangeArrowheads="1"/>
          </p:cNvSpPr>
          <p:nvPr/>
        </p:nvSpPr>
        <p:spPr bwMode="auto">
          <a:xfrm>
            <a:off x="7799389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21" name="Rectangle 121"/>
          <p:cNvSpPr>
            <a:spLocks noChangeArrowheads="1"/>
          </p:cNvSpPr>
          <p:nvPr/>
        </p:nvSpPr>
        <p:spPr bwMode="auto">
          <a:xfrm>
            <a:off x="8289926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22" name="Rectangle 122"/>
          <p:cNvSpPr>
            <a:spLocks noChangeArrowheads="1"/>
          </p:cNvSpPr>
          <p:nvPr/>
        </p:nvSpPr>
        <p:spPr bwMode="auto">
          <a:xfrm>
            <a:off x="8780464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23" name="Rectangle 123"/>
          <p:cNvSpPr>
            <a:spLocks noChangeArrowheads="1"/>
          </p:cNvSpPr>
          <p:nvPr/>
        </p:nvSpPr>
        <p:spPr bwMode="auto">
          <a:xfrm>
            <a:off x="9271001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24" name="Rectangle 124"/>
          <p:cNvSpPr>
            <a:spLocks noChangeArrowheads="1"/>
          </p:cNvSpPr>
          <p:nvPr/>
        </p:nvSpPr>
        <p:spPr bwMode="auto">
          <a:xfrm>
            <a:off x="9761539" y="4495801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25" name="Rectangle 125"/>
          <p:cNvSpPr>
            <a:spLocks noChangeArrowheads="1"/>
          </p:cNvSpPr>
          <p:nvPr/>
        </p:nvSpPr>
        <p:spPr bwMode="auto">
          <a:xfrm>
            <a:off x="6326189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26" name="Rectangle 126"/>
          <p:cNvSpPr>
            <a:spLocks noChangeArrowheads="1"/>
          </p:cNvSpPr>
          <p:nvPr/>
        </p:nvSpPr>
        <p:spPr bwMode="auto">
          <a:xfrm>
            <a:off x="6818314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27" name="Rectangle 127"/>
          <p:cNvSpPr>
            <a:spLocks noChangeArrowheads="1"/>
          </p:cNvSpPr>
          <p:nvPr/>
        </p:nvSpPr>
        <p:spPr bwMode="auto">
          <a:xfrm>
            <a:off x="7308851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28" name="Rectangle 128"/>
          <p:cNvSpPr>
            <a:spLocks noChangeArrowheads="1"/>
          </p:cNvSpPr>
          <p:nvPr/>
        </p:nvSpPr>
        <p:spPr bwMode="auto">
          <a:xfrm>
            <a:off x="7799389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29" name="Rectangle 129"/>
          <p:cNvSpPr>
            <a:spLocks noChangeArrowheads="1"/>
          </p:cNvSpPr>
          <p:nvPr/>
        </p:nvSpPr>
        <p:spPr bwMode="auto">
          <a:xfrm>
            <a:off x="8289926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30" name="Rectangle 130"/>
          <p:cNvSpPr>
            <a:spLocks noChangeArrowheads="1"/>
          </p:cNvSpPr>
          <p:nvPr/>
        </p:nvSpPr>
        <p:spPr bwMode="auto">
          <a:xfrm>
            <a:off x="8780464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31" name="Rectangle 131"/>
          <p:cNvSpPr>
            <a:spLocks noChangeArrowheads="1"/>
          </p:cNvSpPr>
          <p:nvPr/>
        </p:nvSpPr>
        <p:spPr bwMode="auto">
          <a:xfrm>
            <a:off x="9271001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32" name="Rectangle 132"/>
          <p:cNvSpPr>
            <a:spLocks noChangeArrowheads="1"/>
          </p:cNvSpPr>
          <p:nvPr/>
        </p:nvSpPr>
        <p:spPr bwMode="auto">
          <a:xfrm>
            <a:off x="9761539" y="4986339"/>
            <a:ext cx="492125" cy="492125"/>
          </a:xfrm>
          <a:prstGeom prst="rect">
            <a:avLst/>
          </a:prstGeom>
          <a:solidFill>
            <a:srgbClr val="EAF1F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6934" name="Text Box 143"/>
          <p:cNvSpPr txBox="1">
            <a:spLocks noChangeArrowheads="1"/>
          </p:cNvSpPr>
          <p:nvPr/>
        </p:nvSpPr>
        <p:spPr bwMode="auto">
          <a:xfrm>
            <a:off x="3033714" y="1222375"/>
            <a:ext cx="173637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Original Image</a:t>
            </a:r>
            <a:endParaRPr lang="en-US" altLang="ko-KR"/>
          </a:p>
        </p:txBody>
      </p:sp>
      <p:sp>
        <p:nvSpPr>
          <p:cNvPr id="36935" name="Text Box 144"/>
          <p:cNvSpPr txBox="1">
            <a:spLocks noChangeArrowheads="1"/>
          </p:cNvSpPr>
          <p:nvPr/>
        </p:nvSpPr>
        <p:spPr bwMode="auto">
          <a:xfrm>
            <a:off x="7313613" y="1241426"/>
            <a:ext cx="1962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/>
              <a:t>Processed Image</a:t>
            </a:r>
            <a:endParaRPr lang="en-US" altLang="ko-KR"/>
          </a:p>
        </p:txBody>
      </p:sp>
      <p:grpSp>
        <p:nvGrpSpPr>
          <p:cNvPr id="146" name="Group 133"/>
          <p:cNvGrpSpPr>
            <a:grpSpLocks/>
          </p:cNvGrpSpPr>
          <p:nvPr/>
        </p:nvGrpSpPr>
        <p:grpSpPr bwMode="auto">
          <a:xfrm>
            <a:off x="3774281" y="5572140"/>
            <a:ext cx="1285082" cy="1269986"/>
            <a:chOff x="1339" y="3268"/>
            <a:chExt cx="932" cy="921"/>
          </a:xfrm>
        </p:grpSpPr>
        <p:sp>
          <p:nvSpPr>
            <p:cNvPr id="147" name="Rectangle 134"/>
            <p:cNvSpPr>
              <a:spLocks noChangeArrowheads="1"/>
            </p:cNvSpPr>
            <p:nvPr/>
          </p:nvSpPr>
          <p:spPr bwMode="auto">
            <a:xfrm>
              <a:off x="1652" y="3574"/>
              <a:ext cx="310" cy="3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Center</a:t>
              </a:r>
              <a:endParaRPr lang="ko-KR" altLang="ko-KR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35"/>
            <p:cNvSpPr>
              <a:spLocks noChangeArrowheads="1"/>
            </p:cNvSpPr>
            <p:nvPr/>
          </p:nvSpPr>
          <p:spPr bwMode="auto">
            <a:xfrm>
              <a:off x="1961" y="3574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Right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136"/>
            <p:cNvSpPr>
              <a:spLocks noChangeArrowheads="1"/>
            </p:cNvSpPr>
            <p:nvPr/>
          </p:nvSpPr>
          <p:spPr bwMode="auto">
            <a:xfrm>
              <a:off x="1652" y="3879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Down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137"/>
            <p:cNvSpPr>
              <a:spLocks noChangeArrowheads="1"/>
            </p:cNvSpPr>
            <p:nvPr/>
          </p:nvSpPr>
          <p:spPr bwMode="auto">
            <a:xfrm>
              <a:off x="1961" y="3879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51" name="Rectangle 138"/>
            <p:cNvSpPr>
              <a:spLocks noChangeArrowheads="1"/>
            </p:cNvSpPr>
            <p:nvPr/>
          </p:nvSpPr>
          <p:spPr bwMode="auto">
            <a:xfrm>
              <a:off x="1339" y="3574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Left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Rectangle 139"/>
            <p:cNvSpPr>
              <a:spLocks noChangeArrowheads="1"/>
            </p:cNvSpPr>
            <p:nvPr/>
          </p:nvSpPr>
          <p:spPr bwMode="auto">
            <a:xfrm>
              <a:off x="1339" y="3874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53" name="Rectangle 140"/>
            <p:cNvSpPr>
              <a:spLocks noChangeArrowheads="1"/>
            </p:cNvSpPr>
            <p:nvPr/>
          </p:nvSpPr>
          <p:spPr bwMode="auto">
            <a:xfrm>
              <a:off x="1652" y="3268"/>
              <a:ext cx="310" cy="310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Up</a:t>
              </a:r>
              <a:endParaRPr lang="ko-KR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4" name="Rectangle 141"/>
            <p:cNvSpPr>
              <a:spLocks noChangeArrowheads="1"/>
            </p:cNvSpPr>
            <p:nvPr/>
          </p:nvSpPr>
          <p:spPr bwMode="auto">
            <a:xfrm>
              <a:off x="1961" y="3268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55" name="Rectangle 142"/>
            <p:cNvSpPr>
              <a:spLocks noChangeArrowheads="1"/>
            </p:cNvSpPr>
            <p:nvPr/>
          </p:nvSpPr>
          <p:spPr bwMode="auto">
            <a:xfrm>
              <a:off x="1339" y="3268"/>
              <a:ext cx="310" cy="31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156" name="Text Box 68"/>
          <p:cNvSpPr txBox="1">
            <a:spLocks noChangeArrowheads="1"/>
          </p:cNvSpPr>
          <p:nvPr/>
        </p:nvSpPr>
        <p:spPr bwMode="auto">
          <a:xfrm>
            <a:off x="5095868" y="5643579"/>
            <a:ext cx="403347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000" b="1" dirty="0"/>
              <a:t>Structuring Element</a:t>
            </a:r>
          </a:p>
          <a:p>
            <a:r>
              <a:rPr lang="en-IE" dirty="0"/>
              <a:t>If All pixels have the value:</a:t>
            </a:r>
          </a:p>
          <a:p>
            <a:pPr lvl="1"/>
            <a:r>
              <a:rPr lang="en-IE" dirty="0"/>
              <a:t>Fill the pixel of the result image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158" name="직사각형 157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Morphology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36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Morphology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994616" y="2253335"/>
            <a:ext cx="8023952" cy="2351330"/>
            <a:chOff x="728495" y="2234966"/>
            <a:chExt cx="8023952" cy="2351330"/>
          </a:xfrm>
        </p:grpSpPr>
        <p:pic>
          <p:nvPicPr>
            <p:cNvPr id="13" name="그림 12" descr="sponge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495" y="2234966"/>
              <a:ext cx="2571768" cy="2351330"/>
            </a:xfrm>
            <a:prstGeom prst="rect">
              <a:avLst/>
            </a:prstGeom>
          </p:spPr>
        </p:pic>
        <p:pic>
          <p:nvPicPr>
            <p:cNvPr id="22" name="그림 21" descr="open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035" y="2234966"/>
              <a:ext cx="2560320" cy="2340864"/>
            </a:xfrm>
            <a:prstGeom prst="rect">
              <a:avLst/>
            </a:prstGeom>
          </p:spPr>
        </p:pic>
        <p:pic>
          <p:nvPicPr>
            <p:cNvPr id="23" name="그림 22" descr="clos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2127" y="2234966"/>
              <a:ext cx="2560320" cy="2340864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358487" y="1400085"/>
            <a:ext cx="1104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 two functions: opening and closing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3550" y="4657695"/>
            <a:ext cx="109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Original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5366" y="4657695"/>
            <a:ext cx="118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97182" y="4657695"/>
            <a:ext cx="109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2156" y="5057805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Erosion -&gt; Dilation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8248" y="5057805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Dilation -&gt; Erosion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</a:t>
            </a:r>
            <a:r>
              <a:rPr lang="en-US" altLang="ko-KR" sz="2400" dirty="0" smtClean="0"/>
              <a:t>s1media module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487" y="1337148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very first step of Image Processing is </a:t>
            </a:r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Loading Image.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96" y="2168980"/>
            <a:ext cx="57378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from cs1media import *</a:t>
            </a:r>
          </a:p>
          <a:p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load_picture</a:t>
            </a:r>
            <a:r>
              <a:rPr lang="en-US" altLang="ko-KR" sz="2000" dirty="0" smtClean="0"/>
              <a:t>(“./Photo/geowi.jpg”)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mg.size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mg.title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mg.show</a:t>
            </a:r>
            <a:r>
              <a:rPr lang="en-US" altLang="ko-KR" sz="2000" dirty="0" smtClean="0"/>
              <a:t>()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59979" y="2876866"/>
            <a:ext cx="47897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11293" y="2876866"/>
            <a:ext cx="209315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099464" y="2909524"/>
            <a:ext cx="3158404" cy="519478"/>
            <a:chOff x="816428" y="2855094"/>
            <a:chExt cx="3158404" cy="519478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3974832" y="2855094"/>
              <a:ext cx="0" cy="5194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16428" y="3374572"/>
              <a:ext cx="315840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816428" y="2855094"/>
              <a:ext cx="0" cy="51947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145266" y="3987926"/>
            <a:ext cx="7945791" cy="369332"/>
            <a:chOff x="2145266" y="3987926"/>
            <a:chExt cx="7945791" cy="369332"/>
          </a:xfrm>
        </p:grpSpPr>
        <p:cxnSp>
          <p:nvCxnSpPr>
            <p:cNvPr id="39" name="직선 화살표 연결선 38"/>
            <p:cNvCxnSpPr/>
            <p:nvPr/>
          </p:nvCxnSpPr>
          <p:spPr>
            <a:xfrm>
              <a:off x="2145266" y="4169229"/>
              <a:ext cx="95794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103209" y="3987926"/>
              <a:ext cx="6987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Title of File</a:t>
              </a:r>
              <a:endParaRPr lang="ko-KR" altLang="en-US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254123" y="4319692"/>
            <a:ext cx="7836934" cy="369332"/>
            <a:chOff x="2254123" y="4319692"/>
            <a:chExt cx="7836934" cy="369332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2254123" y="4506686"/>
              <a:ext cx="84908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103209" y="4319692"/>
              <a:ext cx="6987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Show Image using cs1media program</a:t>
              </a:r>
              <a:endParaRPr lang="ko-KR" altLang="en-US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145266" y="3712706"/>
            <a:ext cx="7945791" cy="369332"/>
            <a:chOff x="2145266" y="3701534"/>
            <a:chExt cx="7945791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103209" y="3701534"/>
              <a:ext cx="6987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Size of Image</a:t>
              </a:r>
              <a:endParaRPr lang="ko-KR" altLang="en-US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2145266" y="3889190"/>
              <a:ext cx="95794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58487" y="5042948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you cannot remember the name of file, use just</a:t>
            </a:r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load_picture</a:t>
            </a:r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Load Image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32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Applications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Morphology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487" y="1400085"/>
            <a:ext cx="1104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Examples of functions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66844" y="2174908"/>
            <a:ext cx="8858312" cy="2195372"/>
            <a:chOff x="142844" y="1786496"/>
            <a:chExt cx="8858312" cy="2195372"/>
          </a:xfrm>
        </p:grpSpPr>
        <p:pic>
          <p:nvPicPr>
            <p:cNvPr id="14" name="그림 13" descr="img7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6644" y="1786496"/>
              <a:ext cx="1714512" cy="1714512"/>
            </a:xfrm>
            <a:prstGeom prst="rect">
              <a:avLst/>
            </a:prstGeom>
          </p:spPr>
        </p:pic>
        <p:pic>
          <p:nvPicPr>
            <p:cNvPr id="21" name="그림 20" descr="img3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44" y="1786496"/>
              <a:ext cx="1714512" cy="1714512"/>
            </a:xfrm>
            <a:prstGeom prst="rect">
              <a:avLst/>
            </a:prstGeom>
          </p:spPr>
        </p:pic>
        <p:pic>
          <p:nvPicPr>
            <p:cNvPr id="24" name="그림 23" descr="img4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8794" y="1786496"/>
              <a:ext cx="1714512" cy="1714512"/>
            </a:xfrm>
            <a:prstGeom prst="rect">
              <a:avLst/>
            </a:prstGeom>
          </p:spPr>
        </p:pic>
        <p:pic>
          <p:nvPicPr>
            <p:cNvPr id="25" name="그림 24" descr="img5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44" y="1786496"/>
              <a:ext cx="1714512" cy="1714512"/>
            </a:xfrm>
            <a:prstGeom prst="rect">
              <a:avLst/>
            </a:prstGeom>
          </p:spPr>
        </p:pic>
        <p:pic>
          <p:nvPicPr>
            <p:cNvPr id="26" name="그림 25" descr="img6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0694" y="1786496"/>
              <a:ext cx="1714512" cy="171451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14282" y="3643314"/>
              <a:ext cx="1505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lt"/>
                </a:rPr>
                <a:t>Original image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48735" y="3643314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lt"/>
                </a:rPr>
                <a:t>Dilation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21861" y="3643314"/>
              <a:ext cx="8787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lt"/>
                </a:rPr>
                <a:t>Erosion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9099" y="364331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lt"/>
                </a:rPr>
                <a:t>Opening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15272" y="3643314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lt"/>
                </a:rPr>
                <a:t>Closing</a:t>
              </a:r>
              <a:endParaRPr lang="ko-KR" alt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0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069770" y="2875002"/>
            <a:ext cx="7055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Question?</a:t>
            </a:r>
            <a:endParaRPr lang="ko-KR" alt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6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</a:t>
            </a:r>
            <a:r>
              <a:rPr lang="en-US" altLang="ko-KR" sz="2400" dirty="0" smtClean="0"/>
              <a:t>s1media module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8487" y="1337148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Some Colors are pre-defined.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Tools for digital image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4009" y="1737258"/>
            <a:ext cx="573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Color.yellow</a:t>
            </a:r>
            <a:endParaRPr lang="en-US" altLang="ko-KR" dirty="0"/>
          </a:p>
          <a:p>
            <a:r>
              <a:rPr lang="en-US" altLang="ko-KR" dirty="0" err="1" smtClean="0"/>
              <a:t>Color.chocolate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487" y="2583644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altLang="ko-KR" sz="2000" dirty="0" err="1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choose_color</a:t>
            </a:r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method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009" y="2983754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can input any color with visual program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87" y="3553141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en-US" altLang="ko-KR" sz="2000" dirty="0" err="1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picture_tool</a:t>
            </a:r>
            <a:r>
              <a:rPr lang="en-US" altLang="ko-KR" sz="20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(path)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method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009" y="3953251"/>
            <a:ext cx="95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can input sub-area of picture, color of pixel, or coordinate of pixel.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9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66835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Color modifications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487" y="1337148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make image lighter.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487" y="1845651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Lighter means the value of RGB is close to white.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2" y="2354154"/>
            <a:ext cx="4571083" cy="416564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381991" y="3709493"/>
            <a:ext cx="4530436" cy="727423"/>
            <a:chOff x="1381991" y="3709555"/>
            <a:chExt cx="4530436" cy="727423"/>
          </a:xfrm>
        </p:grpSpPr>
        <p:sp>
          <p:nvSpPr>
            <p:cNvPr id="7" name="직사각형 6"/>
            <p:cNvSpPr/>
            <p:nvPr/>
          </p:nvSpPr>
          <p:spPr>
            <a:xfrm>
              <a:off x="1381991" y="3709555"/>
              <a:ext cx="2192482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7" idx="3"/>
            </p:cNvCxnSpPr>
            <p:nvPr/>
          </p:nvCxnSpPr>
          <p:spPr>
            <a:xfrm flipV="1">
              <a:off x="3574473" y="4073236"/>
              <a:ext cx="2337954" cy="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1381991" y="4436857"/>
            <a:ext cx="4530436" cy="727423"/>
            <a:chOff x="1381991" y="3709555"/>
            <a:chExt cx="4530436" cy="727423"/>
          </a:xfrm>
        </p:grpSpPr>
        <p:sp>
          <p:nvSpPr>
            <p:cNvPr id="24" name="직사각형 23"/>
            <p:cNvSpPr/>
            <p:nvPr/>
          </p:nvSpPr>
          <p:spPr>
            <a:xfrm>
              <a:off x="1381991" y="3709555"/>
              <a:ext cx="2192482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>
              <a:stCxn id="24" idx="3"/>
            </p:cNvCxnSpPr>
            <p:nvPr/>
          </p:nvCxnSpPr>
          <p:spPr>
            <a:xfrm flipV="1">
              <a:off x="3574473" y="4073236"/>
              <a:ext cx="2337954" cy="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042315" y="3728971"/>
            <a:ext cx="3782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Because</a:t>
            </a:r>
            <a:r>
              <a:rPr lang="en-US" altLang="ko-KR" sz="20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factor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 larger than 1, color will be lighter.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2315" y="4436857"/>
            <a:ext cx="3782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value is larger than 255,</a:t>
            </a:r>
          </a:p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 it 255.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722417" y="5891675"/>
            <a:ext cx="3190010" cy="264385"/>
            <a:chOff x="2722417" y="3709555"/>
            <a:chExt cx="3190010" cy="727423"/>
          </a:xfrm>
        </p:grpSpPr>
        <p:sp>
          <p:nvSpPr>
            <p:cNvPr id="29" name="직사각형 28"/>
            <p:cNvSpPr/>
            <p:nvPr/>
          </p:nvSpPr>
          <p:spPr>
            <a:xfrm>
              <a:off x="2722417" y="3709555"/>
              <a:ext cx="509155" cy="7274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>
              <a:stCxn id="29" idx="3"/>
            </p:cNvCxnSpPr>
            <p:nvPr/>
          </p:nvCxnSpPr>
          <p:spPr>
            <a:xfrm flipV="1">
              <a:off x="3231572" y="4073240"/>
              <a:ext cx="2680855" cy="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042315" y="5669915"/>
            <a:ext cx="3782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</a:t>
            </a:r>
            <a:r>
              <a:rPr lang="en-US" altLang="ko-KR" sz="20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factor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 smaller than 1, </a:t>
            </a:r>
          </a:p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color will be darker.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642" y="1393229"/>
            <a:ext cx="2974273" cy="2230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24" y="1389054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154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Color modifications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487" y="1335531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make image as negative.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487" y="1845651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Negative image is programmed as (255-r, 255-g, 255-b)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3" y="3229762"/>
            <a:ext cx="4113221" cy="15292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6" y="2867891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27" y="2867891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328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0163"/>
            <a:ext cx="7845136" cy="758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Operations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845136" y="633845"/>
            <a:ext cx="4346864" cy="39152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Color modifications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487" y="1335531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make image quantized.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1" y="2657079"/>
            <a:ext cx="4960137" cy="81729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8487" y="1842417"/>
            <a:ext cx="9325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 an image as 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graytone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which has only gray color, (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a,a,a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).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do this, calculate the luminance by below equation.</a:t>
            </a:r>
            <a:endParaRPr lang="en-US" altLang="ko-KR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486" y="3489327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constant values are the ratio of the number of cells in eye which accept light.</a:t>
            </a:r>
            <a:endParaRPr lang="ko-KR" altLang="en-US" sz="2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486" y="4013288"/>
            <a:ext cx="932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Use threshold. If the luminance is larger than threshold, it’s white.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1" y="4537249"/>
            <a:ext cx="3724481" cy="20609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73" y="4424738"/>
            <a:ext cx="3048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73" y="4424738"/>
            <a:ext cx="3054494" cy="22908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04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1397</Words>
  <Application>Microsoft Office PowerPoint</Application>
  <PresentationFormat>와이드스크린</PresentationFormat>
  <Paragraphs>334</Paragraphs>
  <Slides>51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Cambria Math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이주안</dc:creator>
  <cp:lastModifiedBy>이주안</cp:lastModifiedBy>
  <cp:revision>57</cp:revision>
  <dcterms:created xsi:type="dcterms:W3CDTF">2015-10-12T02:39:47Z</dcterms:created>
  <dcterms:modified xsi:type="dcterms:W3CDTF">2015-10-18T04:32:59Z</dcterms:modified>
</cp:coreProperties>
</file>