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d888987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d888987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5b30e2a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5b30e2a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-&gt; region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Suicide rate increased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f6d4e7c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f6d4e7c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the happiness and suicide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Investigate the happiness data, find out the factors that have strongest attribution on the change of happy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those number to get an idea, and provide recommendation for gov, where to invest in order to lift happiness rate and potential decrease suicide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d6b44f1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d6b44f1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correlations by regions…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are totally different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America: more developed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Southeastern asia: GDP positively correlated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5b30e2a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5b30e2a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ussellyates88/suicide-rates-overview-1985-to-2016/data#" TargetMode="External"/><Relationship Id="rId4" Type="http://schemas.openxmlformats.org/officeDocument/2006/relationships/hyperlink" Target="https://www.kaggle.com/unsdsn/world-happiness#2015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28875" y="800200"/>
            <a:ext cx="7602000" cy="20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Suicide Prevention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</a:t>
            </a:r>
            <a:r>
              <a:rPr lang="en" sz="1400">
                <a:solidFill>
                  <a:schemeClr val="dk1"/>
                </a:solidFill>
              </a:rPr>
              <a:t>Jiajun Kuang,</a:t>
            </a:r>
            <a:r>
              <a:rPr lang="en" sz="1400">
                <a:solidFill>
                  <a:schemeClr val="dk1"/>
                </a:solidFill>
              </a:rPr>
              <a:t>Jiayuan Li,</a:t>
            </a:r>
            <a:r>
              <a:rPr lang="en" sz="1400">
                <a:solidFill>
                  <a:schemeClr val="dk1"/>
                </a:solidFill>
              </a:rPr>
              <a:t> Yanmei Lin , Xuming Shi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CIS 9650- Programing for Analytics MNSA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Zicklin School of Business- Baruch College CUNY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Group 7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Prof. Ali Koc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Fall 2019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37650" y="53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518025"/>
            <a:ext cx="76887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Suicide Rates Overview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https://www.kaggle.com/russellyates88/suicide-rates-overview-1985-to-2016/data#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World Happiness Report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https://www.kaggle.com/unsdsn/world-happiness#2015.csv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08750" y="576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451250" y="4417125"/>
            <a:ext cx="3646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675" y="576525"/>
            <a:ext cx="4345325" cy="457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75" y="1416525"/>
            <a:ext cx="4572975" cy="324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8200" y="1143075"/>
            <a:ext cx="4393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factors?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Built multiple-regression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GDP correlates with Happiness score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Family well-being is the most significant factor that impacts the happiness rate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50" y="2442150"/>
            <a:ext cx="3172475" cy="22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178200" y="607875"/>
            <a:ext cx="758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drivers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222500" y="974675"/>
            <a:ext cx="1921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Correlation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55650" y="4547025"/>
            <a:ext cx="2221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Coefficient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426175"/>
            <a:ext cx="4267200" cy="334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1274050" y="2571750"/>
            <a:ext cx="407100" cy="19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571475" y="1829600"/>
            <a:ext cx="41295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Region differs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some regions, GDP positively correlated with Happiness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North America vs. Southeastern Asia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other region, we need to consider other factors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 step: how to use our tool to generate recommendations?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525" y="476200"/>
            <a:ext cx="37147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type="title"/>
          </p:nvPr>
        </p:nvSpPr>
        <p:spPr>
          <a:xfrm>
            <a:off x="421050" y="62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dive deeper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543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10650" y="1564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Input: country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Predicted group that mostly like to commit suicide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Strategy to mitigate suicide rate: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 Economy OR Happiness?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GDP, Family, Health (lift expectation), Freedom, Trust (government corruption), Generosity, Dystopia Residual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