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1" r:id="rId3"/>
    <p:sldId id="352" r:id="rId4"/>
    <p:sldId id="353" r:id="rId5"/>
    <p:sldId id="354" r:id="rId6"/>
    <p:sldId id="349" r:id="rId7"/>
    <p:sldId id="35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1DC3D"/>
    <a:srgbClr val="29BF41"/>
    <a:srgbClr val="80808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60D41-1584-4BB3-9863-9A59B62550CE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3540C-A051-4C6C-951E-61F0174E5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8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87DD-45CB-4FD6-A741-44AADA7A6E8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887DD-45CB-4FD6-A741-44AADA7A6E8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6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30A4-E232-4150-A057-46AB5C41A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C5B97-EDD2-4938-BE51-E4250860C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E245B-7745-4B27-8FBD-0BE910C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9B838-01D6-4188-B4AB-EF095AD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57DFF-B735-4E69-91BD-D5D9F36B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8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D6B6-F13A-47AB-9EA4-EC0DE5AC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70DC3-C818-4093-9BC5-47B33EB0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33493-5BCF-4EB6-B3DB-CC88056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6086-9437-4D3C-A956-582A918C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091F-FCD5-4F2F-A244-99E7029F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66AF5-77A7-4158-B099-15A12F4BF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CF8364-E67F-4D26-A2F0-2688CFAF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AF354-2CFC-4BF9-A3A4-D34DAAE0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8ADBF-C501-422E-A579-407D1FED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2679C-54A5-4FDC-ADBF-F61BDFA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A94DD-FC9F-424F-B1B7-1AD99B80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C2285-2269-44FD-B885-3C441352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6C294-CC0A-455E-B140-05DFB8C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C07D-01CC-4046-9B0F-E576054E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00E2-3F05-490A-8D34-F2405A5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197F3-F24B-47E0-99BA-E141078B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62B95-39ED-4E31-9EAD-7046AFFA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4C270-0FD1-4E45-90DF-B165D4F8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F73C8-5756-47C6-B447-92255BB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C1E04-BC7C-4BE3-8C69-A3C609B4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C78B0-BE09-492D-B698-4BB59694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B327-0FCE-4F90-86BC-8A42740B0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D8D05-38D9-40D0-B4DB-2B701C06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441CB-359C-4F32-9D07-5AB30495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9F6C2-45AD-4D4C-A54F-5FD35AA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F9F60-E9EC-4005-BF95-8FA7F9B1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A731-F942-4D2F-ADBB-37C8657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F63EC-9689-43D0-B911-AD706019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B780D-29F0-456B-895F-5CA0CEF3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ACA9A-FBD7-44BC-9C43-097EB4A98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B0ED3-46DE-47B2-B4AB-1D9D9B77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699A75-3A1F-4DD6-88A7-7E11D996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D4661-52A9-4450-AB8D-09738F44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E9708-0B7F-43BC-A1FF-946842E8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62FD-1700-4EB0-B44E-EA932E64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F4F6A-3D1F-44AB-B6C3-59E5AC2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5DB36-CF3D-450C-9352-F95EDFA9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2D6E2-8959-44BA-A119-144359C7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F0161-2722-4EA8-B327-170EBAAC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45648-7A1E-4DCB-BBF5-75453C9B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497BF-8A8B-47D0-B1C2-E21D642C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A66B-EFF6-4D6B-A021-FEAFE255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99F67-869E-4560-ACF8-3F773A49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FC9EE-FD97-4B7D-8146-0D365F04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26A0E-AA01-44B6-9798-836C48DC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5B06F-187B-4C02-A9C4-2CEE5418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DC2A-CA72-4A0E-B688-7DB0A2C9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0FCB-4342-4A8C-B433-8BAF1D47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12534-5C6E-44DA-9BF8-620EABE7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7FD2C-8554-4D27-9268-35D92F47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A6818-A096-43BE-AFD8-3DDCDED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50BCC-FC9B-4C15-BEC7-EE9EF09E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64151-691E-48B4-9ED6-7D26F717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66B13-0F32-4C51-96CA-ECCFC590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E9792-0B31-40D6-8FB0-C329C7B1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A6819-56A6-415C-A92C-816D432AB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6AFC-9E84-4584-811E-9A9890D7539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3864A-8F8C-4F12-9B31-3A391CA7E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23B3-C56F-4EA1-90B8-5EF4526B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5530-AE32-4951-BF17-87BC978F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microsoft.com/office/2007/relationships/hdphoto" Target="../media/hdphoto1.wdp"/><Relationship Id="rId10" Type="http://schemas.openxmlformats.org/officeDocument/2006/relationships/image" Target="../media/image27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sp>
          <p:nvSpPr>
            <p:cNvPr id="5" name="타원 4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962" y="2361753"/>
              <a:ext cx="2438095" cy="2438095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361319" y="1654629"/>
            <a:ext cx="4320000" cy="4320000"/>
            <a:chOff x="1368897" y="1502229"/>
            <a:chExt cx="4320000" cy="4320000"/>
          </a:xfrm>
        </p:grpSpPr>
        <p:sp>
          <p:nvSpPr>
            <p:cNvPr id="9" name="타원 8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C0C0C0"/>
                </a:gs>
                <a:gs pos="100000">
                  <a:srgbClr val="80808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962" y="2361753"/>
              <a:ext cx="2438095" cy="2438095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673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sp>
          <p:nvSpPr>
            <p:cNvPr id="5" name="타원 4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441" y="2364889"/>
              <a:ext cx="2437200" cy="24372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354537" y="1654629"/>
            <a:ext cx="4320000" cy="4320000"/>
            <a:chOff x="1368897" y="1502229"/>
            <a:chExt cx="4320000" cy="4320000"/>
          </a:xfrm>
          <a:gradFill>
            <a:gsLst>
              <a:gs pos="0">
                <a:srgbClr val="C0C0C0"/>
              </a:gs>
              <a:gs pos="100000">
                <a:srgbClr val="808080"/>
              </a:gs>
            </a:gsLst>
            <a:lin ang="2700000" scaled="1"/>
          </a:gradFill>
        </p:grpSpPr>
        <p:sp>
          <p:nvSpPr>
            <p:cNvPr id="13" name="타원 12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441" y="2364889"/>
              <a:ext cx="2437200" cy="2437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867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sp>
          <p:nvSpPr>
            <p:cNvPr id="5" name="타원 4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399" y="2351846"/>
              <a:ext cx="2438095" cy="243809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6723918" y="1938409"/>
            <a:ext cx="4320000" cy="4320000"/>
            <a:chOff x="1368897" y="1502229"/>
            <a:chExt cx="4320000" cy="4320000"/>
          </a:xfrm>
          <a:gradFill>
            <a:gsLst>
              <a:gs pos="0">
                <a:srgbClr val="C0C0C0"/>
              </a:gs>
              <a:gs pos="100000">
                <a:srgbClr val="808080"/>
              </a:gs>
            </a:gsLst>
            <a:lin ang="2700000" scaled="1"/>
          </a:gradFill>
        </p:grpSpPr>
        <p:sp>
          <p:nvSpPr>
            <p:cNvPr id="13" name="타원 12"/>
            <p:cNvSpPr/>
            <p:nvPr/>
          </p:nvSpPr>
          <p:spPr>
            <a:xfrm>
              <a:off x="1368897" y="1502229"/>
              <a:ext cx="4320000" cy="43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623850" y="1749974"/>
              <a:ext cx="3780000" cy="3780000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399" y="2351846"/>
              <a:ext cx="2438095" cy="243809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465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368897" y="1502229"/>
            <a:ext cx="4320000" cy="4320000"/>
            <a:chOff x="1368897" y="1502229"/>
            <a:chExt cx="4320000" cy="4320000"/>
          </a:xfrm>
        </p:grpSpPr>
        <p:grpSp>
          <p:nvGrpSpPr>
            <p:cNvPr id="3" name="그룹 2"/>
            <p:cNvGrpSpPr/>
            <p:nvPr/>
          </p:nvGrpSpPr>
          <p:grpSpPr>
            <a:xfrm>
              <a:off x="1368897" y="1502229"/>
              <a:ext cx="4320000" cy="4320000"/>
              <a:chOff x="1368897" y="1502229"/>
              <a:chExt cx="4320000" cy="43200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368897" y="1502229"/>
                <a:ext cx="4320000" cy="4320000"/>
              </a:xfrm>
              <a:prstGeom prst="ellipse">
                <a:avLst/>
              </a:prstGeom>
              <a:gradFill>
                <a:gsLst>
                  <a:gs pos="0">
                    <a:srgbClr val="B1DC3D"/>
                  </a:gs>
                  <a:gs pos="100000">
                    <a:srgbClr val="29BF41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623850" y="1749974"/>
                <a:ext cx="3780000" cy="3780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37" y="2356348"/>
              <a:ext cx="2438095" cy="2438095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>
              <a:off x="2560773" y="2677664"/>
              <a:ext cx="1900869" cy="1799743"/>
            </a:xfrm>
            <a:prstGeom prst="line">
              <a:avLst/>
            </a:prstGeom>
            <a:ln w="825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50042" y="1749974"/>
            <a:ext cx="4320000" cy="4320000"/>
            <a:chOff x="1368897" y="1502229"/>
            <a:chExt cx="4320000" cy="4320000"/>
          </a:xfrm>
          <a:gradFill>
            <a:gsLst>
              <a:gs pos="0">
                <a:srgbClr val="C0C0C0"/>
              </a:gs>
              <a:gs pos="100000">
                <a:srgbClr val="808080"/>
              </a:gs>
            </a:gsLst>
            <a:lin ang="2700000" scaled="1"/>
          </a:gradFill>
        </p:grpSpPr>
        <p:grpSp>
          <p:nvGrpSpPr>
            <p:cNvPr id="20" name="그룹 19"/>
            <p:cNvGrpSpPr/>
            <p:nvPr/>
          </p:nvGrpSpPr>
          <p:grpSpPr>
            <a:xfrm>
              <a:off x="1368897" y="1502229"/>
              <a:ext cx="4320000" cy="4320000"/>
              <a:chOff x="1368897" y="1502229"/>
              <a:chExt cx="4320000" cy="4320000"/>
            </a:xfrm>
            <a:grpFill/>
          </p:grpSpPr>
          <p:sp>
            <p:nvSpPr>
              <p:cNvPr id="23" name="타원 22"/>
              <p:cNvSpPr/>
              <p:nvPr/>
            </p:nvSpPr>
            <p:spPr>
              <a:xfrm>
                <a:off x="1368897" y="1502229"/>
                <a:ext cx="4320000" cy="432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623850" y="1749974"/>
                <a:ext cx="3780000" cy="3780000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037" y="2356348"/>
              <a:ext cx="2438095" cy="2438095"/>
            </a:xfrm>
            <a:prstGeom prst="rect">
              <a:avLst/>
            </a:prstGeom>
            <a:grpFill/>
          </p:spPr>
        </p:pic>
        <p:cxnSp>
          <p:nvCxnSpPr>
            <p:cNvPr id="22" name="직선 연결선 21"/>
            <p:cNvCxnSpPr/>
            <p:nvPr/>
          </p:nvCxnSpPr>
          <p:spPr>
            <a:xfrm>
              <a:off x="2560773" y="2677664"/>
              <a:ext cx="1900869" cy="1799743"/>
            </a:xfrm>
            <a:prstGeom prst="line">
              <a:avLst/>
            </a:prstGeom>
            <a:grpFill/>
            <a:ln w="825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7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타원형 2">
            <a:extLst>
              <a:ext uri="{FF2B5EF4-FFF2-40B4-BE49-F238E27FC236}">
                <a16:creationId xmlns:a16="http://schemas.microsoft.com/office/drawing/2014/main" id="{F88963CC-62FC-4EE6-B196-26968EB12B21}"/>
              </a:ext>
            </a:extLst>
          </p:cNvPr>
          <p:cNvSpPr/>
          <p:nvPr/>
        </p:nvSpPr>
        <p:spPr>
          <a:xfrm>
            <a:off x="2248222" y="2045294"/>
            <a:ext cx="1296000" cy="1296000"/>
          </a:xfrm>
          <a:prstGeom prst="wedgeEllipseCallout">
            <a:avLst>
              <a:gd name="adj1" fmla="val 62147"/>
              <a:gd name="adj2" fmla="val 243"/>
            </a:avLst>
          </a:prstGeom>
          <a:gradFill>
            <a:gsLst>
              <a:gs pos="0">
                <a:srgbClr val="B1DC3D"/>
              </a:gs>
              <a:gs pos="100000">
                <a:srgbClr val="29BF41"/>
              </a:gs>
            </a:gsLst>
            <a:lin ang="2700000" scaled="1"/>
          </a:gradFill>
          <a:ln w="88900">
            <a:gradFill flip="none" rotWithShape="1"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  <a:tileRect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67496" y="1972491"/>
            <a:ext cx="1620000" cy="1620000"/>
          </a:xfrm>
          <a:prstGeom prst="ellipse">
            <a:avLst/>
          </a:prstGeom>
          <a:noFill/>
          <a:ln w="101600"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39221" y="1972491"/>
            <a:ext cx="1609200" cy="1656000"/>
          </a:xfrm>
          <a:prstGeom prst="ellipse">
            <a:avLst/>
          </a:prstGeom>
          <a:solidFill>
            <a:srgbClr val="FFFFFF">
              <a:alpha val="69804"/>
            </a:srgbClr>
          </a:solidFill>
          <a:ln w="101600"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F88963CC-62FC-4EE6-B196-26968EB12B21}"/>
              </a:ext>
            </a:extLst>
          </p:cNvPr>
          <p:cNvSpPr/>
          <p:nvPr/>
        </p:nvSpPr>
        <p:spPr>
          <a:xfrm>
            <a:off x="9302165" y="2580871"/>
            <a:ext cx="1296000" cy="1296000"/>
          </a:xfrm>
          <a:prstGeom prst="wedgeEllipseCallout">
            <a:avLst>
              <a:gd name="adj1" fmla="val 62147"/>
              <a:gd name="adj2" fmla="val 243"/>
            </a:avLst>
          </a:prstGeom>
          <a:noFill/>
          <a:ln w="88900">
            <a:gradFill flip="none" rotWithShape="1"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2700000" scaled="1"/>
              <a:tileRect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A5EBC6D-562B-4AD1-B10F-9C18753B0915}"/>
              </a:ext>
            </a:extLst>
          </p:cNvPr>
          <p:cNvGrpSpPr/>
          <p:nvPr/>
        </p:nvGrpSpPr>
        <p:grpSpPr>
          <a:xfrm>
            <a:off x="1827453" y="1238783"/>
            <a:ext cx="5010669" cy="3548433"/>
            <a:chOff x="2831794" y="1064302"/>
            <a:chExt cx="5083014" cy="3548433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659F64-6DCA-4146-B042-A98388E42C8C}"/>
                </a:ext>
              </a:extLst>
            </p:cNvPr>
            <p:cNvSpPr/>
            <p:nvPr/>
          </p:nvSpPr>
          <p:spPr>
            <a:xfrm>
              <a:off x="5348489" y="3957924"/>
              <a:ext cx="112967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0231E6A-D41F-43E5-86AF-7B65DE2BE2AE}"/>
                </a:ext>
              </a:extLst>
            </p:cNvPr>
            <p:cNvSpPr/>
            <p:nvPr/>
          </p:nvSpPr>
          <p:spPr>
            <a:xfrm>
              <a:off x="4917616" y="3947350"/>
              <a:ext cx="113573" cy="670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9F98A14-8044-4B00-A04A-BA2342B72185}"/>
                </a:ext>
              </a:extLst>
            </p:cNvPr>
            <p:cNvSpPr/>
            <p:nvPr/>
          </p:nvSpPr>
          <p:spPr>
            <a:xfrm>
              <a:off x="4489458" y="3953473"/>
              <a:ext cx="112967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0F68F9A-698A-4EC6-ACCC-8A6B3641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4746070" y="1273253"/>
              <a:ext cx="361117" cy="382319"/>
            </a:xfrm>
            <a:prstGeom prst="rect">
              <a:avLst/>
            </a:prstGeom>
          </p:spPr>
        </p:pic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ABC5AC7A-0965-478B-8466-190DDAA53AEC}"/>
                </a:ext>
              </a:extLst>
            </p:cNvPr>
            <p:cNvGrpSpPr/>
            <p:nvPr/>
          </p:nvGrpSpPr>
          <p:grpSpPr>
            <a:xfrm>
              <a:off x="3900485" y="3277781"/>
              <a:ext cx="534553" cy="1334663"/>
              <a:chOff x="4334569" y="3527223"/>
              <a:chExt cx="751683" cy="197218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9" t="7313" r="-377" b="640"/>
              <a:stretch/>
            </p:blipFill>
            <p:spPr>
              <a:xfrm>
                <a:off x="4350544" y="4607908"/>
                <a:ext cx="574919" cy="891496"/>
              </a:xfrm>
              <a:prstGeom prst="roundRect">
                <a:avLst>
                  <a:gd name="adj" fmla="val 15049"/>
                </a:avLst>
              </a:prstGeom>
            </p:spPr>
          </p:pic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375058E9-B548-4F14-B2A2-9BC9436E2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4569" y="4037018"/>
                <a:ext cx="593271" cy="504497"/>
              </a:xfrm>
              <a:prstGeom prst="rect">
                <a:avLst/>
              </a:prstGeom>
            </p:spPr>
          </p:pic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169DDE3-451E-4D11-9507-082591352D19}"/>
                  </a:ext>
                </a:extLst>
              </p:cNvPr>
              <p:cNvGrpSpPr/>
              <p:nvPr/>
            </p:nvGrpSpPr>
            <p:grpSpPr>
              <a:xfrm>
                <a:off x="4497420" y="3527223"/>
                <a:ext cx="588832" cy="598919"/>
                <a:chOff x="9535502" y="2433329"/>
                <a:chExt cx="622381" cy="628611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4185861E-9501-4354-B7E4-B9EAAA1D10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2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13B64F8E-26AB-489D-AECC-B073AFC45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BE04ED0-DF65-4051-A7F1-773F7AB11465}"/>
                </a:ext>
              </a:extLst>
            </p:cNvPr>
            <p:cNvGrpSpPr/>
            <p:nvPr/>
          </p:nvGrpSpPr>
          <p:grpSpPr>
            <a:xfrm>
              <a:off x="4335181" y="3279930"/>
              <a:ext cx="532686" cy="683310"/>
              <a:chOff x="4952207" y="3530398"/>
              <a:chExt cx="749061" cy="1009702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37AE6144-CDF6-45B8-A08D-B4FDEC4F5AA6}"/>
                  </a:ext>
                </a:extLst>
              </p:cNvPr>
              <p:cNvGrpSpPr/>
              <p:nvPr/>
            </p:nvGrpSpPr>
            <p:grpSpPr>
              <a:xfrm>
                <a:off x="5112436" y="3530398"/>
                <a:ext cx="588832" cy="598919"/>
                <a:chOff x="9535516" y="2433329"/>
                <a:chExt cx="622381" cy="628611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66506F8-2BA1-40BD-80BA-C0857F535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16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1E874E5E-1E42-4860-8B91-7C0C72AF68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7661B4CC-2C10-445B-9F2F-60E8BBC4D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2207" y="4035602"/>
                <a:ext cx="593272" cy="504498"/>
              </a:xfrm>
              <a:prstGeom prst="rect">
                <a:avLst/>
              </a:prstGeom>
            </p:spPr>
          </p:pic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5F884790-2D41-42E8-85C1-B4F1E4E85745}"/>
                </a:ext>
              </a:extLst>
            </p:cNvPr>
            <p:cNvGrpSpPr/>
            <p:nvPr/>
          </p:nvGrpSpPr>
          <p:grpSpPr>
            <a:xfrm>
              <a:off x="4765537" y="3279309"/>
              <a:ext cx="535411" cy="679732"/>
              <a:chOff x="5538306" y="3529481"/>
              <a:chExt cx="752891" cy="100441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E225851F-7A37-42CA-A75E-DC1C2EB15AFC}"/>
                  </a:ext>
                </a:extLst>
              </p:cNvPr>
              <p:cNvGrpSpPr/>
              <p:nvPr/>
            </p:nvGrpSpPr>
            <p:grpSpPr>
              <a:xfrm>
                <a:off x="5702365" y="3529481"/>
                <a:ext cx="588832" cy="598919"/>
                <a:chOff x="9535504" y="2433329"/>
                <a:chExt cx="622381" cy="628611"/>
              </a:xfrm>
            </p:grpSpPr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72762982-A774-4A0B-8B76-464138A4F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4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CFC7E24F-1320-4A70-90C8-88024C835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EAED1851-998F-400C-98DC-59498886B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306" y="4029398"/>
                <a:ext cx="593271" cy="504498"/>
              </a:xfrm>
              <a:prstGeom prst="rect">
                <a:avLst/>
              </a:prstGeom>
            </p:spPr>
          </p:pic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2F9F0EF-5224-47D6-A7AD-EF96E9BBB3D5}"/>
                </a:ext>
              </a:extLst>
            </p:cNvPr>
            <p:cNvGrpSpPr/>
            <p:nvPr/>
          </p:nvGrpSpPr>
          <p:grpSpPr>
            <a:xfrm>
              <a:off x="5196281" y="3281877"/>
              <a:ext cx="532102" cy="683611"/>
              <a:chOff x="6137668" y="3533275"/>
              <a:chExt cx="748238" cy="1010147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73E00EE1-0CA6-4B75-AEBB-935ED91F7701}"/>
                  </a:ext>
                </a:extLst>
              </p:cNvPr>
              <p:cNvGrpSpPr/>
              <p:nvPr/>
            </p:nvGrpSpPr>
            <p:grpSpPr>
              <a:xfrm>
                <a:off x="6297074" y="3533275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1FDDD0DD-0A74-47C4-9E08-2ACC0A4AD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033CC4FD-E25A-4271-A3C5-84B6F3F52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3FBF1F89-914D-449C-B4D2-5A02ECBA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668" y="4038924"/>
                <a:ext cx="593272" cy="504498"/>
              </a:xfrm>
              <a:prstGeom prst="rect">
                <a:avLst/>
              </a:prstGeom>
            </p:spPr>
          </p:pic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74EA1CE-A04D-4D65-90A5-7BC2B439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075" y="3517249"/>
              <a:ext cx="434167" cy="34141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A8D341A-60D2-49CB-9BF4-155EC21B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16009" y="3017677"/>
              <a:ext cx="414168" cy="445616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2952907-F601-4B3A-8A25-BD563B36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06982" y="2658984"/>
              <a:ext cx="414168" cy="445616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22FB68A-0F5C-4488-9DC7-A13C8475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32291" y="2659451"/>
              <a:ext cx="414168" cy="44561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B9CDCAB-AED5-4C37-9ED1-6F9595F4D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73818" y="3014969"/>
              <a:ext cx="408153" cy="44561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CB7A363-9DC2-43CC-BA6A-3E1B66389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42412" y="3153333"/>
              <a:ext cx="365442" cy="38378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27C5D6C-F181-4FE1-B21F-C7D3230A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0357" y="2798313"/>
              <a:ext cx="365442" cy="38378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A71F03F-AA84-4B83-A6B9-E85A73C61060}"/>
                </a:ext>
              </a:extLst>
            </p:cNvPr>
            <p:cNvGrpSpPr/>
            <p:nvPr/>
          </p:nvGrpSpPr>
          <p:grpSpPr>
            <a:xfrm>
              <a:off x="3192471" y="3471193"/>
              <a:ext cx="442224" cy="402210"/>
              <a:chOff x="9535508" y="2440536"/>
              <a:chExt cx="622381" cy="623792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1A4820BD-7EF6-4CC2-B792-CE89C9545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508" y="2440536"/>
                <a:ext cx="622381" cy="623792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17D4FCE5-8C29-4100-94AA-B80530208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41418" y="2599542"/>
                <a:ext cx="304566" cy="291005"/>
              </a:xfrm>
              <a:prstGeom prst="ellipse">
                <a:avLst/>
              </a:prstGeom>
            </p:spPr>
          </p:pic>
        </p:grp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B8F95B10-9C80-4A3D-B1BC-5A59C912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51123" y="3020308"/>
              <a:ext cx="402210" cy="445616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79B0896-63BB-433F-AAD9-885EEDE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229511" y="3165905"/>
              <a:ext cx="361117" cy="37924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2434374-4A2B-422E-9660-7EF65E36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973" y="3518674"/>
              <a:ext cx="434167" cy="341416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83BE33A2-0D4B-429C-97F8-0A668521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856" y="3521867"/>
              <a:ext cx="434167" cy="341416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6DC3BAC9-34B6-4F68-8A1F-AB2EA2ED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21596" y="3020126"/>
              <a:ext cx="402210" cy="445616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9E1042C-A16F-4280-B72B-852256505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50975" y="3019128"/>
              <a:ext cx="402210" cy="445616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90FDAA8D-64CE-41F0-8CEE-3FD2FEA9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777036" y="3018855"/>
              <a:ext cx="402210" cy="445616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F1B65FD5-94D3-4CE3-BBC2-84390615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203269" y="3018855"/>
              <a:ext cx="402210" cy="44561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D017855-4AF6-440F-A14E-9279F4D6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6601830" y="3158280"/>
              <a:ext cx="365443" cy="38378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7B7A806-B9E6-4057-AE5D-AFCD3E044EF2}"/>
                </a:ext>
              </a:extLst>
            </p:cNvPr>
            <p:cNvGrpSpPr/>
            <p:nvPr/>
          </p:nvGrpSpPr>
          <p:grpSpPr>
            <a:xfrm>
              <a:off x="7472208" y="2600666"/>
              <a:ext cx="442600" cy="422148"/>
              <a:chOff x="9535508" y="2438148"/>
              <a:chExt cx="622381" cy="62379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A18AE2E-2DBB-4830-98FA-1BDEA24AF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508" y="2438148"/>
                <a:ext cx="622381" cy="623792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FE0E0B3-BC0F-496A-8A15-5DF56740C6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41418" y="2604541"/>
                <a:ext cx="304566" cy="291005"/>
              </a:xfrm>
              <a:prstGeom prst="ellipse">
                <a:avLst/>
              </a:prstGeom>
            </p:spPr>
          </p:pic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7652FA-AA4F-40A2-A34A-E55DDF9042A6}"/>
                </a:ext>
              </a:extLst>
            </p:cNvPr>
            <p:cNvSpPr/>
            <p:nvPr/>
          </p:nvSpPr>
          <p:spPr>
            <a:xfrm>
              <a:off x="6124843" y="3852555"/>
              <a:ext cx="643414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D69720C-48F6-4316-92F2-9C2E65EA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69873" y="2950911"/>
              <a:ext cx="384016" cy="365221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40B30DA2-7E01-4B21-B471-B5073621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705" y="3110997"/>
              <a:ext cx="435218" cy="42406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AD1CECE-2A2D-4300-9973-18FC64EAD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59616" y="2663860"/>
              <a:ext cx="414168" cy="445616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90E51EA-B193-413E-8143-62961EC1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4733773" y="2592212"/>
              <a:ext cx="384016" cy="365221"/>
            </a:xfrm>
            <a:prstGeom prst="rect">
              <a:avLst/>
            </a:prstGeom>
          </p:spPr>
        </p:pic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CB561A-5F3E-4B69-9CD3-96C80BD54A5D}"/>
                </a:ext>
              </a:extLst>
            </p:cNvPr>
            <p:cNvSpPr/>
            <p:nvPr/>
          </p:nvSpPr>
          <p:spPr>
            <a:xfrm>
              <a:off x="3102211" y="3849408"/>
              <a:ext cx="384016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6DD54E2-4284-4F05-B39E-C0BD94F15E39}"/>
                </a:ext>
              </a:extLst>
            </p:cNvPr>
            <p:cNvSpPr/>
            <p:nvPr/>
          </p:nvSpPr>
          <p:spPr>
            <a:xfrm>
              <a:off x="4053221" y="3950360"/>
              <a:ext cx="112967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A2C9E8AD-2076-4027-A68B-84DBDE7E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343947" y="4007106"/>
              <a:ext cx="408848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AC7E224-F30D-46A4-994F-BBB83FA27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778590" y="4007105"/>
              <a:ext cx="408848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EF3DAB7-0A86-4AE6-98FB-5D6D9BA2C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5211062" y="4007105"/>
              <a:ext cx="408848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BD5A439F-EC6E-406B-85F1-609EAC647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5944745" y="3901529"/>
              <a:ext cx="961007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F763C691-E468-4024-AD3D-98F054DA9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2831794" y="3903644"/>
              <a:ext cx="961007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6C194B3C-4F69-4999-8E93-366EF976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849" y="2307598"/>
              <a:ext cx="434167" cy="341416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53DC8800-FDD9-4787-A70E-188823DDB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4" y="1941052"/>
              <a:ext cx="435218" cy="424063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A7CD68F1-883C-45CE-A73C-40F298C1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4" y="1584288"/>
              <a:ext cx="435218" cy="42406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00FC8BD-06E8-4DC5-AADB-EF48A53D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269053" y="2282832"/>
              <a:ext cx="351871" cy="408134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B7C2DB6-DF2B-4FAE-911B-225B5DD961D7}"/>
                </a:ext>
              </a:extLst>
            </p:cNvPr>
            <p:cNvGrpSpPr/>
            <p:nvPr/>
          </p:nvGrpSpPr>
          <p:grpSpPr>
            <a:xfrm>
              <a:off x="5112649" y="1064302"/>
              <a:ext cx="2157224" cy="1460581"/>
              <a:chOff x="6039115" y="256448"/>
              <a:chExt cx="3033474" cy="2158245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EFB1797D-2543-4D90-A253-F1DA801A8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179178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EC429B28-077C-4F05-A644-4EADA620C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56439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A4A27CBD-065D-42F3-80FD-3955BAD18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2266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B60B35EA-5802-4F9C-BD72-2513F8A86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607955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6DCDCD60-FEF4-4B70-B70D-51327FFD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88219" y="1760595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3D6D6539-8ECB-4F53-8C00-7325E3DF1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60564" y="1750093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FE00FB46-1F73-4FAF-AA0F-9F997AF8E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160926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1F3913F2-35A6-44B9-95B4-24EED876E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38187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C6BDB07D-F3EB-42B8-97E3-B1BFAEBC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14014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EB36F721-B44E-4D70-B040-4EC644D05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89703" y="987234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E42253F7-B0B2-4012-89CD-AF478DD13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9967" y="997736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44A55E4E-B51D-40B0-B23F-C58DFAD82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42312" y="987234"/>
                <a:ext cx="372521" cy="372521"/>
              </a:xfrm>
              <a:prstGeom prst="rect">
                <a:avLst/>
              </a:prstGeom>
            </p:spPr>
          </p:pic>
          <p:sp>
            <p:nvSpPr>
              <p:cNvPr id="95" name="사각형: 둥근 위쪽 모서리 94">
                <a:extLst>
                  <a:ext uri="{FF2B5EF4-FFF2-40B4-BE49-F238E27FC236}">
                    <a16:creationId xmlns:a16="http://schemas.microsoft.com/office/drawing/2014/main" id="{58380838-A0FF-4801-B838-213E6C015E88}"/>
                  </a:ext>
                </a:extLst>
              </p:cNvPr>
              <p:cNvSpPr/>
              <p:nvPr/>
            </p:nvSpPr>
            <p:spPr>
              <a:xfrm>
                <a:off x="6041148" y="1313663"/>
                <a:ext cx="3024000" cy="288000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8863AC6-5FC6-44D3-8837-D0FE0E02D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9115" y="1625218"/>
                <a:ext cx="2988000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74DD2B3B-F6E2-4767-9AFA-B19E10270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169354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666CA6F-7E2C-4037-8625-498367E7D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615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AF2363CC-980F-4BAA-A864-A81B426B0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22442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4D6C6DDF-E3D7-4ACF-8672-023D4534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598131" y="256448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19DD5ECE-CEB8-4967-9FAA-013FDAFC8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78395" y="266950"/>
                <a:ext cx="372521" cy="372521"/>
              </a:xfrm>
              <a:prstGeom prst="rect">
                <a:avLst/>
              </a:prstGeom>
            </p:spPr>
          </p:pic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D22292B2-EB3B-4288-968B-763B12052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550740" y="256448"/>
                <a:ext cx="372521" cy="372521"/>
              </a:xfrm>
              <a:prstGeom prst="rect">
                <a:avLst/>
              </a:prstGeom>
            </p:spPr>
          </p:pic>
          <p:sp>
            <p:nvSpPr>
              <p:cNvPr id="127" name="사각형: 둥근 위쪽 모서리 126">
                <a:extLst>
                  <a:ext uri="{FF2B5EF4-FFF2-40B4-BE49-F238E27FC236}">
                    <a16:creationId xmlns:a16="http://schemas.microsoft.com/office/drawing/2014/main" id="{FD48EE26-9E8D-4405-AD9B-1C3195537882}"/>
                  </a:ext>
                </a:extLst>
              </p:cNvPr>
              <p:cNvSpPr/>
              <p:nvPr/>
            </p:nvSpPr>
            <p:spPr>
              <a:xfrm>
                <a:off x="6041447" y="588349"/>
                <a:ext cx="3024000" cy="288000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4563F1F0-5FF9-4DD5-8714-60A4E0D4A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0673" y="865669"/>
                <a:ext cx="2988000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2D73456C-4EC6-4037-9CAE-74760271F71B}"/>
                  </a:ext>
                </a:extLst>
              </p:cNvPr>
              <p:cNvSpPr/>
              <p:nvPr/>
            </p:nvSpPr>
            <p:spPr>
              <a:xfrm>
                <a:off x="6068491" y="2062238"/>
                <a:ext cx="2952000" cy="315917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7F4F23F-648F-4F9D-A1C0-3344995C9C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t="6669"/>
              <a:stretch/>
            </p:blipFill>
            <p:spPr>
              <a:xfrm>
                <a:off x="6039115" y="256448"/>
                <a:ext cx="3033474" cy="21582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60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F88963CC-62FC-4EE6-B196-26968EB12B21}"/>
              </a:ext>
            </a:extLst>
          </p:cNvPr>
          <p:cNvSpPr/>
          <p:nvPr/>
        </p:nvSpPr>
        <p:spPr>
          <a:xfrm>
            <a:off x="9908056" y="3481301"/>
            <a:ext cx="1380830" cy="1310150"/>
          </a:xfrm>
          <a:prstGeom prst="wedgeEllipseCallout">
            <a:avLst>
              <a:gd name="adj1" fmla="val 62147"/>
              <a:gd name="adj2" fmla="val 243"/>
            </a:avLst>
          </a:prstGeom>
          <a:noFill/>
          <a:ln w="88900">
            <a:gradFill>
              <a:gsLst>
                <a:gs pos="0">
                  <a:srgbClr val="B1DC3D"/>
                </a:gs>
                <a:gs pos="100000">
                  <a:srgbClr val="29BF41"/>
                </a:gs>
              </a:gsLst>
              <a:lin ang="5400000" scaled="1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ECD4B8-8821-43E5-89E0-72D3F33AD809}"/>
              </a:ext>
            </a:extLst>
          </p:cNvPr>
          <p:cNvGrpSpPr/>
          <p:nvPr/>
        </p:nvGrpSpPr>
        <p:grpSpPr>
          <a:xfrm>
            <a:off x="1827453" y="1640681"/>
            <a:ext cx="4329525" cy="2809399"/>
            <a:chOff x="1823735" y="1640681"/>
            <a:chExt cx="5069668" cy="31465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659F64-6DCA-4146-B042-A98388E42C8C}"/>
                </a:ext>
              </a:extLst>
            </p:cNvPr>
            <p:cNvSpPr/>
            <p:nvPr/>
          </p:nvSpPr>
          <p:spPr>
            <a:xfrm>
              <a:off x="4334785" y="4132405"/>
              <a:ext cx="107725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0231E6A-D41F-43E5-86AF-7B65DE2BE2AE}"/>
                </a:ext>
              </a:extLst>
            </p:cNvPr>
            <p:cNvSpPr/>
            <p:nvPr/>
          </p:nvSpPr>
          <p:spPr>
            <a:xfrm>
              <a:off x="3900972" y="4121831"/>
              <a:ext cx="112903" cy="670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9F98A14-8044-4B00-A04A-BA2342B72185}"/>
                </a:ext>
              </a:extLst>
            </p:cNvPr>
            <p:cNvSpPr/>
            <p:nvPr/>
          </p:nvSpPr>
          <p:spPr>
            <a:xfrm>
              <a:off x="3475339" y="4127954"/>
              <a:ext cx="112301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ABC5AC7A-0965-478B-8466-190DDAA53AEC}"/>
                </a:ext>
              </a:extLst>
            </p:cNvPr>
            <p:cNvGrpSpPr/>
            <p:nvPr/>
          </p:nvGrpSpPr>
          <p:grpSpPr>
            <a:xfrm>
              <a:off x="2889835" y="3452262"/>
              <a:ext cx="531401" cy="1334663"/>
              <a:chOff x="4334572" y="3527223"/>
              <a:chExt cx="751686" cy="197218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9" t="7313" r="-377" b="640"/>
              <a:stretch/>
            </p:blipFill>
            <p:spPr>
              <a:xfrm>
                <a:off x="4345285" y="4607908"/>
                <a:ext cx="574920" cy="891496"/>
              </a:xfrm>
              <a:prstGeom prst="roundRect">
                <a:avLst>
                  <a:gd name="adj" fmla="val 15049"/>
                </a:avLst>
              </a:prstGeom>
            </p:spPr>
          </p:pic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375058E9-B548-4F14-B2A2-9BC9436E2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4572" y="4042273"/>
                <a:ext cx="593272" cy="504498"/>
              </a:xfrm>
              <a:prstGeom prst="rect">
                <a:avLst/>
              </a:prstGeom>
            </p:spPr>
          </p:pic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169DDE3-451E-4D11-9507-082591352D19}"/>
                  </a:ext>
                </a:extLst>
              </p:cNvPr>
              <p:cNvGrpSpPr/>
              <p:nvPr/>
            </p:nvGrpSpPr>
            <p:grpSpPr>
              <a:xfrm>
                <a:off x="4497426" y="3527223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4185861E-9501-4354-B7E4-B9EAAA1D10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13B64F8E-26AB-489D-AECC-B073AFC45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BE04ED0-DF65-4051-A7F1-773F7AB11465}"/>
                </a:ext>
              </a:extLst>
            </p:cNvPr>
            <p:cNvGrpSpPr/>
            <p:nvPr/>
          </p:nvGrpSpPr>
          <p:grpSpPr>
            <a:xfrm>
              <a:off x="3321979" y="3454411"/>
              <a:ext cx="529541" cy="683310"/>
              <a:chOff x="4952205" y="3530398"/>
              <a:chExt cx="749055" cy="1009702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37AE6144-CDF6-45B8-A08D-B4FDEC4F5AA6}"/>
                  </a:ext>
                </a:extLst>
              </p:cNvPr>
              <p:cNvGrpSpPr/>
              <p:nvPr/>
            </p:nvGrpSpPr>
            <p:grpSpPr>
              <a:xfrm>
                <a:off x="5112428" y="3530398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66506F8-2BA1-40BD-80BA-C0857F535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1E874E5E-1E42-4860-8B91-7C0C72AF68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7661B4CC-2C10-445B-9F2F-60E8BBC4D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2205" y="4035602"/>
                <a:ext cx="593272" cy="504498"/>
              </a:xfrm>
              <a:prstGeom prst="rect">
                <a:avLst/>
              </a:prstGeom>
            </p:spPr>
          </p:pic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5F884790-2D41-42E8-85C1-B4F1E4E85745}"/>
                </a:ext>
              </a:extLst>
            </p:cNvPr>
            <p:cNvGrpSpPr/>
            <p:nvPr/>
          </p:nvGrpSpPr>
          <p:grpSpPr>
            <a:xfrm>
              <a:off x="3749791" y="3453791"/>
              <a:ext cx="532252" cy="683288"/>
              <a:chOff x="5538311" y="3529481"/>
              <a:chExt cx="752890" cy="1009669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E225851F-7A37-42CA-A75E-DC1C2EB15AFC}"/>
                  </a:ext>
                </a:extLst>
              </p:cNvPr>
              <p:cNvGrpSpPr/>
              <p:nvPr/>
            </p:nvGrpSpPr>
            <p:grpSpPr>
              <a:xfrm>
                <a:off x="5702369" y="3529481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72762982-A774-4A0B-8B76-464138A4FA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37" name="그림 136">
                  <a:extLst>
                    <a:ext uri="{FF2B5EF4-FFF2-40B4-BE49-F238E27FC236}">
                      <a16:creationId xmlns:a16="http://schemas.microsoft.com/office/drawing/2014/main" id="{CFC7E24F-1320-4A70-90C8-88024C835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EAED1851-998F-400C-98DC-59498886B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311" y="4034652"/>
                <a:ext cx="593272" cy="504498"/>
              </a:xfrm>
              <a:prstGeom prst="rect">
                <a:avLst/>
              </a:prstGeom>
            </p:spPr>
          </p:pic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2F9F0EF-5224-47D6-A7AD-EF96E9BBB3D5}"/>
                </a:ext>
              </a:extLst>
            </p:cNvPr>
            <p:cNvGrpSpPr/>
            <p:nvPr/>
          </p:nvGrpSpPr>
          <p:grpSpPr>
            <a:xfrm>
              <a:off x="4177993" y="3456359"/>
              <a:ext cx="528963" cy="680055"/>
              <a:chOff x="6137668" y="3533275"/>
              <a:chExt cx="748238" cy="1004892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73E00EE1-0CA6-4B75-AEBB-935ED91F7701}"/>
                  </a:ext>
                </a:extLst>
              </p:cNvPr>
              <p:cNvGrpSpPr/>
              <p:nvPr/>
            </p:nvGrpSpPr>
            <p:grpSpPr>
              <a:xfrm>
                <a:off x="6297074" y="3533275"/>
                <a:ext cx="588832" cy="598919"/>
                <a:chOff x="9535508" y="2433329"/>
                <a:chExt cx="622381" cy="62861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1FDDD0DD-0A74-47C4-9E08-2ACC0A4AD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grayscl/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772" b="-1"/>
                <a:stretch/>
              </p:blipFill>
              <p:spPr>
                <a:xfrm>
                  <a:off x="9535508" y="2433329"/>
                  <a:ext cx="622381" cy="62861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033CC4FD-E25A-4271-A3C5-84B6F3F520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149" t="26404" r="3056" b="26563"/>
                <a:stretch/>
              </p:blipFill>
              <p:spPr>
                <a:xfrm>
                  <a:off x="9841418" y="2604541"/>
                  <a:ext cx="304566" cy="291005"/>
                </a:xfrm>
                <a:prstGeom prst="ellipse">
                  <a:avLst/>
                </a:prstGeom>
              </p:spPr>
            </p:pic>
          </p:grp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3FBF1F89-914D-449C-B4D2-5A02ECBA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668" y="4033669"/>
                <a:ext cx="593272" cy="504498"/>
              </a:xfrm>
              <a:prstGeom prst="rect">
                <a:avLst/>
              </a:prstGeom>
            </p:spPr>
          </p:pic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74EA1CE-A04D-4D65-90A5-7BC2B439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157" y="3691730"/>
              <a:ext cx="431606" cy="34141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A8D341A-60D2-49CB-9BF4-155EC21B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95555" y="3193472"/>
              <a:ext cx="414168" cy="442988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2952907-F601-4B3A-8A25-BD563B36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780152" y="2834779"/>
              <a:ext cx="414168" cy="44298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22FB68A-0F5C-4488-9DC7-A13C8475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07672" y="2835246"/>
              <a:ext cx="414168" cy="44298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B9CDCAB-AED5-4C37-9ED1-6F9595F4D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1014" y="3190764"/>
              <a:ext cx="408153" cy="442988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CB7A363-9DC2-43CC-BA6A-3E1B66389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13842" y="3328946"/>
              <a:ext cx="365442" cy="38152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27C5D6C-F181-4FE1-B21F-C7D3230A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41529" y="2973926"/>
              <a:ext cx="365442" cy="381520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A71F03F-AA84-4B83-A6B9-E85A73C61060}"/>
                </a:ext>
              </a:extLst>
            </p:cNvPr>
            <p:cNvGrpSpPr/>
            <p:nvPr/>
          </p:nvGrpSpPr>
          <p:grpSpPr>
            <a:xfrm>
              <a:off x="2186003" y="3640911"/>
              <a:ext cx="439616" cy="402210"/>
              <a:chOff x="9535508" y="2433149"/>
              <a:chExt cx="622381" cy="623792"/>
            </a:xfrm>
          </p:grpSpPr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1A4820BD-7EF6-4CC2-B792-CE89C9545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5508" y="2433149"/>
                <a:ext cx="622381" cy="623792"/>
              </a:xfrm>
              <a:prstGeom prst="rect">
                <a:avLst/>
              </a:prstGeom>
            </p:spPr>
          </p:pic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17D4FCE5-8C29-4100-94AA-B80530208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41418" y="2599542"/>
                <a:ext cx="304565" cy="291006"/>
              </a:xfrm>
              <a:prstGeom prst="ellipse">
                <a:avLst/>
              </a:prstGeom>
            </p:spPr>
          </p:pic>
        </p:grp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B8F95B10-9C80-4A3D-B1BC-5A59C912E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36550" y="3196103"/>
              <a:ext cx="402210" cy="442988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79B0896-63BB-433F-AAD9-885EEDE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2221759" y="3336741"/>
              <a:ext cx="361117" cy="377005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2434374-4A2B-422E-9660-7EF65E36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1752" y="3693155"/>
              <a:ext cx="431606" cy="341416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83BE33A2-0D4B-429C-97F8-0A668521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408" y="3696348"/>
              <a:ext cx="431606" cy="341416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6DC3BAC9-34B6-4F68-8A1F-AB2EA2EDB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04837" y="3195921"/>
              <a:ext cx="402210" cy="442988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9E1042C-A16F-4280-B72B-852256505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331684" y="3194923"/>
              <a:ext cx="402210" cy="442988"/>
            </a:xfrm>
            <a:prstGeom prst="rect">
              <a:avLst/>
            </a:prstGeom>
          </p:spPr>
        </p:pic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90FDAA8D-64CE-41F0-8CEE-3FD2FEA9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58949" y="3194650"/>
              <a:ext cx="402210" cy="442988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F1B65FD5-94D3-4CE3-BBC2-84390615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82668" y="3194650"/>
              <a:ext cx="402210" cy="442988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D017855-4AF6-440F-A14E-9279F4D6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579656" y="3333893"/>
              <a:ext cx="365444" cy="381520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7B7A806-B9E6-4057-AE5D-AFCD3E044EF2}"/>
                </a:ext>
              </a:extLst>
            </p:cNvPr>
            <p:cNvGrpSpPr/>
            <p:nvPr/>
          </p:nvGrpSpPr>
          <p:grpSpPr>
            <a:xfrm>
              <a:off x="6453414" y="2828296"/>
              <a:ext cx="439989" cy="365442"/>
              <a:chOff x="9553780" y="2516685"/>
              <a:chExt cx="622381" cy="54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A18AE2E-2DBB-4830-98FA-1BDEA24AF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hqprint">
                <a:grayscl/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33"/>
              <a:stretch/>
            </p:blipFill>
            <p:spPr>
              <a:xfrm>
                <a:off x="9553780" y="2516685"/>
                <a:ext cx="622381" cy="540000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FE0E0B3-BC0F-496A-8A15-5DF56740C6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hqprint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49" t="26404" r="3056" b="26563"/>
              <a:stretch/>
            </p:blipFill>
            <p:spPr>
              <a:xfrm>
                <a:off x="9857195" y="2604542"/>
                <a:ext cx="304566" cy="291004"/>
              </a:xfrm>
              <a:prstGeom prst="ellipse">
                <a:avLst/>
              </a:prstGeom>
            </p:spPr>
          </p:pic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B7652FA-AA4F-40A2-A34A-E55DDF9042A6}"/>
                </a:ext>
              </a:extLst>
            </p:cNvPr>
            <p:cNvSpPr/>
            <p:nvPr/>
          </p:nvSpPr>
          <p:spPr>
            <a:xfrm>
              <a:off x="5108514" y="4027036"/>
              <a:ext cx="639619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D69720C-48F6-4316-92F2-9C2E65EA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52271" y="3125392"/>
              <a:ext cx="381752" cy="365221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40B30DA2-7E01-4B21-B471-B5073621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491" y="3285478"/>
              <a:ext cx="432651" cy="42406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AD1CECE-2A2D-4300-9973-18FC64EAD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040913" y="2839655"/>
              <a:ext cx="414168" cy="442988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90E51EA-B193-413E-8143-62961EC1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3718213" y="2766693"/>
              <a:ext cx="381752" cy="365221"/>
            </a:xfrm>
            <a:prstGeom prst="rect">
              <a:avLst/>
            </a:prstGeom>
          </p:spPr>
        </p:pic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CB561A-5F3E-4B69-9CD3-96C80BD54A5D}"/>
                </a:ext>
              </a:extLst>
            </p:cNvPr>
            <p:cNvSpPr/>
            <p:nvPr/>
          </p:nvSpPr>
          <p:spPr>
            <a:xfrm>
              <a:off x="2096275" y="4023889"/>
              <a:ext cx="381751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6DD54E2-4284-4F05-B39E-C0BD94F15E39}"/>
                </a:ext>
              </a:extLst>
            </p:cNvPr>
            <p:cNvSpPr/>
            <p:nvPr/>
          </p:nvSpPr>
          <p:spPr>
            <a:xfrm>
              <a:off x="3041674" y="4128397"/>
              <a:ext cx="112301" cy="584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A2C9E8AD-2076-4027-A68B-84DBDE7E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3330687" y="4181587"/>
              <a:ext cx="406436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5AC7E224-F30D-46A4-994F-BBB83FA27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3762766" y="4181586"/>
              <a:ext cx="406436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EF3DAB7-0A86-4AE6-98FB-5D6D9BA2C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192687" y="4181586"/>
              <a:ext cx="406436" cy="603315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BD5A439F-EC6E-406B-85F1-609EAC647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4936913" y="4076010"/>
              <a:ext cx="955339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F763C691-E468-4024-AD3D-98F054DA9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" t="7313" r="-377" b="640"/>
            <a:stretch/>
          </p:blipFill>
          <p:spPr>
            <a:xfrm>
              <a:off x="1823735" y="4078125"/>
              <a:ext cx="955339" cy="709091"/>
            </a:xfrm>
            <a:prstGeom prst="roundRect">
              <a:avLst>
                <a:gd name="adj" fmla="val 15049"/>
              </a:avLst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6C194B3C-4F69-4999-8E93-366EF976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120" y="2482079"/>
              <a:ext cx="431606" cy="341416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53DC8800-FDD9-4787-A70E-188823DDB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3708" r="3425" b="-1"/>
            <a:stretch/>
          </p:blipFill>
          <p:spPr>
            <a:xfrm>
              <a:off x="3578405" y="2173659"/>
              <a:ext cx="417828" cy="36593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00FC8BD-06E8-4DC5-AADB-EF48A53D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48775" y="2449530"/>
              <a:ext cx="365220" cy="416776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0F68F9A-698A-4EC6-ACCC-8A6B3641B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grayscl/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732613" y="1799624"/>
              <a:ext cx="361117" cy="404899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B36541C-F7A4-408C-B417-A480B83663CD}"/>
                </a:ext>
              </a:extLst>
            </p:cNvPr>
            <p:cNvGrpSpPr/>
            <p:nvPr/>
          </p:nvGrpSpPr>
          <p:grpSpPr>
            <a:xfrm>
              <a:off x="4099617" y="1640681"/>
              <a:ext cx="2144500" cy="1066623"/>
              <a:chOff x="4099617" y="1640681"/>
              <a:chExt cx="2144500" cy="1066623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EFB1797D-2543-4D90-A253-F1DA801A8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18279" y="2388628"/>
                <a:ext cx="169230" cy="162000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8863AC6-5FC6-44D3-8837-D0FE0E02D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621" y="2328602"/>
                <a:ext cx="212400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A4726326-CBD4-451E-9A72-4DE38E1DD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40593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668B9C20-139B-4A9F-B2FD-CE6328A53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54768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18766E79-EEA9-4D5B-8C82-949B47B27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70631" y="238871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E223487F-EC26-4EF6-AB2E-F6BEF56A7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86922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A8725395-F910-45E1-A845-230F9728D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02138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A054DCEA-AD3E-435B-B0B9-A7501EDC6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16592" y="2387492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03AD5958-DA6F-4CAE-89A8-34E3A49D9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38549" y="2386490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4DB9685-FBA3-4A0A-9561-805E197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57720" y="2386490"/>
                <a:ext cx="169230" cy="162000"/>
              </a:xfrm>
              <a:prstGeom prst="rect">
                <a:avLst/>
              </a:prstGeom>
            </p:spPr>
          </p:pic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2D73456C-4EC6-4037-9CAE-74760271F71B}"/>
                  </a:ext>
                </a:extLst>
              </p:cNvPr>
              <p:cNvSpPr/>
              <p:nvPr/>
            </p:nvSpPr>
            <p:spPr>
              <a:xfrm>
                <a:off x="4150726" y="2514038"/>
                <a:ext cx="2049396" cy="14926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F42D5148-694D-4C9B-990B-90F86F024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17461" y="2044014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6BEC4F0-68A5-4E2E-AEE2-BB291C4A6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39775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BE6CCB35-6F4D-4F0D-B929-10CA89BBE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53950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7" name="그림 186">
                <a:extLst>
                  <a:ext uri="{FF2B5EF4-FFF2-40B4-BE49-F238E27FC236}">
                    <a16:creationId xmlns:a16="http://schemas.microsoft.com/office/drawing/2014/main" id="{83A4C47C-5535-4B91-957A-8ADDD8FA9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69813" y="204409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C70F0B25-D302-4CC1-AE42-2494E5641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86104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634CDA15-9120-474A-BD32-DBA825689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01320" y="204187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ECFCFDDF-F5A3-4092-9B9E-548928A7B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15774" y="2045259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91" name="그림 190">
                <a:extLst>
                  <a:ext uri="{FF2B5EF4-FFF2-40B4-BE49-F238E27FC236}">
                    <a16:creationId xmlns:a16="http://schemas.microsoft.com/office/drawing/2014/main" id="{B654E0FB-9D41-40DD-80A0-E61A5085C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37731" y="2044257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192" name="그림 191">
                <a:extLst>
                  <a:ext uri="{FF2B5EF4-FFF2-40B4-BE49-F238E27FC236}">
                    <a16:creationId xmlns:a16="http://schemas.microsoft.com/office/drawing/2014/main" id="{884F3EB8-D819-4CC7-B4E8-E41160A30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56902" y="2044257"/>
                <a:ext cx="169230" cy="162000"/>
              </a:xfrm>
              <a:prstGeom prst="rect">
                <a:avLst/>
              </a:prstGeom>
            </p:spPr>
          </p:pic>
          <p:sp>
            <p:nvSpPr>
              <p:cNvPr id="95" name="사각형: 둥근 위쪽 모서리 94">
                <a:extLst>
                  <a:ext uri="{FF2B5EF4-FFF2-40B4-BE49-F238E27FC236}">
                    <a16:creationId xmlns:a16="http://schemas.microsoft.com/office/drawing/2014/main" id="{58380838-A0FF-4801-B838-213E6C015E88}"/>
                  </a:ext>
                </a:extLst>
              </p:cNvPr>
              <p:cNvSpPr/>
              <p:nvPr/>
            </p:nvSpPr>
            <p:spPr>
              <a:xfrm>
                <a:off x="4115621" y="2172037"/>
                <a:ext cx="2112352" cy="142845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58EB8461-D74B-443D-988A-A1B44BC61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6771" y="1973274"/>
                <a:ext cx="2124000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3" name="그림 202">
                <a:extLst>
                  <a:ext uri="{FF2B5EF4-FFF2-40B4-BE49-F238E27FC236}">
                    <a16:creationId xmlns:a16="http://schemas.microsoft.com/office/drawing/2014/main" id="{4FE407E7-3D1E-4850-9580-A1B6E18C7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23373" y="1688686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4" name="그림 203">
                <a:extLst>
                  <a:ext uri="{FF2B5EF4-FFF2-40B4-BE49-F238E27FC236}">
                    <a16:creationId xmlns:a16="http://schemas.microsoft.com/office/drawing/2014/main" id="{328C7BE3-D675-4DD1-8A57-73B55A775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445687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5" name="그림 204">
                <a:extLst>
                  <a:ext uri="{FF2B5EF4-FFF2-40B4-BE49-F238E27FC236}">
                    <a16:creationId xmlns:a16="http://schemas.microsoft.com/office/drawing/2014/main" id="{3872116B-C91C-47A8-8320-AE0B969C8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59862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42AC79CA-2017-4AD5-8748-D3F54E34D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875725" y="168876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70AEFE08-5ED0-437C-8CE5-1BCD4D4F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92016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8" name="그림 207">
                <a:extLst>
                  <a:ext uri="{FF2B5EF4-FFF2-40B4-BE49-F238E27FC236}">
                    <a16:creationId xmlns:a16="http://schemas.microsoft.com/office/drawing/2014/main" id="{F730F3C4-78F9-40F2-9E2D-ED473E593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307232" y="1686548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6BCE2B12-A62B-47FA-90E4-A462D55A6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21686" y="1689931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D0FC08CC-1A00-4A47-AD54-B29C4F215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43643" y="1688929"/>
                <a:ext cx="169230" cy="162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F7988795-51E3-4B75-93E1-0667FD204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62814" y="1688929"/>
                <a:ext cx="169230" cy="162000"/>
              </a:xfrm>
              <a:prstGeom prst="rect">
                <a:avLst/>
              </a:prstGeom>
            </p:spPr>
          </p:pic>
          <p:sp>
            <p:nvSpPr>
              <p:cNvPr id="212" name="사각형: 둥근 위쪽 모서리 211">
                <a:extLst>
                  <a:ext uri="{FF2B5EF4-FFF2-40B4-BE49-F238E27FC236}">
                    <a16:creationId xmlns:a16="http://schemas.microsoft.com/office/drawing/2014/main" id="{C403456F-7CA4-4CCF-B57B-C7C6C04237E6}"/>
                  </a:ext>
                </a:extLst>
              </p:cNvPr>
              <p:cNvSpPr/>
              <p:nvPr/>
            </p:nvSpPr>
            <p:spPr>
              <a:xfrm>
                <a:off x="4121533" y="1816709"/>
                <a:ext cx="2112352" cy="142845"/>
              </a:xfrm>
              <a:prstGeom prst="round2SameRect">
                <a:avLst>
                  <a:gd name="adj1" fmla="val 0"/>
                  <a:gd name="adj2" fmla="val 17921"/>
                </a:avLst>
              </a:prstGeom>
              <a:solidFill>
                <a:srgbClr val="89E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7F4F23F-648F-4F9D-A1C0-3344995C9C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t="31843"/>
              <a:stretch/>
            </p:blipFill>
            <p:spPr>
              <a:xfrm>
                <a:off x="4099617" y="1640681"/>
                <a:ext cx="2144500" cy="10666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163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</Words>
  <Application>Microsoft Office PowerPoint</Application>
  <PresentationFormat>와이드스크린</PresentationFormat>
  <Paragraphs>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안소현</dc:creator>
  <cp:lastModifiedBy>안 소현</cp:lastModifiedBy>
  <cp:revision>10</cp:revision>
  <dcterms:created xsi:type="dcterms:W3CDTF">2019-01-10T02:55:39Z</dcterms:created>
  <dcterms:modified xsi:type="dcterms:W3CDTF">2019-08-19T14:15:22Z</dcterms:modified>
</cp:coreProperties>
</file>