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8FE"/>
    <a:srgbClr val="00DBDE"/>
    <a:srgbClr val="00DBF2"/>
    <a:srgbClr val="00E5F2"/>
    <a:srgbClr val="F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A63-D3B4-4736-9990-3E4703B4DC3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E1D-6278-4D39-AB2C-7CB3E780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A63-D3B4-4736-9990-3E4703B4DC3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E1D-6278-4D39-AB2C-7CB3E780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5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A63-D3B4-4736-9990-3E4703B4DC3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E1D-6278-4D39-AB2C-7CB3E780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79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A63-D3B4-4736-9990-3E4703B4DC3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E1D-6278-4D39-AB2C-7CB3E780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3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A63-D3B4-4736-9990-3E4703B4DC3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E1D-6278-4D39-AB2C-7CB3E780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2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A63-D3B4-4736-9990-3E4703B4DC3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E1D-6278-4D39-AB2C-7CB3E780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A63-D3B4-4736-9990-3E4703B4DC3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E1D-6278-4D39-AB2C-7CB3E780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7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A63-D3B4-4736-9990-3E4703B4DC3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E1D-6278-4D39-AB2C-7CB3E780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8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A63-D3B4-4736-9990-3E4703B4DC3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E1D-6278-4D39-AB2C-7CB3E780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3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A63-D3B4-4736-9990-3E4703B4DC3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E1D-6278-4D39-AB2C-7CB3E780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5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7A63-D3B4-4736-9990-3E4703B4DC3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06E1D-6278-4D39-AB2C-7CB3E780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7A63-D3B4-4736-9990-3E4703B4DC3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06E1D-6278-4D39-AB2C-7CB3E7801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7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308" y="692332"/>
            <a:ext cx="4668946" cy="4878474"/>
          </a:xfrm>
          <a:prstGeom prst="rect">
            <a:avLst/>
          </a:prstGeom>
          <a:gradFill>
            <a:gsLst>
              <a:gs pos="5000">
                <a:srgbClr val="F808FE">
                  <a:alpha val="74902"/>
                </a:srgbClr>
              </a:gs>
              <a:gs pos="100000">
                <a:srgbClr val="00DBDE">
                  <a:alpha val="8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-267291" y="4570664"/>
            <a:ext cx="7193139" cy="1961976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중 물결 4"/>
          <p:cNvSpPr/>
          <p:nvPr/>
        </p:nvSpPr>
        <p:spPr>
          <a:xfrm>
            <a:off x="703386" y="4406987"/>
            <a:ext cx="6395606" cy="2375661"/>
          </a:xfrm>
          <a:prstGeom prst="doubleWave">
            <a:avLst>
              <a:gd name="adj1" fmla="val 11763"/>
              <a:gd name="adj2" fmla="val 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중 물결 9"/>
          <p:cNvSpPr/>
          <p:nvPr/>
        </p:nvSpPr>
        <p:spPr>
          <a:xfrm>
            <a:off x="1730331" y="4528464"/>
            <a:ext cx="6879097" cy="2329535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8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0132" y="3551957"/>
            <a:ext cx="304762" cy="3047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1108" y="2345994"/>
            <a:ext cx="228571" cy="228571"/>
          </a:xfrm>
          <a:prstGeom prst="rect">
            <a:avLst/>
          </a:prstGeom>
        </p:spPr>
      </p:pic>
      <p:sp>
        <p:nvSpPr>
          <p:cNvPr id="2" name="이등변 삼각형 1"/>
          <p:cNvSpPr/>
          <p:nvPr/>
        </p:nvSpPr>
        <p:spPr>
          <a:xfrm>
            <a:off x="4506686" y="1959429"/>
            <a:ext cx="444137" cy="3865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병합 2"/>
          <p:cNvSpPr/>
          <p:nvPr/>
        </p:nvSpPr>
        <p:spPr>
          <a:xfrm>
            <a:off x="3396343" y="2574565"/>
            <a:ext cx="1881051" cy="12821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3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2019-03-27T05:53:49Z</dcterms:created>
  <dcterms:modified xsi:type="dcterms:W3CDTF">2019-04-01T02:20:12Z</dcterms:modified>
</cp:coreProperties>
</file>