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5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4E32-5517-4DFE-BB89-31FD9FDB0E64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3B3F-ABBD-48C6-BFE4-79BD9E9424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leep\Desktop\btn_login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2428868"/>
            <a:ext cx="9429816" cy="142876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643042" y="2643182"/>
            <a:ext cx="2500330" cy="928694"/>
          </a:xfrm>
          <a:prstGeom prst="rect">
            <a:avLst/>
          </a:prstGeom>
          <a:solidFill>
            <a:srgbClr val="3C5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108" y="2782669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HY목각파임B" pitchFamily="18" charset="-127"/>
                <a:ea typeface="HY목각파임B" pitchFamily="18" charset="-127"/>
              </a:rPr>
              <a:t>BUENG</a:t>
            </a:r>
            <a:endParaRPr lang="ko-KR" altLang="en-US" sz="3600" b="1" dirty="0">
              <a:solidFill>
                <a:schemeClr val="bg1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Seonho Kim</dc:creator>
  <cp:lastModifiedBy>Seonho Kim</cp:lastModifiedBy>
  <cp:revision>1</cp:revision>
  <dcterms:created xsi:type="dcterms:W3CDTF">2017-07-05T02:23:48Z</dcterms:created>
  <dcterms:modified xsi:type="dcterms:W3CDTF">2017-07-05T02:29:51Z</dcterms:modified>
</cp:coreProperties>
</file>