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111111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8264" autoAdjust="0"/>
  </p:normalViewPr>
  <p:slideViewPr>
    <p:cSldViewPr>
      <p:cViewPr varScale="1">
        <p:scale>
          <a:sx n="92" d="100"/>
          <a:sy n="92" d="100"/>
        </p:scale>
        <p:origin x="3312" y="1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" name="Group 82"/>
          <p:cNvGraphicFramePr>
            <a:graphicFrameLocks noGrp="1"/>
          </p:cNvGraphicFramePr>
          <p:nvPr/>
        </p:nvGraphicFramePr>
        <p:xfrm>
          <a:off x="188913" y="273050"/>
          <a:ext cx="6488112" cy="692154"/>
        </p:xfrm>
        <a:graphic>
          <a:graphicData uri="http://schemas.openxmlformats.org/drawingml/2006/table">
            <a:tbl>
              <a:tblPr/>
              <a:tblGrid>
                <a:gridCol w="877887"/>
                <a:gridCol w="3048000"/>
                <a:gridCol w="533400"/>
                <a:gridCol w="685800"/>
                <a:gridCol w="1343025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C2000_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C2100_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" name="Line 27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643438" y="738188"/>
            <a:ext cx="730250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570352B6-7D24-4653-890A-CFC1A4E219F3}" type="slidenum">
              <a:rPr lang="ko-KR" altLang="en-US" b="1" smtClean="0">
                <a:solidFill>
                  <a:srgbClr val="7F7F7F"/>
                </a:solidFill>
              </a:rPr>
              <a:pPr algn="ctr" eaLnBrk="1" latinLnBrk="1" hangingPunct="1">
                <a:defRPr/>
              </a:pPr>
              <a:t>‹#›</a:t>
            </a:fld>
            <a:endParaRPr lang="ko-KR" altLang="en-US" b="1" smtClean="0">
              <a:solidFill>
                <a:srgbClr val="7F7F7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31" y="9581004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5" name="Group 5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06127"/>
              </p:ext>
            </p:extLst>
          </p:nvPr>
        </p:nvGraphicFramePr>
        <p:xfrm>
          <a:off x="188913" y="1065213"/>
          <a:ext cx="6480175" cy="1003300"/>
        </p:xfrm>
        <a:graphic>
          <a:graphicData uri="http://schemas.openxmlformats.org/drawingml/2006/table">
            <a:tbl>
              <a:tblPr/>
              <a:tblGrid>
                <a:gridCol w="877887"/>
                <a:gridCol w="457200"/>
                <a:gridCol w="3333760"/>
                <a:gridCol w="642942"/>
                <a:gridCol w="116838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일정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 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이 종 혁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공정 단계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계획률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18.01%,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실적률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18.54%,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102.98%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9" name="Group 5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90275"/>
              </p:ext>
            </p:extLst>
          </p:nvPr>
        </p:nvGraphicFramePr>
        <p:xfrm>
          <a:off x="188913" y="2133600"/>
          <a:ext cx="6480175" cy="7286625"/>
        </p:xfrm>
        <a:graphic>
          <a:graphicData uri="http://schemas.openxmlformats.org/drawingml/2006/table">
            <a:tbl>
              <a:tblPr/>
              <a:tblGrid>
                <a:gridCol w="877887"/>
                <a:gridCol w="4291026"/>
                <a:gridCol w="585774"/>
                <a:gridCol w="725488"/>
              </a:tblGrid>
              <a:tr h="320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 내용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진척율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금주실적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 목록 정의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마스터관리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반입관리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 설계 및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항목정의 리뷰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18.54%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이종혁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차주계획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반출관리 설계 및 항목정의 리뷰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중간 프로젝트 보고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12/5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개발일정계획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프레임워크 개발환경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셋팅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이슈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요청 사항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115</Words>
  <Application>Microsoft Office PowerPoint</Application>
  <PresentationFormat>A4 용지(210x297mm)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굴림체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129</cp:revision>
  <dcterms:created xsi:type="dcterms:W3CDTF">2003-12-05T01:56:37Z</dcterms:created>
  <dcterms:modified xsi:type="dcterms:W3CDTF">2016-12-02T09:29:43Z</dcterms:modified>
</cp:coreProperties>
</file>