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111111"/>
    <a:srgbClr val="C0C0C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8264" autoAdjust="0"/>
  </p:normalViewPr>
  <p:slideViewPr>
    <p:cSldViewPr>
      <p:cViewPr>
        <p:scale>
          <a:sx n="100" d="100"/>
          <a:sy n="100" d="100"/>
        </p:scale>
        <p:origin x="2310" y="7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2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" name="Group 82"/>
          <p:cNvGraphicFramePr>
            <a:graphicFrameLocks noGrp="1"/>
          </p:cNvGraphicFramePr>
          <p:nvPr/>
        </p:nvGraphicFramePr>
        <p:xfrm>
          <a:off x="188913" y="273050"/>
          <a:ext cx="6488112" cy="692154"/>
        </p:xfrm>
        <a:graphic>
          <a:graphicData uri="http://schemas.openxmlformats.org/drawingml/2006/table">
            <a:tbl>
              <a:tblPr/>
              <a:tblGrid>
                <a:gridCol w="877887"/>
                <a:gridCol w="3048000"/>
                <a:gridCol w="533400"/>
                <a:gridCol w="685800"/>
                <a:gridCol w="1343025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C2000_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보고서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C2100_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주간 보고서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" name="Line 27"/>
          <p:cNvSpPr>
            <a:spLocks noChangeShapeType="1"/>
          </p:cNvSpPr>
          <p:nvPr userDrawn="1"/>
        </p:nvSpPr>
        <p:spPr bwMode="auto">
          <a:xfrm>
            <a:off x="196850" y="9490075"/>
            <a:ext cx="648017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4643438" y="738188"/>
            <a:ext cx="730250" cy="230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570352B6-7D24-4653-890A-CFC1A4E219F3}" type="slidenum">
              <a:rPr lang="ko-KR" altLang="en-US" b="1" smtClean="0">
                <a:solidFill>
                  <a:srgbClr val="7F7F7F"/>
                </a:solidFill>
              </a:rPr>
              <a:pPr algn="ctr" eaLnBrk="1" latinLnBrk="1" hangingPunct="1">
                <a:defRPr/>
              </a:pPr>
              <a:t>‹#›</a:t>
            </a:fld>
            <a:endParaRPr lang="ko-KR" altLang="en-US" b="1" smtClean="0">
              <a:solidFill>
                <a:srgbClr val="7F7F7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31" y="9581004"/>
            <a:ext cx="816894" cy="196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5" name="Group 5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72982"/>
              </p:ext>
            </p:extLst>
          </p:nvPr>
        </p:nvGraphicFramePr>
        <p:xfrm>
          <a:off x="188913" y="1065213"/>
          <a:ext cx="6480175" cy="1003300"/>
        </p:xfrm>
        <a:graphic>
          <a:graphicData uri="http://schemas.openxmlformats.org/drawingml/2006/table">
            <a:tbl>
              <a:tblPr/>
              <a:tblGrid>
                <a:gridCol w="877887"/>
                <a:gridCol w="457200"/>
                <a:gridCol w="3333760"/>
                <a:gridCol w="642942"/>
                <a:gridCol w="1168386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주간 일정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~ 2016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이 종 혁    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 주차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주차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검토자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공정 단계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구현단계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진척률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계획률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23.13%,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실적률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20.83%,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달성률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90.07%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09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89" name="Group 5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02855"/>
              </p:ext>
            </p:extLst>
          </p:nvPr>
        </p:nvGraphicFramePr>
        <p:xfrm>
          <a:off x="188913" y="2133600"/>
          <a:ext cx="6480175" cy="7286625"/>
        </p:xfrm>
        <a:graphic>
          <a:graphicData uri="http://schemas.openxmlformats.org/drawingml/2006/table">
            <a:tbl>
              <a:tblPr/>
              <a:tblGrid>
                <a:gridCol w="877887"/>
                <a:gridCol w="4291026"/>
                <a:gridCol w="585774"/>
                <a:gridCol w="725488"/>
              </a:tblGrid>
              <a:tr h="320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업무 내용</a:t>
                      </a: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진척율</a:t>
                      </a: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담당자</a:t>
                      </a: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금주실적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반출관리 설계 및 항목정의 리뷰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중간 프로젝트 보고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12/5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프레임워크 개발환경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셋팅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 스크립트 작성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마스터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20.83%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이종혁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차주계획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WMS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재고관리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 및 항목정의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개발일정계획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마스터관리 개발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주요 이슈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요청 사항</a:t>
                      </a:r>
                    </a:p>
                  </a:txBody>
                  <a:tcPr marT="91448" marB="91448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90008" marB="9000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124</Words>
  <Application>Microsoft Office PowerPoint</Application>
  <PresentationFormat>A4 용지(210x297mm)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굴림체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vertexID</cp:lastModifiedBy>
  <cp:revision>132</cp:revision>
  <dcterms:created xsi:type="dcterms:W3CDTF">2003-12-05T01:56:37Z</dcterms:created>
  <dcterms:modified xsi:type="dcterms:W3CDTF">2016-12-09T06:28:31Z</dcterms:modified>
</cp:coreProperties>
</file>