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3" r:id="rId2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430">
          <p15:clr>
            <a:srgbClr val="A4A3A4"/>
          </p15:clr>
        </p15:guide>
        <p15:guide id="4" pos="5842">
          <p15:clr>
            <a:srgbClr val="A4A3A4"/>
          </p15:clr>
        </p15:guide>
        <p15:guide id="5" pos="39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pos="2077">
          <p15:clr>
            <a:srgbClr val="A4A3A4"/>
          </p15:clr>
        </p15:guide>
        <p15:guide id="10" pos="4889">
          <p15:clr>
            <a:srgbClr val="A4A3A4"/>
          </p15:clr>
        </p15:guide>
        <p15:guide id="11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D0E3EA"/>
    <a:srgbClr val="4B8ED5"/>
    <a:srgbClr val="99CCFF"/>
    <a:srgbClr val="E6EDF6"/>
    <a:srgbClr val="FF7D7D"/>
    <a:srgbClr val="CCECFF"/>
    <a:srgbClr val="000000"/>
    <a:srgbClr val="FFEFE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7577" autoAdjust="0"/>
  </p:normalViewPr>
  <p:slideViewPr>
    <p:cSldViewPr>
      <p:cViewPr varScale="1">
        <p:scale>
          <a:sx n="97" d="100"/>
          <a:sy n="97" d="100"/>
        </p:scale>
        <p:origin x="78" y="216"/>
      </p:cViewPr>
      <p:guideLst>
        <p:guide orient="horz" pos="3838"/>
        <p:guide orient="horz" pos="709"/>
        <p:guide orient="horz" pos="3430"/>
        <p:guide pos="5842"/>
        <p:guide pos="398"/>
        <p:guide orient="horz" pos="3974"/>
        <p:guide orient="horz" pos="890"/>
        <p:guide orient="horz" pos="1162"/>
        <p:guide pos="2077"/>
        <p:guide pos="4889"/>
        <p:guide pos="1487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82" y="-102"/>
      </p:cViewPr>
      <p:guideLst>
        <p:guide orient="horz" pos="3106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95D5850C-50A7-4FCA-B688-5FF7245929B4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327C1203-4A4C-4D46-801A-A4F27EAB3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5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9413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36DD433-F45E-4B30-90F3-14F14F587F46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2" y="4686301"/>
            <a:ext cx="5389563" cy="4440238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5"/>
            <a:ext cx="2919413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5"/>
            <a:ext cx="2919412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46C34966-2463-4F89-97DD-C3445596C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3" descr="템플릿 4차표지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188643"/>
            <a:ext cx="1826419" cy="447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39" y="6418452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9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KM\Desktop\그림\회사 CI\버텍스글로벌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41" y="6453335"/>
            <a:ext cx="1297804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741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340472"/>
            <a:ext cx="1826419" cy="4476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896549" y="6450074"/>
            <a:ext cx="777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05" y="6504108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224" y="188640"/>
            <a:ext cx="2311400" cy="365125"/>
          </a:xfrm>
        </p:spPr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67113" y="649287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482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기술검토 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연구소 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&amp; </a:t>
            </a:r>
            <a:r>
              <a:rPr lang="ko-KR" altLang="en-US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컨설팅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)</a:t>
            </a:r>
            <a:r>
              <a:rPr lang="ko-KR" altLang="en-US" sz="2400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 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97300" y="6448254"/>
            <a:ext cx="2311400" cy="365125"/>
          </a:xfrm>
        </p:spPr>
        <p:txBody>
          <a:bodyPr/>
          <a:lstStyle/>
          <a:p>
            <a:fld id="{AC18C983-C3BE-4911-8124-4F76CE2C845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41" y="1545760"/>
            <a:ext cx="3791250" cy="3523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26" y="1538624"/>
            <a:ext cx="3381926" cy="35178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1239" y="5157192"/>
            <a:ext cx="42033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AR Media Works (</a:t>
            </a:r>
            <a:r>
              <a:rPr lang="ko-KR" altLang="en-US" sz="1000" dirty="0" err="1"/>
              <a:t>에이알미디어웍스</a:t>
            </a:r>
            <a:r>
              <a:rPr lang="en-US" altLang="ko-KR" sz="1000" dirty="0"/>
              <a:t>, www.armedia.co.kr)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증강현실</a:t>
            </a:r>
            <a:r>
              <a:rPr lang="en-US" altLang="ko-KR" sz="1000" dirty="0"/>
              <a:t>(AR)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스마트글라스</a:t>
            </a:r>
            <a:r>
              <a:rPr lang="en-US" altLang="ko-KR" sz="1000" dirty="0"/>
              <a:t>(EYEWEAR)</a:t>
            </a:r>
            <a:r>
              <a:rPr lang="ko-KR" altLang="en-US" sz="1000" dirty="0"/>
              <a:t>를 이용한 </a:t>
            </a:r>
            <a:endParaRPr lang="en-US" altLang="ko-KR" sz="1000" dirty="0"/>
          </a:p>
          <a:p>
            <a:r>
              <a:rPr lang="en-US" altLang="ko-KR" sz="1000" dirty="0"/>
              <a:t>  PIOS(Picking Info &amp; Operating System) </a:t>
            </a:r>
            <a:r>
              <a:rPr lang="ko-KR" altLang="en-US" sz="1000" dirty="0"/>
              <a:t>개발</a:t>
            </a:r>
            <a:r>
              <a:rPr lang="en-US" altLang="ko-KR" sz="1000" dirty="0"/>
              <a:t>(2017</a:t>
            </a:r>
            <a:r>
              <a:rPr lang="ko-KR" altLang="en-US" sz="1000" dirty="0"/>
              <a:t>년 </a:t>
            </a:r>
            <a:r>
              <a:rPr lang="en-US" altLang="ko-KR" sz="1000" dirty="0"/>
              <a:t>CES </a:t>
            </a:r>
            <a:r>
              <a:rPr lang="ko-KR" altLang="en-US" sz="1000" dirty="0"/>
              <a:t>출품 전시</a:t>
            </a:r>
            <a:r>
              <a:rPr lang="en-US" altLang="ko-KR" sz="1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536" y="119675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엘비전테크</a:t>
            </a:r>
            <a:r>
              <a:rPr lang="en-US" altLang="ko-KR" sz="1200" dirty="0">
                <a:latin typeface="+mn-ea"/>
              </a:rPr>
              <a:t>(www.elvisiontech.com) EYEWEAR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061" y="1196752"/>
            <a:ext cx="384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</a:rPr>
              <a:t>√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엡손</a:t>
            </a:r>
            <a:r>
              <a:rPr lang="en-US" altLang="ko-KR" sz="1200" dirty="0">
                <a:latin typeface="+mn-ea"/>
              </a:rPr>
              <a:t> BT-200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04" y="87318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▣ </a:t>
            </a:r>
            <a:r>
              <a:rPr lang="en-US" altLang="ko-KR" sz="1400" dirty="0">
                <a:latin typeface="+mn-ea"/>
              </a:rPr>
              <a:t>Smart Glass </a:t>
            </a:r>
            <a:r>
              <a:rPr lang="en-US" altLang="ko-KR" sz="1000" dirty="0">
                <a:latin typeface="+mn-ea"/>
              </a:rPr>
              <a:t>-&gt; </a:t>
            </a:r>
            <a:r>
              <a:rPr lang="ko-KR" altLang="en-US" sz="1000" dirty="0" err="1">
                <a:latin typeface="+mn-ea"/>
              </a:rPr>
              <a:t>업체소싱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573325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▣ </a:t>
            </a:r>
            <a:r>
              <a:rPr lang="en-US" altLang="ko-KR" sz="1400" dirty="0">
                <a:latin typeface="+mn-ea"/>
              </a:rPr>
              <a:t>3D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6536" y="6002815"/>
            <a:ext cx="4722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Open Source </a:t>
            </a:r>
            <a:r>
              <a:rPr lang="ko-KR" altLang="en-US" sz="1000" dirty="0"/>
              <a:t>기반         검토 </a:t>
            </a:r>
            <a:r>
              <a:rPr lang="en-US" altLang="ko-KR" sz="1000" dirty="0"/>
              <a:t>=&gt; </a:t>
            </a:r>
            <a:r>
              <a:rPr lang="ko-KR" altLang="en-US" sz="1000" dirty="0" err="1"/>
              <a:t>업체소싱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외부솔루션 도입</a:t>
            </a:r>
            <a:endParaRPr lang="en-US" altLang="ko-KR" sz="1000" dirty="0"/>
          </a:p>
        </p:txBody>
      </p:sp>
      <p:sp>
        <p:nvSpPr>
          <p:cNvPr id="3" name="오른쪽 중괄호 2"/>
          <p:cNvSpPr/>
          <p:nvPr/>
        </p:nvSpPr>
        <p:spPr>
          <a:xfrm>
            <a:off x="2216696" y="6041033"/>
            <a:ext cx="144016" cy="3618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4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 cap="rnd">
          <a:noFill/>
        </a:ln>
        <a:effectLst>
          <a:softEdge rad="0"/>
        </a:effectLst>
      </a:spPr>
      <a:bodyPr rtlCol="0" anchor="ctr"/>
      <a:lstStyle>
        <a:defPPr algn="ctr">
          <a:defRPr sz="1100" dirty="0" smtClean="0">
            <a:solidFill>
              <a:schemeClr val="bg1"/>
            </a:solidFill>
            <a:latin typeface="HY헤드라인M" pitchFamily="18" charset="-127"/>
            <a:ea typeface="HY헤드라인M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33725</TotalTime>
  <Words>71</Words>
  <Application>Microsoft Office PowerPoint</Application>
  <PresentationFormat>A4 용지(210x297mm)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>chris</Manager>
  <Company>Vertex ID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주간보고</dc:subject>
  <dc:creator>CHRIS</dc:creator>
  <cp:keywords>주간보고</cp:keywords>
  <dc:description>버텍스아이디 주간 보고</dc:description>
  <cp:lastModifiedBy>jklee</cp:lastModifiedBy>
  <cp:revision>1256</cp:revision>
  <cp:lastPrinted>2016-10-07T07:58:48Z</cp:lastPrinted>
  <dcterms:created xsi:type="dcterms:W3CDTF">2012-10-11T01:47:45Z</dcterms:created>
  <dcterms:modified xsi:type="dcterms:W3CDTF">2017-04-03T08:26:25Z</dcterms:modified>
  <cp:version>1.0</cp:version>
</cp:coreProperties>
</file>