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643" r:id="rId2"/>
  </p:sldIdLst>
  <p:sldSz cx="9906000" cy="6858000" type="A4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38">
          <p15:clr>
            <a:srgbClr val="A4A3A4"/>
          </p15:clr>
        </p15:guide>
        <p15:guide id="2" orient="horz" pos="709">
          <p15:clr>
            <a:srgbClr val="A4A3A4"/>
          </p15:clr>
        </p15:guide>
        <p15:guide id="3" orient="horz" pos="3430">
          <p15:clr>
            <a:srgbClr val="A4A3A4"/>
          </p15:clr>
        </p15:guide>
        <p15:guide id="4" pos="5842">
          <p15:clr>
            <a:srgbClr val="A4A3A4"/>
          </p15:clr>
        </p15:guide>
        <p15:guide id="5" pos="398">
          <p15:clr>
            <a:srgbClr val="A4A3A4"/>
          </p15:clr>
        </p15:guide>
        <p15:guide id="6" orient="horz" pos="3974">
          <p15:clr>
            <a:srgbClr val="A4A3A4"/>
          </p15:clr>
        </p15:guide>
        <p15:guide id="7" orient="horz" pos="890">
          <p15:clr>
            <a:srgbClr val="A4A3A4"/>
          </p15:clr>
        </p15:guide>
        <p15:guide id="8" orient="horz" pos="1162">
          <p15:clr>
            <a:srgbClr val="A4A3A4"/>
          </p15:clr>
        </p15:guide>
        <p15:guide id="9" pos="2077">
          <p15:clr>
            <a:srgbClr val="A4A3A4"/>
          </p15:clr>
        </p15:guide>
        <p15:guide id="10" pos="4889">
          <p15:clr>
            <a:srgbClr val="A4A3A4"/>
          </p15:clr>
        </p15:guide>
        <p15:guide id="11" pos="148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6">
          <p15:clr>
            <a:srgbClr val="A4A3A4"/>
          </p15:clr>
        </p15:guide>
        <p15:guide id="2" pos="212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ACC6"/>
    <a:srgbClr val="D0E3EA"/>
    <a:srgbClr val="4B8ED5"/>
    <a:srgbClr val="99CCFF"/>
    <a:srgbClr val="E6EDF6"/>
    <a:srgbClr val="FF7D7D"/>
    <a:srgbClr val="CCECFF"/>
    <a:srgbClr val="000000"/>
    <a:srgbClr val="FFEFEF"/>
    <a:srgbClr val="FF8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929F9F4-4A8F-4326-A1B4-22849713DDAB}" styleName="어두운 스타일 1 - 강조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어두운 스타일 1 - 강조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93" autoAdjust="0"/>
    <p:restoredTop sz="97577" autoAdjust="0"/>
  </p:normalViewPr>
  <p:slideViewPr>
    <p:cSldViewPr>
      <p:cViewPr varScale="1">
        <p:scale>
          <a:sx n="97" d="100"/>
          <a:sy n="97" d="100"/>
        </p:scale>
        <p:origin x="78" y="216"/>
      </p:cViewPr>
      <p:guideLst>
        <p:guide orient="horz" pos="3838"/>
        <p:guide orient="horz" pos="709"/>
        <p:guide orient="horz" pos="3430"/>
        <p:guide pos="5842"/>
        <p:guide pos="398"/>
        <p:guide orient="horz" pos="3974"/>
        <p:guide orient="horz" pos="890"/>
        <p:guide orient="horz" pos="1162"/>
        <p:guide pos="2077"/>
        <p:guide pos="4889"/>
        <p:guide pos="1487"/>
      </p:guideLst>
    </p:cSldViewPr>
  </p:slideViewPr>
  <p:outlineViewPr>
    <p:cViewPr>
      <p:scale>
        <a:sx n="33" d="100"/>
        <a:sy n="33" d="100"/>
      </p:scale>
      <p:origin x="0" y="2304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4" d="100"/>
          <a:sy n="54" d="100"/>
        </p:scale>
        <p:origin x="-2682" y="-102"/>
      </p:cViewPr>
      <p:guideLst>
        <p:guide orient="horz" pos="3106"/>
        <p:guide pos="212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24" tIns="45712" rIns="91424" bIns="45712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24" tIns="45712" rIns="91424" bIns="45712" rtlCol="0"/>
          <a:lstStyle>
            <a:lvl1pPr algn="r">
              <a:defRPr sz="1200"/>
            </a:lvl1pPr>
          </a:lstStyle>
          <a:p>
            <a:fld id="{95D5850C-50A7-4FCA-B688-5FF7245929B4}" type="datetimeFigureOut">
              <a:rPr lang="ko-KR" altLang="en-US" smtClean="0"/>
              <a:pPr/>
              <a:t>2017-04-04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71286"/>
            <a:ext cx="2918831" cy="493316"/>
          </a:xfrm>
          <a:prstGeom prst="rect">
            <a:avLst/>
          </a:prstGeom>
        </p:spPr>
        <p:txBody>
          <a:bodyPr vert="horz" lIns="91424" tIns="45712" rIns="91424" bIns="45712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15373" y="9371286"/>
            <a:ext cx="2918831" cy="493316"/>
          </a:xfrm>
          <a:prstGeom prst="rect">
            <a:avLst/>
          </a:prstGeom>
        </p:spPr>
        <p:txBody>
          <a:bodyPr vert="horz" lIns="91424" tIns="45712" rIns="91424" bIns="45712" rtlCol="0" anchor="b"/>
          <a:lstStyle>
            <a:lvl1pPr algn="r">
              <a:defRPr sz="1200"/>
            </a:lvl1pPr>
          </a:lstStyle>
          <a:p>
            <a:fld id="{327C1203-4A4C-4D46-801A-A4F27EAB31E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535366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919413" cy="493712"/>
          </a:xfrm>
          <a:prstGeom prst="rect">
            <a:avLst/>
          </a:prstGeom>
        </p:spPr>
        <p:txBody>
          <a:bodyPr vert="horz" lIns="91424" tIns="45712" rIns="91424" bIns="45712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4763" y="2"/>
            <a:ext cx="2919412" cy="493712"/>
          </a:xfrm>
          <a:prstGeom prst="rect">
            <a:avLst/>
          </a:prstGeom>
        </p:spPr>
        <p:txBody>
          <a:bodyPr vert="horz" lIns="91424" tIns="45712" rIns="91424" bIns="45712" rtlCol="0"/>
          <a:lstStyle>
            <a:lvl1pPr algn="r">
              <a:defRPr sz="1200"/>
            </a:lvl1pPr>
          </a:lstStyle>
          <a:p>
            <a:fld id="{636DD433-F45E-4B30-90F3-14F14F587F46}" type="datetimeFigureOut">
              <a:rPr lang="ko-KR" altLang="en-US" smtClean="0"/>
              <a:pPr/>
              <a:t>2017-04-04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95325" y="739775"/>
            <a:ext cx="534511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4" tIns="45712" rIns="91424" bIns="45712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102" y="4686301"/>
            <a:ext cx="5389563" cy="4440238"/>
          </a:xfrm>
          <a:prstGeom prst="rect">
            <a:avLst/>
          </a:prstGeom>
        </p:spPr>
        <p:txBody>
          <a:bodyPr vert="horz" lIns="91424" tIns="45712" rIns="91424" bIns="45712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1015"/>
            <a:ext cx="2919413" cy="493711"/>
          </a:xfrm>
          <a:prstGeom prst="rect">
            <a:avLst/>
          </a:prstGeom>
        </p:spPr>
        <p:txBody>
          <a:bodyPr vert="horz" lIns="91424" tIns="45712" rIns="91424" bIns="45712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4763" y="9371015"/>
            <a:ext cx="2919412" cy="493711"/>
          </a:xfrm>
          <a:prstGeom prst="rect">
            <a:avLst/>
          </a:prstGeom>
        </p:spPr>
        <p:txBody>
          <a:bodyPr vert="horz" lIns="91424" tIns="45712" rIns="91424" bIns="45712" rtlCol="0" anchor="b"/>
          <a:lstStyle>
            <a:lvl1pPr algn="r">
              <a:defRPr sz="1200"/>
            </a:lvl1pPr>
          </a:lstStyle>
          <a:p>
            <a:fld id="{46C34966-2463-4F89-97DD-C3445596C49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492469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C34966-2463-4F89-97DD-C3445596C498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508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8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2014-09-29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8C983-C3BE-4911-8124-4F76CE2C845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9" name="Picture 3" descr="템플릿 4차표지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1314" y="188643"/>
            <a:ext cx="1826419" cy="44767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039" y="6418452"/>
            <a:ext cx="962699" cy="250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785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2014-09-29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8C983-C3BE-4911-8124-4F76CE2C845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4036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41"/>
            <a:ext cx="222885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41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2014-09-29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8C983-C3BE-4911-8124-4F76CE2C845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7791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C:\Users\KKM\Desktop\그림\회사 CI\버텍스글로벌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1041" y="6453335"/>
            <a:ext cx="1297804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2014-09-29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8C983-C3BE-4911-8124-4F76CE2C845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74136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1314" y="340472"/>
            <a:ext cx="1826419" cy="447675"/>
          </a:xfrm>
          <a:prstGeom prst="rect">
            <a:avLst/>
          </a:prstGeom>
        </p:spPr>
      </p:pic>
      <p:cxnSp>
        <p:nvCxnSpPr>
          <p:cNvPr id="12" name="직선 연결선 11"/>
          <p:cNvCxnSpPr/>
          <p:nvPr userDrawn="1"/>
        </p:nvCxnSpPr>
        <p:spPr>
          <a:xfrm>
            <a:off x="896549" y="6450074"/>
            <a:ext cx="77779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4805" y="6504108"/>
            <a:ext cx="962699" cy="250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579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3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969224" y="188640"/>
            <a:ext cx="2311400" cy="365125"/>
          </a:xfrm>
        </p:spPr>
        <p:txBody>
          <a:bodyPr/>
          <a:lstStyle/>
          <a:p>
            <a:r>
              <a:rPr lang="en-US" altLang="ko-KR"/>
              <a:t>2014-09-29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8C983-C3BE-4911-8124-4F76CE2C845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1634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3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3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2014-09-29</a:t>
            </a:r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5967113" y="6492878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8C983-C3BE-4911-8124-4F76CE2C845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4680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2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2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2014-09-29</a:t>
            </a:r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8C983-C3BE-4911-8124-4F76CE2C845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9539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2014-09-29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8C983-C3BE-4911-8124-4F76CE2C845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8191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2014-09-29</a:t>
            </a:r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8C983-C3BE-4911-8124-4F76CE2C845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8084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2" y="273053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3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2014-09-29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8C983-C3BE-4911-8124-4F76CE2C845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0322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2014-09-29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8C983-C3BE-4911-8124-4F76CE2C845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9592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3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2014-09-29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797300" y="6448254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AC18C983-C3BE-4911-8124-4F76CE2C845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332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86918" y="376346"/>
            <a:ext cx="58045" cy="360000"/>
          </a:xfrm>
          <a:prstGeom prst="rect">
            <a:avLst/>
          </a:prstGeom>
          <a:gradFill>
            <a:gsLst>
              <a:gs pos="100000">
                <a:schemeClr val="accent2">
                  <a:lumMod val="75000"/>
                </a:schemeClr>
              </a:gs>
              <a:gs pos="50000">
                <a:schemeClr val="accent2"/>
              </a:gs>
              <a:gs pos="0">
                <a:schemeClr val="accent2">
                  <a:lumMod val="20000"/>
                  <a:lumOff val="80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8562" y="273351"/>
            <a:ext cx="5280499" cy="554037"/>
          </a:xfrm>
          <a:prstGeom prst="rect">
            <a:avLst/>
          </a:prstGeom>
          <a:noFill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400" b="1" spc="-150" dirty="0">
                <a:solidFill>
                  <a:srgbClr val="1F497D"/>
                </a:solidFill>
                <a:latin typeface="+mn-ea"/>
                <a:cs typeface="Arial" pitchFamily="34" charset="0"/>
              </a:rPr>
              <a:t>기술검토 </a:t>
            </a:r>
            <a:r>
              <a:rPr lang="en-US" altLang="ko-KR" b="1" spc="-150" dirty="0">
                <a:solidFill>
                  <a:srgbClr val="1F497D"/>
                </a:solidFill>
                <a:latin typeface="+mn-ea"/>
                <a:cs typeface="Arial" pitchFamily="34" charset="0"/>
              </a:rPr>
              <a:t>(</a:t>
            </a:r>
            <a:r>
              <a:rPr lang="ko-KR" altLang="en-US" b="1" spc="-150" dirty="0">
                <a:solidFill>
                  <a:srgbClr val="1F497D"/>
                </a:solidFill>
                <a:latin typeface="+mn-ea"/>
                <a:cs typeface="Arial" pitchFamily="34" charset="0"/>
              </a:rPr>
              <a:t>연구소 </a:t>
            </a:r>
            <a:r>
              <a:rPr lang="en-US" altLang="ko-KR" b="1" spc="-150" dirty="0">
                <a:solidFill>
                  <a:srgbClr val="1F497D"/>
                </a:solidFill>
                <a:latin typeface="+mn-ea"/>
                <a:cs typeface="Arial" pitchFamily="34" charset="0"/>
              </a:rPr>
              <a:t>&amp; </a:t>
            </a:r>
            <a:r>
              <a:rPr lang="ko-KR" altLang="en-US" b="1" spc="-150" dirty="0">
                <a:solidFill>
                  <a:srgbClr val="1F497D"/>
                </a:solidFill>
                <a:latin typeface="+mn-ea"/>
                <a:cs typeface="Arial" pitchFamily="34" charset="0"/>
              </a:rPr>
              <a:t>컨설팅</a:t>
            </a:r>
            <a:r>
              <a:rPr lang="en-US" altLang="ko-KR" b="1" spc="-150" dirty="0">
                <a:solidFill>
                  <a:srgbClr val="1F497D"/>
                </a:solidFill>
                <a:latin typeface="+mn-ea"/>
                <a:cs typeface="Arial" pitchFamily="34" charset="0"/>
              </a:rPr>
              <a:t>)</a:t>
            </a:r>
            <a:r>
              <a:rPr lang="ko-KR" altLang="en-US" sz="2400" b="1" spc="-150" dirty="0">
                <a:solidFill>
                  <a:srgbClr val="1F497D"/>
                </a:solidFill>
                <a:latin typeface="+mn-ea"/>
                <a:cs typeface="Arial" pitchFamily="34" charset="0"/>
              </a:rPr>
              <a:t> </a:t>
            </a:r>
            <a:endParaRPr lang="en-US" altLang="ko-KR" sz="2400" b="1" spc="-150" dirty="0">
              <a:solidFill>
                <a:srgbClr val="1F497D"/>
              </a:solidFill>
              <a:latin typeface="+mn-ea"/>
              <a:cs typeface="Arial" pitchFamily="34" charset="0"/>
            </a:endParaRPr>
          </a:p>
        </p:txBody>
      </p:sp>
      <p:sp>
        <p:nvSpPr>
          <p:cNvPr id="7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3797300" y="6448254"/>
            <a:ext cx="2311400" cy="365125"/>
          </a:xfrm>
        </p:spPr>
        <p:txBody>
          <a:bodyPr/>
          <a:lstStyle/>
          <a:p>
            <a:fld id="{AC18C983-C3BE-4911-8124-4F76CE2C8456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41" y="1545760"/>
            <a:ext cx="3791250" cy="352363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0" name="직사각형 9"/>
          <p:cNvSpPr/>
          <p:nvPr/>
        </p:nvSpPr>
        <p:spPr>
          <a:xfrm>
            <a:off x="821239" y="5157192"/>
            <a:ext cx="4203395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/>
              <a:t>AR Media Works (</a:t>
            </a:r>
            <a:r>
              <a:rPr lang="ko-KR" altLang="en-US" sz="1000" dirty="0" err="1"/>
              <a:t>에이알미디어웍스</a:t>
            </a:r>
            <a:r>
              <a:rPr lang="en-US" altLang="ko-KR" sz="1000" dirty="0"/>
              <a:t>, www.armedia.co.kr)</a:t>
            </a:r>
          </a:p>
          <a:p>
            <a:r>
              <a:rPr lang="en-US" altLang="ko-KR" sz="1000" dirty="0"/>
              <a:t>- </a:t>
            </a:r>
            <a:r>
              <a:rPr lang="ko-KR" altLang="en-US" sz="1000" dirty="0"/>
              <a:t>증강현실</a:t>
            </a:r>
            <a:r>
              <a:rPr lang="en-US" altLang="ko-KR" sz="1000" dirty="0"/>
              <a:t>(AR)</a:t>
            </a:r>
            <a:r>
              <a:rPr lang="ko-KR" altLang="en-US" sz="1000" dirty="0"/>
              <a:t>과 </a:t>
            </a:r>
            <a:r>
              <a:rPr lang="ko-KR" altLang="en-US" sz="1000" dirty="0" err="1"/>
              <a:t>스마트글라스</a:t>
            </a:r>
            <a:r>
              <a:rPr lang="en-US" altLang="ko-KR" sz="1000" dirty="0"/>
              <a:t>(EYEWEAR)</a:t>
            </a:r>
            <a:r>
              <a:rPr lang="ko-KR" altLang="en-US" sz="1000" dirty="0"/>
              <a:t>를 이용한 </a:t>
            </a:r>
            <a:endParaRPr lang="en-US" altLang="ko-KR" sz="1000" dirty="0"/>
          </a:p>
          <a:p>
            <a:r>
              <a:rPr lang="en-US" altLang="ko-KR" sz="1000" dirty="0"/>
              <a:t>  PIOS(Picking Info &amp; Operating System) </a:t>
            </a:r>
            <a:r>
              <a:rPr lang="ko-KR" altLang="en-US" sz="1000" dirty="0"/>
              <a:t>개발</a:t>
            </a:r>
            <a:r>
              <a:rPr lang="en-US" altLang="ko-KR" sz="1000" dirty="0"/>
              <a:t>(2017</a:t>
            </a:r>
            <a:r>
              <a:rPr lang="ko-KR" altLang="en-US" sz="1000" dirty="0"/>
              <a:t>년 </a:t>
            </a:r>
            <a:r>
              <a:rPr lang="en-US" altLang="ko-KR" sz="1000" dirty="0"/>
              <a:t>CES </a:t>
            </a:r>
            <a:r>
              <a:rPr lang="ko-KR" altLang="en-US" sz="1000" dirty="0"/>
              <a:t>출품 전시</a:t>
            </a:r>
            <a:r>
              <a:rPr lang="en-US" altLang="ko-KR" sz="1000" dirty="0"/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76536" y="1196753"/>
            <a:ext cx="42484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√</a:t>
            </a:r>
            <a:r>
              <a:rPr lang="ko-KR" altLang="en-US" sz="1200" dirty="0">
                <a:latin typeface="+mn-ea"/>
              </a:rPr>
              <a:t> </a:t>
            </a:r>
            <a:r>
              <a:rPr lang="ko-KR" altLang="en-US" sz="1200" dirty="0" err="1">
                <a:latin typeface="+mn-ea"/>
              </a:rPr>
              <a:t>엘비전테크</a:t>
            </a:r>
            <a:r>
              <a:rPr lang="en-US" altLang="ko-KR" sz="1200" dirty="0">
                <a:latin typeface="+mn-ea"/>
              </a:rPr>
              <a:t>(www.elvisiontech.com) EYEWEAR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24634" y="1200985"/>
            <a:ext cx="38464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맑은 고딕" panose="020B0503020000020004" pitchFamily="50" charset="-127"/>
              </a:rPr>
              <a:t>√</a:t>
            </a:r>
            <a:r>
              <a:rPr lang="ko-KR" altLang="en-US" sz="1200" dirty="0">
                <a:latin typeface="+mn-ea"/>
              </a:rPr>
              <a:t> </a:t>
            </a:r>
            <a:r>
              <a:rPr lang="ko-KR" altLang="en-US" sz="1200" dirty="0" err="1">
                <a:latin typeface="+mn-ea"/>
              </a:rPr>
              <a:t>엡손</a:t>
            </a:r>
            <a:r>
              <a:rPr lang="en-US" altLang="ko-KR" sz="1200" dirty="0">
                <a:latin typeface="+mn-ea"/>
              </a:rPr>
              <a:t> BT-300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88504" y="873184"/>
            <a:ext cx="4248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+mn-ea"/>
              </a:rPr>
              <a:t>▣ </a:t>
            </a:r>
            <a:r>
              <a:rPr lang="en-US" altLang="ko-KR" sz="1400" dirty="0">
                <a:latin typeface="+mn-ea"/>
              </a:rPr>
              <a:t>Smart Glass </a:t>
            </a:r>
            <a:r>
              <a:rPr lang="en-US" altLang="ko-KR" sz="1000" dirty="0">
                <a:latin typeface="+mn-ea"/>
              </a:rPr>
              <a:t>-&gt; </a:t>
            </a:r>
            <a:r>
              <a:rPr lang="ko-KR" altLang="en-US" sz="1000" dirty="0" err="1">
                <a:latin typeface="+mn-ea"/>
              </a:rPr>
              <a:t>업체소싱</a:t>
            </a:r>
            <a:endParaRPr lang="ko-KR" altLang="en-US" sz="1000" dirty="0"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8504" y="5733256"/>
            <a:ext cx="4248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+mn-ea"/>
              </a:rPr>
              <a:t>▣ </a:t>
            </a:r>
            <a:r>
              <a:rPr lang="en-US" altLang="ko-KR" sz="1400" dirty="0">
                <a:latin typeface="+mn-ea"/>
              </a:rPr>
              <a:t>3D</a:t>
            </a:r>
            <a:endParaRPr lang="ko-KR" altLang="en-US" sz="1400" dirty="0">
              <a:latin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76536" y="6002815"/>
            <a:ext cx="472252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1. Open Source </a:t>
            </a:r>
            <a:r>
              <a:rPr lang="ko-KR" altLang="en-US" sz="1000" dirty="0"/>
              <a:t>기반         검토 </a:t>
            </a:r>
            <a:r>
              <a:rPr lang="en-US" altLang="ko-KR" sz="1000" dirty="0"/>
              <a:t>=&gt; </a:t>
            </a:r>
            <a:r>
              <a:rPr lang="ko-KR" altLang="en-US" sz="1000" dirty="0" err="1"/>
              <a:t>업체소싱</a:t>
            </a:r>
            <a:endParaRPr lang="en-US" altLang="ko-KR" sz="1000" dirty="0"/>
          </a:p>
          <a:p>
            <a:r>
              <a:rPr lang="en-US" altLang="ko-KR" sz="1000" dirty="0"/>
              <a:t>2. </a:t>
            </a:r>
            <a:r>
              <a:rPr lang="ko-KR" altLang="en-US" sz="1000" dirty="0"/>
              <a:t>외부솔루션 도입</a:t>
            </a:r>
            <a:endParaRPr lang="en-US" altLang="ko-KR" sz="1000" dirty="0"/>
          </a:p>
        </p:txBody>
      </p:sp>
      <p:sp>
        <p:nvSpPr>
          <p:cNvPr id="3" name="오른쪽 중괄호 2"/>
          <p:cNvSpPr/>
          <p:nvPr/>
        </p:nvSpPr>
        <p:spPr>
          <a:xfrm>
            <a:off x="2216696" y="6041033"/>
            <a:ext cx="144016" cy="36189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4634" y="1545760"/>
            <a:ext cx="4392488" cy="241029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4634" y="4043857"/>
            <a:ext cx="4392488" cy="170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145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>
            <a:lumMod val="50000"/>
          </a:schemeClr>
        </a:solidFill>
        <a:ln cap="rnd">
          <a:noFill/>
        </a:ln>
        <a:effectLst>
          <a:softEdge rad="0"/>
        </a:effectLst>
      </a:spPr>
      <a:bodyPr rtlCol="0" anchor="ctr"/>
      <a:lstStyle>
        <a:defPPr algn="ctr">
          <a:defRPr sz="1100" dirty="0" smtClean="0">
            <a:solidFill>
              <a:schemeClr val="bg1"/>
            </a:solidFill>
            <a:latin typeface="HY헤드라인M" pitchFamily="18" charset="-127"/>
            <a:ea typeface="HY헤드라인M" pitchFamily="18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33733</TotalTime>
  <Words>71</Words>
  <Application>Microsoft Office PowerPoint</Application>
  <PresentationFormat>A4 용지(210x297mm)</PresentationFormat>
  <Paragraphs>12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Manager>chris</Manager>
  <Company>Vertex ID corp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subject>주간보고</dc:subject>
  <dc:creator>CHRIS</dc:creator>
  <cp:keywords>주간보고</cp:keywords>
  <dc:description>버텍스아이디 주간 보고</dc:description>
  <cp:lastModifiedBy>jklee</cp:lastModifiedBy>
  <cp:revision>1257</cp:revision>
  <cp:lastPrinted>2016-10-07T07:58:48Z</cp:lastPrinted>
  <dcterms:created xsi:type="dcterms:W3CDTF">2012-10-11T01:47:45Z</dcterms:created>
  <dcterms:modified xsi:type="dcterms:W3CDTF">2017-04-04T00:18:45Z</dcterms:modified>
  <cp:version>1.0</cp:version>
</cp:coreProperties>
</file>