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6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1" y="3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2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90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3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8E83-4DF6-4DEF-A8F5-EB92C7B1B5D7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AF50-D2C0-4939-82B1-82DF2CC8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투입계획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변경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안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83481"/>
              </p:ext>
            </p:extLst>
          </p:nvPr>
        </p:nvGraphicFramePr>
        <p:xfrm>
          <a:off x="396796" y="1181891"/>
          <a:ext cx="8853345" cy="376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46">
                  <a:extLst>
                    <a:ext uri="{9D8B030D-6E8A-4147-A177-3AD203B41FA5}">
                      <a16:colId xmlns:a16="http://schemas.microsoft.com/office/drawing/2014/main" val="375241289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64412455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4088345296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6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00992"/>
                  </a:ext>
                </a:extLst>
              </a:tr>
              <a:tr h="281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08075"/>
                  </a:ext>
                </a:extLst>
              </a:tr>
              <a:tr h="2520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김민수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12,500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437"/>
                  </a:ext>
                </a:extLst>
              </a:tr>
              <a:tr h="2371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이성국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12,500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23960"/>
                  </a:ext>
                </a:extLst>
              </a:tr>
              <a:tr h="194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김경우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16146"/>
                  </a:ext>
                </a:extLst>
              </a:tr>
              <a:tr h="237181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1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435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795" y="4948096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* </a:t>
            </a:r>
            <a:r>
              <a:rPr lang="ko-KR" altLang="en-US" sz="800" dirty="0">
                <a:latin typeface="+mn-ea"/>
              </a:rPr>
              <a:t>등급별 원가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만원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초급</a:t>
            </a:r>
            <a:r>
              <a:rPr lang="en-US" altLang="ko-KR" sz="800" dirty="0">
                <a:latin typeface="+mn-ea"/>
              </a:rPr>
              <a:t>-500, </a:t>
            </a:r>
            <a:r>
              <a:rPr lang="ko-KR" altLang="en-US" sz="800" dirty="0">
                <a:latin typeface="+mn-ea"/>
              </a:rPr>
              <a:t>중급</a:t>
            </a:r>
            <a:r>
              <a:rPr lang="en-US" altLang="ko-KR" sz="800" dirty="0">
                <a:latin typeface="+mn-ea"/>
              </a:rPr>
              <a:t>-600, </a:t>
            </a:r>
            <a:r>
              <a:rPr lang="ko-KR" altLang="en-US" sz="800" dirty="0">
                <a:latin typeface="+mn-ea"/>
              </a:rPr>
              <a:t>고급</a:t>
            </a:r>
            <a:r>
              <a:rPr lang="en-US" altLang="ko-KR" sz="800" dirty="0">
                <a:latin typeface="+mn-ea"/>
              </a:rPr>
              <a:t>-700, </a:t>
            </a:r>
            <a:r>
              <a:rPr lang="ko-KR" altLang="en-US" sz="800" dirty="0">
                <a:latin typeface="+mn-ea"/>
              </a:rPr>
              <a:t>특급</a:t>
            </a:r>
            <a:r>
              <a:rPr lang="en-US" altLang="ko-KR" sz="800" dirty="0">
                <a:latin typeface="+mn-ea"/>
              </a:rPr>
              <a:t>-800 </a:t>
            </a:r>
            <a:r>
              <a:rPr lang="ko-KR" altLang="en-US" sz="800" dirty="0">
                <a:latin typeface="+mn-ea"/>
              </a:rPr>
              <a:t>기준으로 산정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0574" y="96333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(2017/02/15 </a:t>
            </a:r>
            <a:r>
              <a:rPr lang="ko-KR" altLang="en-US" sz="800" dirty="0">
                <a:latin typeface="+mn-ea"/>
              </a:rPr>
              <a:t>변경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36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투입계획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변경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안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48547" y="1196753"/>
          <a:ext cx="8136899" cy="3795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379">
                  <a:extLst>
                    <a:ext uri="{9D8B030D-6E8A-4147-A177-3AD203B41FA5}">
                      <a16:colId xmlns:a16="http://schemas.microsoft.com/office/drawing/2014/main" val="375241289"/>
                    </a:ext>
                  </a:extLst>
                </a:gridCol>
                <a:gridCol w="746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78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00992"/>
                  </a:ext>
                </a:extLst>
              </a:tr>
              <a:tr h="281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08075"/>
                  </a:ext>
                </a:extLst>
              </a:tr>
              <a:tr h="2520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17,500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437"/>
                  </a:ext>
                </a:extLst>
              </a:tr>
              <a:tr h="2371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23960"/>
                  </a:ext>
                </a:extLst>
              </a:tr>
              <a:tr h="194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16146"/>
                  </a:ext>
                </a:extLst>
              </a:tr>
              <a:tr h="237181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140,500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1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435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7" y="4992652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* </a:t>
            </a:r>
            <a:r>
              <a:rPr lang="ko-KR" altLang="en-US" sz="800" dirty="0">
                <a:latin typeface="+mn-ea"/>
              </a:rPr>
              <a:t>등급별 원가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만원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초급</a:t>
            </a:r>
            <a:r>
              <a:rPr lang="en-US" altLang="ko-KR" sz="800" dirty="0">
                <a:latin typeface="+mn-ea"/>
              </a:rPr>
              <a:t>-500, </a:t>
            </a:r>
            <a:r>
              <a:rPr lang="ko-KR" altLang="en-US" sz="800" dirty="0">
                <a:latin typeface="+mn-ea"/>
              </a:rPr>
              <a:t>중급</a:t>
            </a:r>
            <a:r>
              <a:rPr lang="en-US" altLang="ko-KR" sz="800" dirty="0">
                <a:latin typeface="+mn-ea"/>
              </a:rPr>
              <a:t>-600, </a:t>
            </a:r>
            <a:r>
              <a:rPr lang="ko-KR" altLang="en-US" sz="800" dirty="0">
                <a:latin typeface="+mn-ea"/>
              </a:rPr>
              <a:t>고급</a:t>
            </a:r>
            <a:r>
              <a:rPr lang="en-US" altLang="ko-KR" sz="800" dirty="0">
                <a:latin typeface="+mn-ea"/>
              </a:rPr>
              <a:t>-700, </a:t>
            </a:r>
            <a:r>
              <a:rPr lang="ko-KR" altLang="en-US" sz="800" dirty="0">
                <a:latin typeface="+mn-ea"/>
              </a:rPr>
              <a:t>특급</a:t>
            </a:r>
            <a:r>
              <a:rPr lang="en-US" altLang="ko-KR" sz="800" dirty="0">
                <a:latin typeface="+mn-ea"/>
              </a:rPr>
              <a:t>-800 </a:t>
            </a:r>
            <a:r>
              <a:rPr lang="ko-KR" altLang="en-US" sz="800" dirty="0">
                <a:latin typeface="+mn-ea"/>
              </a:rPr>
              <a:t>기준으로 산정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5878" y="981309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(2017/01/11 </a:t>
            </a:r>
            <a:r>
              <a:rPr lang="ko-KR" altLang="en-US" sz="800" dirty="0">
                <a:latin typeface="+mn-ea"/>
              </a:rPr>
              <a:t>변경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6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당초 계획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55323"/>
              </p:ext>
            </p:extLst>
          </p:nvPr>
        </p:nvGraphicFramePr>
        <p:xfrm>
          <a:off x="848545" y="1196752"/>
          <a:ext cx="8136903" cy="400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8544" y="521015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만원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</p:spTree>
    <p:extLst>
      <p:ext uri="{BB962C8B-B14F-4D97-AF65-F5344CB8AC3E}">
        <p14:creationId xmlns:p14="http://schemas.microsoft.com/office/powerpoint/2010/main" val="40342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482</Words>
  <Application>Microsoft Office PowerPoint</Application>
  <PresentationFormat>A4 용지(210x297mm)</PresentationFormat>
  <Paragraphs>304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HY헤드라인M</vt:lpstr>
      <vt:lpstr>맑은 고딕</vt:lpstr>
      <vt:lpstr>Office 테마</vt:lpstr>
      <vt:lpstr>투입계획 변경(안)</vt:lpstr>
      <vt:lpstr>투입계획 변경(안)</vt:lpstr>
      <vt:lpstr>당초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인력 투입 현황</dc:title>
  <dc:creator>vertexID</dc:creator>
  <cp:lastModifiedBy>jklee</cp:lastModifiedBy>
  <cp:revision>11</cp:revision>
  <cp:lastPrinted>2016-12-09T00:06:11Z</cp:lastPrinted>
  <dcterms:created xsi:type="dcterms:W3CDTF">2016-12-08T06:47:41Z</dcterms:created>
  <dcterms:modified xsi:type="dcterms:W3CDTF">2017-02-16T09:36:49Z</dcterms:modified>
</cp:coreProperties>
</file>