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C90B-343A-454C-B1A4-04399F536AD8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59D-F965-4D2A-94EB-BE279E369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2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C90B-343A-454C-B1A4-04399F536AD8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59D-F965-4D2A-94EB-BE279E369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92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C90B-343A-454C-B1A4-04399F536AD8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59D-F965-4D2A-94EB-BE279E369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5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C90B-343A-454C-B1A4-04399F536AD8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59D-F965-4D2A-94EB-BE279E369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58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C90B-343A-454C-B1A4-04399F536AD8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59D-F965-4D2A-94EB-BE279E369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63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C90B-343A-454C-B1A4-04399F536AD8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59D-F965-4D2A-94EB-BE279E369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11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C90B-343A-454C-B1A4-04399F536AD8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59D-F965-4D2A-94EB-BE279E369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52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C90B-343A-454C-B1A4-04399F536AD8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59D-F965-4D2A-94EB-BE279E369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02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C90B-343A-454C-B1A4-04399F536AD8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59D-F965-4D2A-94EB-BE279E369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56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C90B-343A-454C-B1A4-04399F536AD8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59D-F965-4D2A-94EB-BE279E369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63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C90B-343A-454C-B1A4-04399F536AD8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59D-F965-4D2A-94EB-BE279E369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19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FC90B-343A-454C-B1A4-04399F536AD8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1559D-F965-4D2A-94EB-BE279E369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88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83" y="1205856"/>
            <a:ext cx="8454162" cy="506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5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05" y="776619"/>
            <a:ext cx="8676190" cy="5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1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9" y="886143"/>
            <a:ext cx="8904762" cy="5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2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333" y="1490905"/>
            <a:ext cx="3933333" cy="3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04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0165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0</Words>
  <Application>Microsoft Office PowerPoint</Application>
  <PresentationFormat>A4 용지(210x297mm)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jklee</dc:creator>
  <cp:lastModifiedBy>jklee</cp:lastModifiedBy>
  <cp:revision>3</cp:revision>
  <dcterms:created xsi:type="dcterms:W3CDTF">2016-07-01T00:03:03Z</dcterms:created>
  <dcterms:modified xsi:type="dcterms:W3CDTF">2016-07-01T04:44:17Z</dcterms:modified>
</cp:coreProperties>
</file>