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11" r:id="rId2"/>
    <p:sldId id="313" r:id="rId3"/>
    <p:sldId id="314" r:id="rId4"/>
    <p:sldId id="315" r:id="rId5"/>
    <p:sldId id="316" r:id="rId6"/>
    <p:sldId id="317" r:id="rId7"/>
    <p:sldId id="318" r:id="rId8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CCFF99"/>
    <a:srgbClr val="F47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 autoAdjust="0"/>
    <p:restoredTop sz="94992" autoAdjust="0"/>
  </p:normalViewPr>
  <p:slideViewPr>
    <p:cSldViewPr>
      <p:cViewPr varScale="1">
        <p:scale>
          <a:sx n="94" d="100"/>
          <a:sy n="94" d="100"/>
        </p:scale>
        <p:origin x="96" y="252"/>
      </p:cViewPr>
      <p:guideLst>
        <p:guide orient="horz" pos="4247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F26F7F0-5918-4203-AD4E-912B0B74A6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326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0F257D6-E0E1-49F4-BA7A-183F19BB23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965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3210992-D3EC-40E6-8FE8-8BAC4E2E7632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44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CB1C505-55B7-45EA-83F5-FDAD0E917429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570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CB1C505-55B7-45EA-83F5-FDAD0E917429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145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CB1C505-55B7-45EA-83F5-FDAD0E917429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737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CB1C505-55B7-45EA-83F5-FDAD0E917429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148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CB1C505-55B7-45EA-83F5-FDAD0E917429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554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CB1C505-55B7-45EA-83F5-FDAD0E917429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663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0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69" name="Group 133"/>
          <p:cNvGraphicFramePr>
            <a:graphicFrameLocks noGrp="1"/>
          </p:cNvGraphicFramePr>
          <p:nvPr/>
        </p:nvGraphicFramePr>
        <p:xfrm>
          <a:off x="203200" y="260350"/>
          <a:ext cx="9440863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sp>
          <p:nvSpPr>
            <p:cNvPr id="1060" name="Text Box 162"/>
            <p:cNvSpPr txBox="1">
              <a:spLocks noChangeArrowheads="1"/>
            </p:cNvSpPr>
            <p:nvPr/>
          </p:nvSpPr>
          <p:spPr bwMode="auto">
            <a:xfrm>
              <a:off x="4373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1pPr>
              <a:lvl2pPr marL="742950" indent="-28575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2pPr>
              <a:lvl3pPr marL="11430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3pPr>
              <a:lvl4pPr marL="16002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4pPr>
              <a:lvl5pPr marL="20574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ko-KR" altLang="ko-KR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>
                    <a:solidFill>
                      <a:srgbClr val="777777"/>
                    </a:solidFill>
                    <a:latin typeface="+mn-ea"/>
                    <a:ea typeface="+mn-ea"/>
                  </a:rPr>
                  <a:t>D3000_</a:t>
                </a:r>
                <a:r>
                  <a:rPr lang="ko-KR" altLang="en-US">
                    <a:solidFill>
                      <a:srgbClr val="777777"/>
                    </a:solidFill>
                    <a:latin typeface="+mn-ea"/>
                    <a:ea typeface="+mn-ea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dirty="0">
                    <a:solidFill>
                      <a:srgbClr val="777777"/>
                    </a:solidFill>
                    <a:latin typeface="+mn-ea"/>
                    <a:ea typeface="+mn-ea"/>
                  </a:rPr>
                  <a:t>D3100_ToBe</a:t>
                </a:r>
                <a:r>
                  <a:rPr lang="ko-KR" altLang="en-US" dirty="0">
                    <a:solidFill>
                      <a:srgbClr val="777777"/>
                    </a:solidFill>
                    <a:latin typeface="+mn-ea"/>
                    <a:ea typeface="+mn-ea"/>
                  </a:rPr>
                  <a:t>프로세스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11988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68D17C12-C84E-4F9A-81DC-39F98B2D7138}" type="slidenum">
              <a:rPr lang="en-US" altLang="ko-KR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82340"/>
            <a:ext cx="816894" cy="196532"/>
          </a:xfrm>
          <a:prstGeom prst="rect">
            <a:avLst/>
          </a:prstGeom>
        </p:spPr>
      </p:pic>
      <p:pic>
        <p:nvPicPr>
          <p:cNvPr id="1056" name="그림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368300"/>
            <a:ext cx="13906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" y="1051200"/>
            <a:ext cx="8699439" cy="54602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" y="1051200"/>
            <a:ext cx="8701200" cy="5466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" y="1051200"/>
            <a:ext cx="8699439" cy="5465358"/>
          </a:xfrm>
          <a:prstGeom prst="rect">
            <a:avLst/>
          </a:prstGeom>
        </p:spPr>
      </p:pic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33590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" y="1051200"/>
            <a:ext cx="8699439" cy="54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" y="1051200"/>
            <a:ext cx="8708947" cy="5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4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" y="1051200"/>
            <a:ext cx="8707501" cy="54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" y="1051200"/>
            <a:ext cx="8707501" cy="54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1176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14259</TotalTime>
  <Words>49</Words>
  <Application>Microsoft Office PowerPoint</Application>
  <PresentationFormat>A4 용지(210x297mm)</PresentationFormat>
  <Paragraphs>14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가는각진제목체</vt:lpstr>
      <vt:lpstr>굴림</vt:lpstr>
      <vt:lpstr>맑은 고딕</vt:lpstr>
      <vt:lpstr>Optima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238</cp:revision>
  <dcterms:created xsi:type="dcterms:W3CDTF">2002-03-20T01:19:40Z</dcterms:created>
  <dcterms:modified xsi:type="dcterms:W3CDTF">2017-04-06T02:55:44Z</dcterms:modified>
</cp:coreProperties>
</file>