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9" r:id="rId2"/>
    <p:sldId id="289" r:id="rId3"/>
    <p:sldId id="331" r:id="rId4"/>
    <p:sldId id="349" r:id="rId5"/>
    <p:sldId id="351" r:id="rId6"/>
    <p:sldId id="352" r:id="rId7"/>
    <p:sldId id="353" r:id="rId8"/>
    <p:sldId id="354" r:id="rId9"/>
    <p:sldId id="355" r:id="rId10"/>
    <p:sldId id="358" r:id="rId11"/>
    <p:sldId id="357" r:id="rId12"/>
    <p:sldId id="359" r:id="rId13"/>
    <p:sldId id="360" r:id="rId14"/>
    <p:sldId id="361" r:id="rId15"/>
    <p:sldId id="362" r:id="rId16"/>
    <p:sldId id="378" r:id="rId17"/>
    <p:sldId id="377" r:id="rId18"/>
    <p:sldId id="376" r:id="rId19"/>
    <p:sldId id="364" r:id="rId20"/>
    <p:sldId id="368" r:id="rId21"/>
    <p:sldId id="365" r:id="rId22"/>
    <p:sldId id="369" r:id="rId23"/>
    <p:sldId id="367" r:id="rId24"/>
    <p:sldId id="370" r:id="rId25"/>
    <p:sldId id="371" r:id="rId26"/>
    <p:sldId id="379" r:id="rId27"/>
    <p:sldId id="380" r:id="rId28"/>
    <p:sldId id="373" r:id="rId29"/>
    <p:sldId id="372" r:id="rId30"/>
    <p:sldId id="356" r:id="rId31"/>
    <p:sldId id="375" r:id="rId32"/>
    <p:sldId id="374" r:id="rId33"/>
    <p:sldId id="350" r:id="rId34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B2B2B2"/>
    <a:srgbClr val="538ED5"/>
    <a:srgbClr val="EAEAEA"/>
    <a:srgbClr val="D7DACC"/>
    <a:srgbClr val="E1D8D3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5648" autoAdjust="0"/>
  </p:normalViewPr>
  <p:slideViewPr>
    <p:cSldViewPr>
      <p:cViewPr varScale="1">
        <p:scale>
          <a:sx n="102" d="100"/>
          <a:sy n="102" d="100"/>
        </p:scale>
        <p:origin x="120" y="40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474" y="108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E8674DD-E4CF-4F6C-81C9-DD436D0B7A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79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074B6AD-F5D7-4176-B3DF-EE7512FED4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6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53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5070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921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6329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8000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6057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11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4795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1359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89664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9165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177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74945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05790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6092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04867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24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95304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25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5115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26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97744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27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561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28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669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29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82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40658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18955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31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054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32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643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2336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2416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2229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7428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6632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6822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27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D3000_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D3220_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43C1354-72D9-40EA-9AD5-99F2FD5C6962}" type="slidenum">
              <a:rPr lang="ko-KR" altLang="en-US" sz="900" b="1" smtClean="0">
                <a:solidFill>
                  <a:srgbClr val="7F7F7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900" b="1" smtClean="0">
              <a:solidFill>
                <a:srgbClr val="7F7F7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3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08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1220197" y="1610072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66372" y="3207321"/>
            <a:ext cx="1152525" cy="2936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66372" y="2846958"/>
            <a:ext cx="1152525" cy="2936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622" y="2888233"/>
            <a:ext cx="7207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4684" y="3221291"/>
            <a:ext cx="7239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12272" y="3996336"/>
            <a:ext cx="2413000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7188" y="1610070"/>
            <a:ext cx="39541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로그인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비밀번호를 입력하여 인증 절차를 진행한다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에 성공하면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메뉴화면으로 이동하여 프로세스를 진행할 수 있다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웨이브번호조회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1234895" y="161728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41382" y="24099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3629" y="2419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63115" y="303419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208837" y="1610474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32399" y="2127311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0925" y="2136436"/>
            <a:ext cx="80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283592" y="2136436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1238977" y="3473517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FIAA026  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100    PLT001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39752" y="3911475"/>
            <a:ext cx="261670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1010101  FIAA026  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PLT002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39129" y="328498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지시수량 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40884" y="1617388"/>
            <a:ext cx="1530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22239" y="1616604"/>
            <a:ext cx="1541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96358" y="162801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79128" y="200583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30771" y="2014962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웨이브생성일자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3394" y="3295881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11111     1234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14169" y="3733839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11111     1234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43162" y="285351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13546" y="3107348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기준번호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기준설명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08761" y="551177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83671" y="1770877"/>
            <a:ext cx="24156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웨이브생성일자 오늘날짜로 디폴트 될 수 있게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웨이브번호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시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오늘날짜 조회이벤트 될 수 있게 수정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3629561" y="2078864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1234895" y="161728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41382" y="24099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3629" y="2419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63115" y="303419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208837" y="1610474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76533" y="2065520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73290" y="20746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76533" y="2348964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73290" y="233071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1694" y="4573099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73290" y="456402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01694" y="4861131"/>
            <a:ext cx="163042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73290" y="48520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824465" y="4367607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09549" y="4358537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24465" y="4676886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09549" y="4667816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24465" y="5031651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09549" y="502258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00920" y="5133132"/>
            <a:ext cx="1638673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73290" y="51577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824465" y="5377346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09549" y="5368276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09549" y="568526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824465" y="5684865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333683" y="5976780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82463" y="3195474"/>
            <a:ext cx="1638672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1A-01-01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73290" y="3210949"/>
            <a:ext cx="812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73290" y="40393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73290" y="431239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32399" y="2127311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0925" y="2136436"/>
            <a:ext cx="80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283592" y="2136436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73290" y="347688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876113" y="3478000"/>
            <a:ext cx="1637543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1A-01-01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75978" y="2632167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73290" y="2634828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73290" y="29221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876549" y="2901735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657742" y="2637822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238977" y="3473517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FIAA026  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100    PLT001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39752" y="3911475"/>
            <a:ext cx="261670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1010101  FIAA026  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PLT002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39129" y="328498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지시수량 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40884" y="1617388"/>
            <a:ext cx="1530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22239" y="1616604"/>
            <a:ext cx="1541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96358" y="162801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876772" y="4009802"/>
            <a:ext cx="43133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306690" y="4009736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698480" y="4009802"/>
            <a:ext cx="425144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123625" y="4009802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876772" y="4290577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306690" y="4290511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698480" y="4290577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123625" y="4290577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3671" y="1770877"/>
            <a:ext cx="24156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지시수량과 같지않으면 확정 안됨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70085" y="3743475"/>
            <a:ext cx="78765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1A-01-01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60912" y="3758950"/>
            <a:ext cx="812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61867" y="3747017"/>
            <a:ext cx="84991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406671" y="5463402"/>
            <a:ext cx="1098058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667060" y="5458305"/>
            <a:ext cx="1098058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5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웨이브번호조회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endParaRPr lang="ko-KR" altLang="en-US" sz="900" b="1" dirty="0">
              <a:solidFill>
                <a:srgbClr val="77777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1234895" y="161728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41382" y="24099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3629" y="2419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208837" y="1610475"/>
            <a:ext cx="2618016" cy="427401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32399" y="2127311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0925" y="2136436"/>
            <a:ext cx="80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283592" y="2136436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40884" y="1617388"/>
            <a:ext cx="1530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22239" y="1616604"/>
            <a:ext cx="1541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96358" y="162801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79128" y="200583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30771" y="2014962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웨이브생성일자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3394" y="3295881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11111     1234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14169" y="3733839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11111     1234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43162" y="285351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13546" y="3107348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기준번호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기준설명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08761" y="551177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83671" y="1770877"/>
            <a:ext cx="24156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웨이브생성일자 오늘날짜로 디폴트 될 수 있게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웨이브번호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시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오늘날짜 조회이벤트 될 수 있게 수정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3629561" y="2078864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43323" y="3529853"/>
            <a:ext cx="2610363" cy="4432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43323" y="3973129"/>
            <a:ext cx="261899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38150" y="334094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  제품명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피킹박스수량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피킹낱개수량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5023" y="312549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9857" y="5517232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5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분배리스트조회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endParaRPr lang="ko-KR" altLang="en-US" sz="900" b="1" dirty="0">
              <a:solidFill>
                <a:srgbClr val="77777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1234895" y="161728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41382" y="24099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3629" y="2419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208837" y="1610475"/>
            <a:ext cx="2618016" cy="427401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32399" y="2127311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0925" y="2136436"/>
            <a:ext cx="80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283592" y="2136436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40884" y="1617388"/>
            <a:ext cx="1530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22239" y="1616604"/>
            <a:ext cx="1541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96358" y="162801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08761" y="551177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3747545" y="3563673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43323" y="3529853"/>
            <a:ext cx="2610363" cy="4432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43323" y="3973129"/>
            <a:ext cx="261899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38150" y="334094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  제품명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피킹박스수량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피킹낱개수량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5023" y="312549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59857" y="5517232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6947" y="3201157"/>
            <a:ext cx="261863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5631" y="3639115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16947" y="301262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피킹박스수량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피킹낱개수량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6563" y="278150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10124" y="3328159"/>
            <a:ext cx="743290" cy="21274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41937" y="3760383"/>
            <a:ext cx="743290" cy="21274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52493" y="2069918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2654" y="20608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65573" y="2394079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5734" y="238500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91105" y="3328159"/>
            <a:ext cx="743290" cy="21274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91105" y="3746204"/>
            <a:ext cx="743290" cy="21274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65342" y="1604890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 분배목록에서 가져와서 보여 져야 함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보여지게 되 있음 수정필요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6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시리얼스캔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99" name="순서도: 처리 198"/>
          <p:cNvSpPr/>
          <p:nvPr/>
        </p:nvSpPr>
        <p:spPr>
          <a:xfrm>
            <a:off x="1230109" y="1620931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240884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0170" y="3880177"/>
            <a:ext cx="2606656" cy="1895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시리얼번호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0170" y="4071713"/>
            <a:ext cx="2606657" cy="40228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4042" y="3654223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2201" y="237704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2536" y="235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21645" y="209360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2536" y="210272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72838" y="210272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240172" y="4471119"/>
            <a:ext cx="2606654" cy="3969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40171" y="4868087"/>
            <a:ext cx="2606654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13713" y="2970299"/>
            <a:ext cx="55778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22536" y="29612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53401" y="2970299"/>
            <a:ext cx="598212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06769" y="30114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2375" y="2674595"/>
            <a:ext cx="1184608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2536" y="26655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8227" y="421490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1302" y="4616686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6051" y="4990900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6051" y="3933134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244869" y="5532379"/>
            <a:ext cx="2590614" cy="330941"/>
            <a:chOff x="4194588" y="5539489"/>
            <a:chExt cx="2590614" cy="330941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194588" y="5539489"/>
              <a:ext cx="830420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071502" y="5547821"/>
              <a:ext cx="775078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8762" y="5539489"/>
              <a:ext cx="896440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143289" y="2696431"/>
            <a:ext cx="433436" cy="2057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55" name="순서도: 처리 54"/>
          <p:cNvSpPr/>
          <p:nvPr/>
        </p:nvSpPr>
        <p:spPr>
          <a:xfrm>
            <a:off x="4207192" y="161075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94375" y="1620648"/>
            <a:ext cx="26061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길동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안산물류센터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한국이콜렙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00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10170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210170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25565" y="1614193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고번호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99683" y="1625605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39552" y="1610070"/>
            <a:ext cx="241568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검수수량만큼 스캔 후 스캔 내용을 리스트 형식으로 표시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내용을 스캔 시 해당 항목 삭제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검수수량은 서버로부터 받은 내용을 표시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수량은 실제 사용자가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스캔한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제품을 입력 후 조회 버튼을 눌러 검수수량을 얻어온다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오늘날짜로 입고구분 정상입고로 디폴트 될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수있게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17665" y="3128569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롯데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프린터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18433" y="3566527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    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롯데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프린터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9749" y="2949531"/>
            <a:ext cx="2618637" cy="1790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제품코드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49365" y="270892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65456" y="20608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5456" y="23466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67995" y="206084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67995" y="234246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5938972" y="2343080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7982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출고상차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064" y="3129149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프린터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66148" y="2940616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제품명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피킹박스수량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피킹낱개수량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5764" y="270950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01694" y="2069918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11855" y="20608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262833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61440" y="3417181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62208" y="3855139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3524" y="3228648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140" y="299753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99070" y="20699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9231" y="20608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99070" y="23557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9231" y="23466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99070" y="264598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09231" y="26369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3722232" y="3480021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17351" y="2357950"/>
            <a:ext cx="55778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27512" y="23488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5088" y="2357950"/>
            <a:ext cx="598212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10407" y="239906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88505" y="239398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88208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상차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61978" y="4312240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62746" y="4750198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P002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64062" y="4123707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피킹파렛트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상차파렛트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564463" y="4391957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64463" y="4841378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85584" y="5431703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65342" y="1604890"/>
            <a:ext cx="24156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선택 없이 상차 버튼 처리시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버튼선택후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상차하라고 메시지 띄우기</a:t>
            </a:r>
          </a:p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상차파렛트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스캔안했을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상차 처리 안되게 수정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61774" y="162413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61774" y="162413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169" y="1624645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1287" y="1636057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74374" y="163778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74374" y="163778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89768" y="1638295"/>
            <a:ext cx="1461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출고상차상세리스트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3887" y="1649707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216380" y="2088215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7459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6" name="순서도: 처리 45"/>
          <p:cNvSpPr/>
          <p:nvPr/>
        </p:nvSpPr>
        <p:spPr>
          <a:xfrm>
            <a:off x="1262122" y="1630733"/>
            <a:ext cx="2618015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98039" y="2014998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98863" y="202406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98039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08584" y="2294738"/>
            <a:ext cx="719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72932" y="3251648"/>
            <a:ext cx="26221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72934" y="3689606"/>
            <a:ext cx="2622120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72933" y="3063116"/>
            <a:ext cx="2622120" cy="18853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제품명 지시수량  이동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PLTID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03866" y="276821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17227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816769" y="332566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4275884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82097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82097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97492" y="1658335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 번호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00135" y="257594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79890" y="2787689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재고이동구분      재고이동번호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280946" y="297727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83469" y="3364102"/>
            <a:ext cx="2610431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22305" y="205733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57294" y="20664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22305" y="235264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64527" y="236177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6551990" y="2053591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33"/>
          <p:cNvSpPr>
            <a:spLocks noChangeArrowheads="1"/>
          </p:cNvSpPr>
          <p:nvPr/>
        </p:nvSpPr>
        <p:spPr bwMode="auto">
          <a:xfrm>
            <a:off x="6552552" y="235033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461109" y="1674091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61774" y="162413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61774" y="162413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77169" y="1624645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51287" y="1636057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70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2" name="순서도: 처리 31"/>
          <p:cNvSpPr/>
          <p:nvPr/>
        </p:nvSpPr>
        <p:spPr>
          <a:xfrm>
            <a:off x="4167188" y="1645247"/>
            <a:ext cx="2618016" cy="427401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405801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1634" y="4048942"/>
            <a:ext cx="806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51634" y="4336973"/>
            <a:ext cx="806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463407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1634" y="4625005"/>
            <a:ext cx="791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63103" y="551723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46" name="순서도: 처리 45"/>
          <p:cNvSpPr/>
          <p:nvPr/>
        </p:nvSpPr>
        <p:spPr>
          <a:xfrm>
            <a:off x="1182856" y="1645247"/>
            <a:ext cx="2618015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89343" y="2014998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0167" y="202406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89343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93596" y="2294738"/>
            <a:ext cx="719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86007" y="3251648"/>
            <a:ext cx="26221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86009" y="3689606"/>
            <a:ext cx="2622120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86008" y="3063116"/>
            <a:ext cx="2622120" cy="18853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제품명 지시수량  이동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PLTID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16941" y="276821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08531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729844" y="332566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37858" y="4338923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48418" y="3740279"/>
            <a:ext cx="806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4642" y="3742229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65342" y="1604890"/>
            <a:ext cx="24156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지시수량으로 디폴트로 표시</a:t>
            </a:r>
          </a:p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안하고 확정시 위치를 입력하세요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입력하세요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PLTID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같음 메시지 수정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9204" y="16459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9204" y="16459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4599" y="1646416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78717" y="1657828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68731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68731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84126" y="1652327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 상세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58244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44065" y="1988840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FIAA026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1634" y="19979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044065" y="2272284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Greasestrip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Plus, 6X32oz(6.1kg)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51634" y="225403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50861" y="283644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43292" y="2853906"/>
            <a:ext cx="1637899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35224" y="2556162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45882" y="2551266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809731" y="2561817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50861" y="317781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50861" y="34508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43690" y="3148291"/>
            <a:ext cx="43133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473608" y="3148225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865398" y="3148291"/>
            <a:ext cx="425144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90543" y="3148291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43690" y="3429066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473608" y="3429000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865398" y="3429066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290543" y="3429066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370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3" name="순서도: 처리 52"/>
          <p:cNvSpPr/>
          <p:nvPr/>
        </p:nvSpPr>
        <p:spPr>
          <a:xfrm>
            <a:off x="1004587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463297" y="5588382"/>
            <a:ext cx="1080882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3082" y="206084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37" y="206997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871851" y="2924944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1281" y="2934068"/>
            <a:ext cx="801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876008" y="23377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없을경우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대상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50503" y="2346839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3310399" y="2344049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처리 95"/>
          <p:cNvSpPr/>
          <p:nvPr/>
        </p:nvSpPr>
        <p:spPr>
          <a:xfrm>
            <a:off x="3823738" y="1636959"/>
            <a:ext cx="2618016" cy="17055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52589" y="197337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833328" y="2185125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로케이션 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박스수량   낱개수량</a:t>
            </a:r>
            <a:endParaRPr lang="en-US" altLang="ko-KR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34384" y="2374710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829158" y="2761538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A1-0102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094383" y="5582924"/>
            <a:ext cx="1167779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7914" y="3794480"/>
            <a:ext cx="241568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확정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없음</a:t>
            </a:r>
          </a:p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PLTID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모를경우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안했을때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선택하면 대상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PLTID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대상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가져와서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ToLoc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스캔후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확정 처리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99817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9817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5212" y="1652327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 재고이동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89330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22643" y="16459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22643" y="16459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38038" y="1646416"/>
            <a:ext cx="1619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 재고이동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12156" y="1657828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0152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재고실사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1255455" y="165205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57431" y="2021807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4514" y="203093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061942" y="22924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24514" y="230154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95434" y="300605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059551" y="255265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24514" y="25617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351370" y="5595191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263402" y="3423990"/>
            <a:ext cx="261389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63402" y="3861948"/>
            <a:ext cx="261389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59483" y="3235458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제품명  재고수량  실사수량 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7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3680226" y="1997971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61774" y="165907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61774" y="165907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77169" y="1659584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51287" y="167099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170560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0560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85955" y="1658335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재고실사번호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1439" y="257594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71194" y="2787689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재고실사구분      재고실사번호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172250" y="297727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174773" y="3364102"/>
            <a:ext cx="2610431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013609" y="205733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48598" y="20664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013609" y="235264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55831" y="236177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33"/>
          <p:cNvSpPr>
            <a:spLocks noChangeArrowheads="1"/>
          </p:cNvSpPr>
          <p:nvPr/>
        </p:nvSpPr>
        <p:spPr bwMode="auto">
          <a:xfrm>
            <a:off x="6443294" y="2053591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33"/>
          <p:cNvSpPr>
            <a:spLocks noChangeArrowheads="1"/>
          </p:cNvSpPr>
          <p:nvPr/>
        </p:nvSpPr>
        <p:spPr bwMode="auto">
          <a:xfrm>
            <a:off x="6443856" y="235033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259922" y="203015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49572" y="1674091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3985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08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67188" y="1610070"/>
            <a:ext cx="39541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화면에서 사용자 인증에 성공하면 보여지는 화면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29296" y="1916832"/>
            <a:ext cx="2617688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03449" y="33415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4968" y="24363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4968" y="27773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03449" y="391968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03449" y="44968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689735" y="2387267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  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4689735" y="2830096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689735" y="3245752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689735" y="3682451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689735" y="4121634"/>
            <a:ext cx="1918582" cy="4522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689735" y="4562409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689735" y="5003185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687037" y="5446605"/>
            <a:ext cx="1921279" cy="430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0884" y="1617388"/>
            <a:ext cx="687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3741010" y="1611249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재고조사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FIAA026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1634" y="23591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Greasestrip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Plus, 6X32oz(6.1kg)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4065" y="4349858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1634" y="4340787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44065" y="4627119"/>
            <a:ext cx="1620862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1634" y="4618049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44065" y="5195626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1634" y="5186556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44065" y="5483658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1634" y="547458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5771690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1634" y="5762619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7082" y="4898524"/>
            <a:ext cx="1644109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63103" y="49023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09972" y="5510583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17541" y="550151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17542" y="579230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02492" y="5791914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51635" y="2050913"/>
            <a:ext cx="595034" cy="21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192596" y="603549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1267742" y="16594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57431" y="2021807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4514" y="203093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351370" y="5595191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3740657" y="3462710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0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 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endParaRPr lang="ko-KR" altLang="en-US" sz="900" b="1" dirty="0">
              <a:solidFill>
                <a:srgbClr val="77777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직사각형 33"/>
          <p:cNvSpPr>
            <a:spLocks noChangeArrowheads="1"/>
          </p:cNvSpPr>
          <p:nvPr/>
        </p:nvSpPr>
        <p:spPr bwMode="auto">
          <a:xfrm>
            <a:off x="3500063" y="2026915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0861" y="319766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43292" y="3215131"/>
            <a:ext cx="1637899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35224" y="2917387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45882" y="2912491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809731" y="2923042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86635" y="2322302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4514" y="2331370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3536" y="2649904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FIAA026K050218A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4514" y="26583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68740" y="3417181"/>
            <a:ext cx="26250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FIAA026  </a:t>
            </a:r>
            <a:r>
              <a:rPr lang="en-US" altLang="ko-KR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50   PLT001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68741" y="3855139"/>
            <a:ext cx="262502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  FIAA026  </a:t>
            </a:r>
            <a:r>
              <a:rPr lang="en-US" altLang="ko-KR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50       30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PLT002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270057" y="322864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 재고수량 실사수량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02806" y="299573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61774" y="165907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61774" y="165907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77169" y="1659584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51287" y="167099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63303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63303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78698" y="1658335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 상세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52816" y="1669747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36426" y="3492747"/>
            <a:ext cx="43133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50861" y="34914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466344" y="3492681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858134" y="3492747"/>
            <a:ext cx="425144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83279" y="3492747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029169" y="3773522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50861" y="37722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459087" y="3773456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850877" y="3773522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276022" y="3773522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036808" y="4058012"/>
            <a:ext cx="79748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44377" y="4029923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32406" y="4055827"/>
            <a:ext cx="826031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0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재고조사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4065" y="41107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1634" y="408264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4065" y="439657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1634" y="4387505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44065" y="4684608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1634" y="467553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58369" y="45979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5938" y="458884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58369" y="488595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65938" y="4876879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58369" y="517398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65938" y="5164911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3753" y="4684608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7121" y="47257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58369" y="54620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65938" y="5452944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65939" y="5743739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50889" y="574334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043291" y="2922844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재조사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4154" y="290459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실사유형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8251" y="32129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36585" y="3215873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33"/>
          <p:cNvSpPr>
            <a:spLocks noChangeArrowheads="1"/>
          </p:cNvSpPr>
          <p:nvPr/>
        </p:nvSpPr>
        <p:spPr bwMode="auto">
          <a:xfrm>
            <a:off x="6444162" y="321858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0" name="직사각형 33"/>
          <p:cNvSpPr>
            <a:spLocks noChangeArrowheads="1"/>
          </p:cNvSpPr>
          <p:nvPr/>
        </p:nvSpPr>
        <p:spPr bwMode="auto">
          <a:xfrm>
            <a:off x="6450869" y="290583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65342" y="1604890"/>
            <a:ext cx="24156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디폴트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BOX, EA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43292" y="380055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50861" y="377246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176124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176124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91519" y="1652327"/>
            <a:ext cx="1345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 신규등록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365637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순서도: 처리 110"/>
          <p:cNvSpPr/>
          <p:nvPr/>
        </p:nvSpPr>
        <p:spPr>
          <a:xfrm>
            <a:off x="1267742" y="16594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057431" y="2021807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24514" y="203093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351370" y="5595191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3740657" y="3462710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16" name="직사각형 33"/>
          <p:cNvSpPr>
            <a:spLocks noChangeArrowheads="1"/>
          </p:cNvSpPr>
          <p:nvPr/>
        </p:nvSpPr>
        <p:spPr bwMode="auto">
          <a:xfrm>
            <a:off x="3500063" y="2026915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086635" y="2322302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24514" y="2331370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083536" y="2649904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FIAA026K050218A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24514" y="26583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68740" y="3417181"/>
            <a:ext cx="26250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FIAA026  </a:t>
            </a:r>
            <a:r>
              <a:rPr lang="en-US" altLang="ko-KR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50   PLT001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268741" y="3855139"/>
            <a:ext cx="262502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  FIAA026  </a:t>
            </a:r>
            <a:r>
              <a:rPr lang="en-US" altLang="ko-KR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50       30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PLT002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270057" y="322864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 재고수량 실사수량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02806" y="299573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61774" y="165907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61774" y="165907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77169" y="1659584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재고실사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51287" y="167099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035224" y="2634551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45882" y="2629655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809731" y="2640206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29169" y="3502314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50861" y="35010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59087" y="3502248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850877" y="3502314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276022" y="3502314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0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3" name="순서도: 처리 52"/>
          <p:cNvSpPr/>
          <p:nvPr/>
        </p:nvSpPr>
        <p:spPr>
          <a:xfrm>
            <a:off x="1247165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50739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85629" y="2024123"/>
            <a:ext cx="1189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55250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85629" y="2294738"/>
            <a:ext cx="665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5385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52859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85629" y="2554969"/>
            <a:ext cx="631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47855" y="3417181"/>
            <a:ext cx="261294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247855" y="3855139"/>
            <a:ext cx="261294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43936" y="322864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제품명 제품상태 재고수량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3695881" y="349385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68111" y="5522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54517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254517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69911" y="1652327"/>
            <a:ext cx="1587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44030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처리 56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70560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70560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85954" y="1658335"/>
            <a:ext cx="1905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 번호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1439" y="257594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71194" y="2787689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제품상태변경구분      재고실사번호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72250" y="297727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174773" y="3364102"/>
            <a:ext cx="2610431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13609" y="205733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88904" y="20664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3609" y="235264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81647" y="236177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33"/>
          <p:cNvSpPr>
            <a:spLocks noChangeArrowheads="1"/>
          </p:cNvSpPr>
          <p:nvPr/>
        </p:nvSpPr>
        <p:spPr bwMode="auto">
          <a:xfrm>
            <a:off x="6443294" y="2053591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33"/>
          <p:cNvSpPr>
            <a:spLocks noChangeArrowheads="1"/>
          </p:cNvSpPr>
          <p:nvPr/>
        </p:nvSpPr>
        <p:spPr bwMode="auto">
          <a:xfrm>
            <a:off x="6443856" y="235033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49572" y="1674091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9541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4" name="순서도: 처리 63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43292" y="3295283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AA-01-11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0861" y="3277034"/>
            <a:ext cx="664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 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43528" y="417687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AA-01-12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1097" y="414878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43528" y="44627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P1408290002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097" y="4453652"/>
            <a:ext cx="66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42518" y="3584618"/>
            <a:ext cx="1637901" cy="237849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P1408290001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43380" y="3566369"/>
            <a:ext cx="79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 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48251" y="263691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48251" y="5081607"/>
            <a:ext cx="794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74978" y="5533498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1247165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1445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78373" y="2024123"/>
            <a:ext cx="104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1896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8372" y="2294738"/>
            <a:ext cx="665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5385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16574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78372" y="2554969"/>
            <a:ext cx="631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47855" y="3417181"/>
            <a:ext cx="261294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247855" y="3855139"/>
            <a:ext cx="261294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43936" y="322864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제품명 제품상태 재고수량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3695881" y="349385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68111" y="5522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36585" y="2636912"/>
            <a:ext cx="1637901" cy="237849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33"/>
          <p:cNvSpPr>
            <a:spLocks noChangeArrowheads="1"/>
          </p:cNvSpPr>
          <p:nvPr/>
        </p:nvSpPr>
        <p:spPr bwMode="auto">
          <a:xfrm>
            <a:off x="6444162" y="263962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036585" y="5063359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6444162" y="506607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65342" y="1604890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재고수량으로 디폴트로 표시</a:t>
            </a:r>
          </a:p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입력하세요 도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별로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54517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254517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69911" y="1652327"/>
            <a:ext cx="1587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 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44030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60912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60912" y="165782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6306" y="1658335"/>
            <a:ext cx="1587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제품상태변경 상세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50425" y="1669747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029169" y="3862354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0861" y="38610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59087" y="3862288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850877" y="3862354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276022" y="3862354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46389" y="4748221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68081" y="47469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476307" y="4748155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868097" y="4748221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293242" y="4748221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035224" y="2972237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5882" y="2967341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809731" y="2977892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1173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PDA(PLT 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4" name="순서도: 처리 63"/>
          <p:cNvSpPr/>
          <p:nvPr/>
        </p:nvSpPr>
        <p:spPr>
          <a:xfrm>
            <a:off x="1136577" y="1645246"/>
            <a:ext cx="2623184" cy="4664073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05915" y="5905520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66580" y="5910034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315" y="206084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70626" y="2069973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66046" y="3837708"/>
            <a:ext cx="66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6046" y="4114965"/>
            <a:ext cx="66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965084" y="5011532"/>
            <a:ext cx="1646740" cy="2294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LOT001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70626" y="5020656"/>
            <a:ext cx="801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81809" y="3818068"/>
            <a:ext cx="1603378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81809" y="4095326"/>
            <a:ext cx="1596658" cy="2350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스캐너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147660" y="2401802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 ID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박스수량   낱개수량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48716" y="2591387"/>
            <a:ext cx="2616270" cy="389726"/>
          </a:xfrm>
          <a:prstGeom prst="rect">
            <a:avLst/>
          </a:prstGeom>
          <a:solidFill>
            <a:srgbClr val="CCFF6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스캐너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LOT001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143490" y="2985472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127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LOT002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144175" y="3377543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128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LOT003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62521" y="557018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PLT002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63552" y="5579305"/>
            <a:ext cx="801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2192" y="1610070"/>
            <a:ext cx="241568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 ID, BOX, EA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endParaRPr lang="ko-KR" altLang="en-US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분할수량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BOX, EA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sz="10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디폴트값으로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</a:p>
          <a:p>
            <a:pPr algn="just">
              <a:defRPr/>
            </a:pP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 음수 및 대상수량보가 많거나 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입력했을 경우 분할 처리 안됨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43833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9227" y="1652327"/>
            <a:ext cx="1587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33346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57100" y="5288562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8792" y="52872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87018" y="5288496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78808" y="5288562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03953" y="5288562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983412" y="4699867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94070" y="4694971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57919" y="4705522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89016" y="437927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7350" y="4379271"/>
            <a:ext cx="1637901" cy="237849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6612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PDA(PLT 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병합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순서도: 처리 71"/>
          <p:cNvSpPr/>
          <p:nvPr/>
        </p:nvSpPr>
        <p:spPr>
          <a:xfrm>
            <a:off x="1146432" y="1650571"/>
            <a:ext cx="2618015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952919" y="206617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94" y="2075297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46199" y="240715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병합버튼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눌렀을때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체크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4568" y="2416277"/>
            <a:ext cx="840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682519" y="5538823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343184" y="5543337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47122" y="3560166"/>
            <a:ext cx="261732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PLT003	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47122" y="3998124"/>
            <a:ext cx="261732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43203" y="3290308"/>
            <a:ext cx="2620988" cy="2698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대상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43833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9227" y="1652327"/>
            <a:ext cx="1587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3346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7783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제품조회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순서도: 처리 71"/>
          <p:cNvSpPr/>
          <p:nvPr/>
        </p:nvSpPr>
        <p:spPr>
          <a:xfrm>
            <a:off x="1146432" y="1650571"/>
            <a:ext cx="2618015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3833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9227" y="1652327"/>
            <a:ext cx="1587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3346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9522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7547" y="2024122"/>
            <a:ext cx="666686" cy="21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64033" y="2285614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7544" y="2294738"/>
            <a:ext cx="611063" cy="22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5766" y="342219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58236" y="3777221"/>
            <a:ext cx="262055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2017-0101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58235" y="4215179"/>
            <a:ext cx="262378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2017-0101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54317" y="358868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 재고수량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제조일자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86295" y="5548849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53086" y="2566772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4317" y="2561876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18166" y="2572427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71450" y="2852833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4961" y="2861957"/>
            <a:ext cx="611063" cy="22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3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로케이션 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2" name="순서도: 처리 71"/>
          <p:cNvSpPr/>
          <p:nvPr/>
        </p:nvSpPr>
        <p:spPr>
          <a:xfrm>
            <a:off x="1146432" y="1650571"/>
            <a:ext cx="2618015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3833" y="1651820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9227" y="1652327"/>
            <a:ext cx="1587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 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3346" y="1663739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9522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7547" y="2024122"/>
            <a:ext cx="666686" cy="21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8352" y="22807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50822" y="2635746"/>
            <a:ext cx="262055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2017-0101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50821" y="3073704"/>
            <a:ext cx="262378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2017-0101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6903" y="2447214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 재고수량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  제조일자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86295" y="5548849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9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1254509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6160" y="20738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0996" y="233538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23037" y="23445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60996" y="261526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23037" y="2624392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6424" y="3345173"/>
            <a:ext cx="260568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52153" y="3783131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53469" y="315664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83085" y="292552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375529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35545" y="206142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286738" y="207055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3546691" y="192599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70" name="순서도: 처리 69"/>
          <p:cNvSpPr/>
          <p:nvPr/>
        </p:nvSpPr>
        <p:spPr>
          <a:xfrm>
            <a:off x="4206602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78253" y="20738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75130" y="23445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202160" y="3345173"/>
            <a:ext cx="262203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204246" y="3783131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67890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205562" y="315664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35178" y="292552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327622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987638" y="206142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87638" y="2350126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7345" y="1644298"/>
            <a:ext cx="26061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3"/>
          <p:cNvSpPr>
            <a:spLocks noChangeArrowheads="1"/>
          </p:cNvSpPr>
          <p:nvPr/>
        </p:nvSpPr>
        <p:spPr bwMode="auto">
          <a:xfrm>
            <a:off x="5951176" y="235363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83671" y="1770877"/>
            <a:ext cx="24156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반입일자 오늘날짜로 반입구분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처음거로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디폴트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될수있게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54517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4517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9912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44030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18406" y="163865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18406" y="163865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33801" y="1639159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07919" y="1650571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8"/>
            <a:ext cx="2618016" cy="47457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44065" y="2638097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8727" y="2647220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44065" y="2921541"/>
            <a:ext cx="822113" cy="2350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1634" y="2903292"/>
            <a:ext cx="672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044065" y="37788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51634" y="375077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51634" y="4055642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44065" y="435274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1634" y="43436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51634" y="463170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44065" y="49288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51634" y="491973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44065" y="52168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1634" y="520777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83753" y="435274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37121" y="43938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4065" y="55048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51634" y="549580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635" y="578659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36585" y="578620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3292" y="2329820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48727" y="2338945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48251" y="32129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32920" y="2050913"/>
            <a:ext cx="160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배송처명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1254509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6160" y="20738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0996" y="233538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23037" y="23445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60996" y="2615267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23037" y="2624392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83085" y="292552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375529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35545" y="206142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286738" y="207055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3671056" y="3420402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43292" y="321874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6448420" y="321297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65094" y="1636549"/>
            <a:ext cx="2606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홍길동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수원센터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68661" y="1644298"/>
            <a:ext cx="2606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홍길동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수원센터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59369" y="3345173"/>
            <a:ext cx="260568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259369" y="3783131"/>
            <a:ext cx="260645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260928" y="315664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      제품명 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047250" y="3504426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8942" y="35031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477168" y="3504360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868958" y="3504426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294103" y="3504426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862972" y="2922479"/>
            <a:ext cx="822113" cy="2350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57345" y="1644298"/>
            <a:ext cx="26061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254517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54517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69912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44030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174864" y="163865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174864" y="163865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90259" y="1639159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 상세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364377" y="1650571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1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환경설정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08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4164392" y="160275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60912" y="160956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92925" y="234429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03086" y="23260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92925" y="264220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2018-08-31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03086" y="26331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92369" y="2060848"/>
            <a:ext cx="1638456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0895" y="2069973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6303539" y="2062224"/>
            <a:ext cx="227286" cy="2235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5" name="직사각형 33"/>
          <p:cNvSpPr>
            <a:spLocks noChangeArrowheads="1"/>
          </p:cNvSpPr>
          <p:nvPr/>
        </p:nvSpPr>
        <p:spPr bwMode="auto">
          <a:xfrm>
            <a:off x="6303539" y="2351264"/>
            <a:ext cx="227286" cy="2235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6319037" y="2644020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29296" y="1916832"/>
            <a:ext cx="2617688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54598" y="2897232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16117" y="199208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6117" y="2333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354598" y="347538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354598" y="4052531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240884" y="1942959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    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1240884" y="2385788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240884" y="2801444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240884" y="3238143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240884" y="3677326"/>
            <a:ext cx="1918582" cy="4522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240884" y="4118101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240884" y="4558877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238186" y="5002297"/>
            <a:ext cx="1921279" cy="430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3054962" y="5047164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285443" y="5457688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73577" y="1620444"/>
            <a:ext cx="80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47696" y="163185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40884" y="1617388"/>
            <a:ext cx="687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39552" y="1610070"/>
            <a:ext cx="24156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저장 할 수 있다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900088" y="294766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한국어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0249" y="29385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6302043" y="2947615"/>
            <a:ext cx="227286" cy="2235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7642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반입적치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99" name="순서도: 처리 198"/>
          <p:cNvSpPr/>
          <p:nvPr/>
        </p:nvSpPr>
        <p:spPr>
          <a:xfrm>
            <a:off x="1230109" y="1620931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240884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반입적치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75517" y="197648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0592" y="1985612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74464" y="229512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80592" y="227687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74464" y="259303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80592" y="258396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837521" y="1918749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3579996" y="198749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736976" y="1597991"/>
            <a:ext cx="2618016" cy="176809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65827" y="1991903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6567" y="2196394"/>
            <a:ext cx="2608426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지시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제품코드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47622" y="2385979"/>
            <a:ext cx="26073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A1-0102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PLT002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42396" y="2772807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A1-0101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98448" y="3626440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적치관리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로케이션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로케이션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로케이션 제품코드 틀림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47568" y="160322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47568" y="160322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62963" y="1603729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37081" y="1615141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621930" y="5517232"/>
            <a:ext cx="1096049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45905" y="5519455"/>
            <a:ext cx="1096049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반출관리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4165457" y="1628800"/>
            <a:ext cx="2618642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6836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8375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반출번호조회                            메뉴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43494" y="2067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165457" y="3335171"/>
            <a:ext cx="2618641" cy="4332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1111111 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165457" y="3768380"/>
            <a:ext cx="261864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1111111  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166773" y="3141888"/>
            <a:ext cx="2617325" cy="1932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00419" y="291871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292863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52879" y="20546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43494" y="23474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52879" y="233502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1284679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6330" y="2067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91166" y="23285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53207" y="2337695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91166" y="260845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3207" y="2617583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80592" y="3338364"/>
            <a:ext cx="262168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82323" y="3776322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83639" y="314983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 지시수량   검수수량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PLT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13255" y="291871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05699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5715" y="20546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16908" y="20637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3677544" y="200687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5894366" y="232784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83671" y="1770877"/>
            <a:ext cx="24156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반출일자 오늘날짜로 반입구분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처음거로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디폴트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될수있게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90802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0802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06197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80315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6813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반출관리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1" name="순서도: 처리 60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2914770"/>
            <a:ext cx="828617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51634" y="288668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51634" y="4055642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44065" y="4352745"/>
            <a:ext cx="55778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51634" y="43436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1634" y="463170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44065" y="4928809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51634" y="491973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44065" y="5216841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1634" y="520777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83753" y="4352745"/>
            <a:ext cx="598212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37121" y="43938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4065" y="5504873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51634" y="549580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635" y="578659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36585" y="5786204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3292" y="2041788"/>
            <a:ext cx="82939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045471" y="377540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유통기한임박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파손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폐기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50906" y="3784527"/>
            <a:ext cx="751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반출사유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처리 78"/>
          <p:cNvSpPr/>
          <p:nvPr/>
        </p:nvSpPr>
        <p:spPr>
          <a:xfrm>
            <a:off x="1284679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56330" y="2067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91166" y="23285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53207" y="2337695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091166" y="2608458"/>
            <a:ext cx="1637900" cy="235084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53207" y="2617583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80592" y="3338364"/>
            <a:ext cx="262168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A-1   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82323" y="3776322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A-1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83639" y="314983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 지시수량 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OC        PLT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13255" y="291871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05699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065715" y="20546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316908" y="20637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15" name="타원 114"/>
          <p:cNvSpPr/>
          <p:nvPr/>
        </p:nvSpPr>
        <p:spPr bwMode="auto">
          <a:xfrm>
            <a:off x="3740316" y="341378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6444162" y="376240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872682" y="2039270"/>
            <a:ext cx="82939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881636" y="2914330"/>
            <a:ext cx="82939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043683" y="3199768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65375" y="31984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473601" y="3199702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865391" y="3199768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290536" y="3199768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029169" y="3473848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50861" y="34725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59087" y="3473782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850877" y="3473848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276022" y="3473848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6836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8375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반출피킹상세</a:t>
            </a:r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메뉴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290802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290802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6197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80315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개선리스트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4488" y="1340768"/>
            <a:ext cx="9145016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메뉴에서 프로그램 클릭 후 메뉴 창 닫고 보일 수 있게 수정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 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별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입고검수 프로그램부터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 폰트 크기 등 을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PDA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여백이 많이 없이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 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 startAt="4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크기수정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marL="228600" indent="-228600" algn="just">
              <a:buAutoNum type="arabicPeriod" startAt="4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 가기 버튼 추가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 startAt="4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 algn="just">
              <a:buAutoNum type="arabicPeriod" startAt="4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메뉴에 추가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08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</p:spTree>
    <p:extLst>
      <p:ext uri="{BB962C8B-B14F-4D97-AF65-F5344CB8AC3E}">
        <p14:creationId xmlns:p14="http://schemas.microsoft.com/office/powerpoint/2010/main" val="35040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7797" y="1610072"/>
            <a:ext cx="24156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메뉴화면 에서 입고관리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 버튼을 클릭 시 보여지는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입하검수리스트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08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187039" y="161138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99704" y="1622261"/>
            <a:ext cx="1159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73823" y="1633673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처리 73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29296" y="1916832"/>
            <a:ext cx="2617688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16117" y="199208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6117" y="23330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354598" y="323418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354598" y="38113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240884" y="1942959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  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 bwMode="auto">
          <a:xfrm>
            <a:off x="1240884" y="2385788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240884" y="2801445"/>
            <a:ext cx="1918582" cy="201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240884" y="2996952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240884" y="3436135"/>
            <a:ext cx="1918582" cy="4522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240884" y="3876910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240884" y="4317686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238186" y="4761106"/>
            <a:ext cx="1921279" cy="430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96" name="타원 95"/>
          <p:cNvSpPr/>
          <p:nvPr/>
        </p:nvSpPr>
        <p:spPr bwMode="auto">
          <a:xfrm>
            <a:off x="3071177" y="2750636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40884" y="1617388"/>
            <a:ext cx="687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238812" y="5190300"/>
            <a:ext cx="1921279" cy="430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88613" y="321355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76772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6933" y="23829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76772" y="2699152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86933" y="26900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76216" y="211779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4742" y="212691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27409" y="212691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84609" y="3445669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제품코드 제품명  승인수량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3478" y="3642511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84115" y="402676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012      ABCD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85703" y="4416490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013      ABCDE       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17413" y="3765331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20564" y="414904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20564" y="454871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17413" y="3461325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입고번호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08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51" name="순서도: 처리 50"/>
          <p:cNvSpPr/>
          <p:nvPr/>
        </p:nvSpPr>
        <p:spPr>
          <a:xfrm>
            <a:off x="4207192" y="161075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7049" y="22003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2397" y="220037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2422" y="299695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67049" y="25558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2397" y="254135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33"/>
          <p:cNvSpPr>
            <a:spLocks noChangeArrowheads="1"/>
          </p:cNvSpPr>
          <p:nvPr/>
        </p:nvSpPr>
        <p:spPr bwMode="auto">
          <a:xfrm>
            <a:off x="6378861" y="255577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219137" y="3318292"/>
            <a:ext cx="2612659" cy="28480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    입고번호                구매처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9138" y="3603101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구매입고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1234567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구매처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6374626" y="220013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215827" y="4041058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정상입고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1234567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1227385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32615" y="309163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0774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30935" y="23829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20774" y="2699152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30935" y="26900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920218" y="211779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8744" y="212691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71411" y="212691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84" name="타원 83"/>
          <p:cNvSpPr/>
          <p:nvPr/>
        </p:nvSpPr>
        <p:spPr bwMode="auto">
          <a:xfrm>
            <a:off x="3523483" y="2074057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235425" y="3303679"/>
            <a:ext cx="2609769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제품코드 제품명  승인수량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28924" y="349296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31255" y="3887049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012      ABCD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231255" y="4276775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013      ABCDE       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60171" y="3625616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63322" y="4009332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63322" y="4409002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60171" y="3321610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194375" y="1620648"/>
            <a:ext cx="26061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길동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안산물류센터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한국이콜렙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00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274218" y="5513101"/>
            <a:ext cx="2524164" cy="324886"/>
            <a:chOff x="5025008" y="5482070"/>
            <a:chExt cx="1719975" cy="324886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5025008" y="5484347"/>
              <a:ext cx="855104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전체선택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5903358" y="5482070"/>
              <a:ext cx="841625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083671" y="1770877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입고예정일자 작업일자로 입고구분 전체로 조회 될 수 있게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입고예정일자 및 입고구분이 달라 질 때 재 조회 처리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40884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10170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210170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25565" y="1614193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399683" y="1625605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입하검수상세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08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31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7" name="순서도: 처리 46"/>
          <p:cNvSpPr/>
          <p:nvPr/>
        </p:nvSpPr>
        <p:spPr>
          <a:xfrm>
            <a:off x="4183915" y="1607362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76772" y="2246312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82953" y="22554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83915" y="1989420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76772" y="2529756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86933" y="251150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86933" y="2818600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76772" y="3349501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86933" y="33481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876772" y="361935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86933" y="3610282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876772" y="390519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6933" y="389612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76772" y="4193231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86933" y="41841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876772" y="448126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86933" y="4472193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76772" y="476929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86933" y="476022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76772" y="505732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86933" y="5048257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16460" y="4193231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69828" y="423434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76772" y="534535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86933" y="5336289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1445" y="31104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92941" y="5584799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869292" y="562669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139552" y="1610070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리스트에서 임의의 항목 하나를 선택 시 해당 항목의 정보를 스크롤 형식으로 보여준다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4" name="순서도: 처리 123"/>
          <p:cNvSpPr/>
          <p:nvPr/>
        </p:nvSpPr>
        <p:spPr>
          <a:xfrm>
            <a:off x="1227385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232615" y="321355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920774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230935" y="23829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920774" y="2699152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30935" y="26900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920218" y="211779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38744" y="212691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171411" y="212691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1227868" y="3418047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제품코드 제품명  승인수량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228924" y="3614889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223698" y="400897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223698" y="4398700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3757970" y="3667184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04966" y="5914703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869292" y="309000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33"/>
          <p:cNvSpPr>
            <a:spLocks noChangeArrowheads="1"/>
          </p:cNvSpPr>
          <p:nvPr/>
        </p:nvSpPr>
        <p:spPr bwMode="auto">
          <a:xfrm>
            <a:off x="6276869" y="308532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1286318" y="5513101"/>
            <a:ext cx="2512063" cy="324886"/>
            <a:chOff x="4232920" y="5482070"/>
            <a:chExt cx="2512063" cy="324886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4232920" y="5482654"/>
              <a:ext cx="769617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5025008" y="5484347"/>
              <a:ext cx="855104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전체선택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5903358" y="5482070"/>
              <a:ext cx="841625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67920" y="3748504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71071" y="4132220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71071" y="4531890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367920" y="3444498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194470" y="1604736"/>
            <a:ext cx="2606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097958" y="3356992"/>
            <a:ext cx="2415684" cy="316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입고번호만 필수 조회로 설정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BOX, EA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승인수량으로 표기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 목록에서 제품코드 스캔 시 제품코드가 같은 경우는 승인 수량 검수수량이 크거나 같으면 다음 제품코드로 갈수 있게 수정 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 정상으로 디폴트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셋팅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포커스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위치되게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, EA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둘 다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검수저장 할 수 없음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 선택 시 유통일자까지 같이 들어 오게 됨 수정 필요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스캔후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다시 입고번호 조회 후 입고목록 화면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올때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리셋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안됨 수정 필요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검수확정 후 입고관리 목록으로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올때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40884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185374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185374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200769" y="1614193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입하검수상세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374887" y="1625605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76546" y="2803648"/>
            <a:ext cx="81558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32578" y="2801010"/>
            <a:ext cx="78209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06690" y="3349435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98480" y="3349501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23625" y="3349501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입고적치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99" name="순서도: 처리 198"/>
          <p:cNvSpPr/>
          <p:nvPr/>
        </p:nvSpPr>
        <p:spPr>
          <a:xfrm>
            <a:off x="1230109" y="1620931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240884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입고적치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75517" y="197648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0592" y="1985612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74464" y="229512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80592" y="227687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74464" y="259303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80592" y="258396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837521" y="1918749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3579996" y="1987497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5028930" y="1579465"/>
            <a:ext cx="2618016" cy="176809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7781" y="197337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38521" y="2177868"/>
            <a:ext cx="2608426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지시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제품코드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9576" y="2367453"/>
            <a:ext cx="26073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A1-0102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PLT002</a:t>
            </a:r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4350" y="2754281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A1-0101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PLT001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90402" y="3607914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적치관리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로케이션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로케이션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로케이션 제품코드 틀림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39522" y="1591953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039522" y="1591953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54917" y="1592460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29035" y="1603872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621930" y="5517232"/>
            <a:ext cx="1096049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45905" y="5519455"/>
            <a:ext cx="1096049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8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시리얼스캔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199" name="순서도: 처리 198"/>
          <p:cNvSpPr/>
          <p:nvPr/>
        </p:nvSpPr>
        <p:spPr>
          <a:xfrm>
            <a:off x="1230109" y="1620931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240884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0170" y="3887434"/>
            <a:ext cx="2606656" cy="1895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시리얼번호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0170" y="4071713"/>
            <a:ext cx="2606657" cy="40228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4042" y="3654223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2201" y="237704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2536" y="235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21645" y="209360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2536" y="210272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72838" y="210272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240172" y="4471119"/>
            <a:ext cx="2606654" cy="3969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40171" y="4868087"/>
            <a:ext cx="2606654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13713" y="2970299"/>
            <a:ext cx="55778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22536" y="29612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53401" y="2970299"/>
            <a:ext cx="598212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06769" y="30114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2375" y="2674595"/>
            <a:ext cx="1184608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2536" y="26655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8227" y="421490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1302" y="4616686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6051" y="4990900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6051" y="3933134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244869" y="5532379"/>
            <a:ext cx="2590614" cy="330941"/>
            <a:chOff x="4194588" y="5539489"/>
            <a:chExt cx="2590614" cy="330941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194588" y="5539489"/>
              <a:ext cx="830420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071502" y="5547821"/>
              <a:ext cx="775078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8762" y="5539489"/>
              <a:ext cx="896440" cy="32260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확정</a:t>
              </a:r>
              <a:endPara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143289" y="2696431"/>
            <a:ext cx="433436" cy="2057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55" name="순서도: 처리 54"/>
          <p:cNvSpPr/>
          <p:nvPr/>
        </p:nvSpPr>
        <p:spPr>
          <a:xfrm>
            <a:off x="4207192" y="161075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67049" y="22003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12397" y="22003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2422" y="299695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67049" y="25558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12397" y="254135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6378861" y="255577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219137" y="3318292"/>
            <a:ext cx="2612659" cy="28480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    입고번호          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19138" y="3603101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구매입고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1234567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구매처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33"/>
          <p:cNvSpPr>
            <a:spLocks noChangeArrowheads="1"/>
          </p:cNvSpPr>
          <p:nvPr/>
        </p:nvSpPr>
        <p:spPr bwMode="auto">
          <a:xfrm>
            <a:off x="6374626" y="220013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215827" y="4041058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정상입고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1234567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94375" y="1620648"/>
            <a:ext cx="26061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길동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안산물류센터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한국이콜렙</a:t>
            </a:r>
            <a:r>
              <a:rPr lang="en-US" altLang="ko-KR" sz="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00" dirty="0" smtClean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10170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210170" y="16136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25565" y="1614193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99683" y="1625605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39552" y="1610070"/>
            <a:ext cx="2415684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검수수량만큼 스캔 후 스캔 내용을 리스트 형식으로 표시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내용을 스캔 시 해당 항목 삭제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검수수량은 서버로부터 받은 내용을 표시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수량은 실제 사용자가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스캔한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PLT ID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후 조회 버튼을 눌러 검수수량을 얻어온다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오늘날짜로 입고구분 정상입고로 디폴트 될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수있게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8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09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06</a:t>
            </a:r>
            <a:r>
              <a:rPr lang="ko-KR" altLang="en-US" sz="900" b="1" dirty="0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1234895" y="161728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41382" y="24099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3629" y="24190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63115" y="303419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41382" y="2689860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53513" y="269898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4208837" y="1610474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76533" y="2276872"/>
            <a:ext cx="1637900" cy="235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73290" y="22859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76533" y="2560316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73290" y="254206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1694" y="5149163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73290" y="514009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01694" y="5437195"/>
            <a:ext cx="163042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73290" y="54281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824465" y="4367607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09549" y="4358537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24465" y="4676886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09549" y="4667816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24465" y="5031651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09549" y="502258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00920" y="5709196"/>
            <a:ext cx="1638673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73290" y="57338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824465" y="5377346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09549" y="5368276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09549" y="568526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824465" y="5684865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333683" y="5976780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82463" y="3406826"/>
            <a:ext cx="1638672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1A-01-01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73290" y="3422301"/>
            <a:ext cx="812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73290" y="42759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73290" y="454906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73290" y="485264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93731" y="483300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32399" y="2127311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0925" y="2136436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283592" y="2136436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14" name="직사각형 33"/>
          <p:cNvSpPr>
            <a:spLocks noChangeArrowheads="1"/>
          </p:cNvSpPr>
          <p:nvPr/>
        </p:nvSpPr>
        <p:spPr bwMode="auto">
          <a:xfrm>
            <a:off x="6301308" y="482394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83671" y="1770877"/>
            <a:ext cx="24156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바코드 스캔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3290" y="3688240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876113" y="3689352"/>
            <a:ext cx="1637543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1A-01-01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75978" y="2843519"/>
            <a:ext cx="72426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73290" y="2846180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73290" y="31334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876549" y="3113087"/>
            <a:ext cx="1637900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83915" y="1989420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657742" y="2849174"/>
            <a:ext cx="855914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238977" y="3473517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1010102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FIAA026  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100    PLT001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39752" y="3911475"/>
            <a:ext cx="261670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1010101  FIAA026  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Greasest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PLT002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39129" y="328498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지시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지시수량 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40884" y="1617388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출고피킹리스트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15002" y="1628800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206845" y="161609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22240" y="1616604"/>
            <a:ext cx="1191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출고피킹상세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96358" y="1628016"/>
            <a:ext cx="457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876772" y="4246475"/>
            <a:ext cx="43133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306690" y="4246409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698480" y="4246475"/>
            <a:ext cx="425144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123625" y="4246475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876772" y="4527250"/>
            <a:ext cx="43133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306690" y="4527184"/>
            <a:ext cx="389010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698480" y="4527250"/>
            <a:ext cx="425144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123625" y="4527250"/>
            <a:ext cx="388152" cy="23154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870085" y="3954827"/>
            <a:ext cx="787657" cy="2350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1A-01-01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160912" y="3970302"/>
            <a:ext cx="812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661867" y="3958369"/>
            <a:ext cx="84991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61036</TotalTime>
  <Words>2737</Words>
  <Application>Microsoft Office PowerPoint</Application>
  <PresentationFormat>A4 용지(210x297mm)</PresentationFormat>
  <Paragraphs>1073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Optima</vt:lpstr>
      <vt:lpstr>굴림</vt:lpstr>
      <vt:lpstr>굴림체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mskim</cp:lastModifiedBy>
  <cp:revision>2794</cp:revision>
  <dcterms:created xsi:type="dcterms:W3CDTF">2002-03-20T01:19:40Z</dcterms:created>
  <dcterms:modified xsi:type="dcterms:W3CDTF">2018-10-15T07:41:07Z</dcterms:modified>
</cp:coreProperties>
</file>