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85" r:id="rId2"/>
    <p:sldId id="259" r:id="rId3"/>
    <p:sldId id="256" r:id="rId4"/>
    <p:sldId id="271" r:id="rId5"/>
    <p:sldId id="257" r:id="rId6"/>
    <p:sldId id="263" r:id="rId7"/>
    <p:sldId id="258" r:id="rId8"/>
    <p:sldId id="276" r:id="rId9"/>
    <p:sldId id="277" r:id="rId10"/>
    <p:sldId id="278" r:id="rId11"/>
    <p:sldId id="274" r:id="rId12"/>
    <p:sldId id="270" r:id="rId13"/>
    <p:sldId id="260" r:id="rId14"/>
    <p:sldId id="261" r:id="rId15"/>
    <p:sldId id="262" r:id="rId16"/>
    <p:sldId id="284" r:id="rId17"/>
    <p:sldId id="264" r:id="rId18"/>
    <p:sldId id="265" r:id="rId19"/>
    <p:sldId id="266" r:id="rId20"/>
    <p:sldId id="268" r:id="rId21"/>
    <p:sldId id="269" r:id="rId22"/>
    <p:sldId id="279" r:id="rId23"/>
    <p:sldId id="280" r:id="rId24"/>
    <p:sldId id="281" r:id="rId25"/>
    <p:sldId id="282" r:id="rId26"/>
    <p:sldId id="283" r:id="rId27"/>
  </p:sldIdLst>
  <p:sldSz cx="9906000" cy="6858000" type="A4"/>
  <p:notesSz cx="9925050" cy="67929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 pos="6144">
          <p15:clr>
            <a:srgbClr val="A4A3A4"/>
          </p15:clr>
        </p15:guide>
        <p15:guide id="3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8ED5"/>
    <a:srgbClr val="CCFF66"/>
    <a:srgbClr val="EAEAEA"/>
    <a:srgbClr val="D7DACC"/>
    <a:srgbClr val="B2B2B2"/>
    <a:srgbClr val="E1D8D3"/>
    <a:srgbClr val="5E7586"/>
    <a:srgbClr val="CCE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3219" autoAdjust="0"/>
  </p:normalViewPr>
  <p:slideViewPr>
    <p:cSldViewPr>
      <p:cViewPr varScale="1">
        <p:scale>
          <a:sx n="113" d="100"/>
          <a:sy n="113" d="100"/>
        </p:scale>
        <p:origin x="1428" y="108"/>
      </p:cViewPr>
      <p:guideLst>
        <p:guide orient="horz" pos="4247"/>
        <p:guide pos="6144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34" d="100"/>
          <a:sy n="134" d="100"/>
        </p:scale>
        <p:origin x="1512" y="102"/>
      </p:cViewPr>
      <p:guideLst>
        <p:guide orient="horz" pos="2139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160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160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5E8674DD-E4CF-4F6C-81C9-DD436D0B7A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379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4200" y="509588"/>
            <a:ext cx="3678238" cy="2546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5800"/>
            <a:ext cx="79406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en-US" altLang="ko-KR" noProof="0" dirty="0" smtClean="0"/>
          </a:p>
          <a:p>
            <a:pPr lvl="4"/>
            <a:endParaRPr lang="ko-KR" altLang="en-US" noProof="0" dirty="0" smtClean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160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5"/>
          </p:nvPr>
        </p:nvSpPr>
        <p:spPr>
          <a:xfrm>
            <a:off x="5621338" y="6451600"/>
            <a:ext cx="4302125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074B6AD-F5D7-4176-B3DF-EE7512FED44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0612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F86A40A-C1F7-4B74-8FE1-705AA68D0220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63097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10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096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0DE5EC4-07FE-4FB5-A9EA-855AA69EF414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11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386781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12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2395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4D92B20-3C48-4C07-BD3C-E2E82D7EE2E9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13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08167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49AB30-954D-4911-9F93-994C37398061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14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445035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A4C4051-A909-402F-BC68-E7D96435710D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15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4092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A4C4051-A909-402F-BC68-E7D96435710D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16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79932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49AB30-954D-4911-9F93-994C37398061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17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58179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49AB30-954D-4911-9F93-994C37398061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18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52965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49AB30-954D-4911-9F93-994C37398061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19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047556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F86A40A-C1F7-4B74-8FE1-705AA68D0220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8153858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49AB30-954D-4911-9F93-994C37398061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20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7454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49AB30-954D-4911-9F93-994C37398061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21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84539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867EF4-7F6A-4DE9-ACE5-52FEA19AF50D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22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1846777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867EF4-7F6A-4DE9-ACE5-52FEA19AF50D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23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8115842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2F31927-F9F5-4916-9C49-2D32A439A570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24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9591151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25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2297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867EF4-7F6A-4DE9-ACE5-52FEA19AF50D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26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95650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867EF4-7F6A-4DE9-ACE5-52FEA19AF50D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070114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867EF4-7F6A-4DE9-ACE5-52FEA19AF50D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669157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2F31927-F9F5-4916-9C49-2D32A439A570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184993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0DE5EC4-07FE-4FB5-A9EA-855AA69EF414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56687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7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213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867EF4-7F6A-4DE9-ACE5-52FEA19AF50D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8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246874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9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297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52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9"/>
          <p:cNvSpPr>
            <a:spLocks noChangeShapeType="1"/>
          </p:cNvSpPr>
          <p:nvPr userDrawn="1"/>
        </p:nvSpPr>
        <p:spPr bwMode="auto">
          <a:xfrm>
            <a:off x="220663" y="6524625"/>
            <a:ext cx="9432925" cy="0"/>
          </a:xfrm>
          <a:prstGeom prst="line">
            <a:avLst/>
          </a:prstGeom>
          <a:noFill/>
          <a:ln w="22225">
            <a:solidFill>
              <a:srgbClr val="7A6F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4529" name="Group 193"/>
          <p:cNvGraphicFramePr>
            <a:graphicFrameLocks noGrp="1"/>
          </p:cNvGraphicFramePr>
          <p:nvPr/>
        </p:nvGraphicFramePr>
        <p:xfrm>
          <a:off x="203200" y="260350"/>
          <a:ext cx="9474200" cy="692154"/>
        </p:xfrm>
        <a:graphic>
          <a:graphicData uri="http://schemas.openxmlformats.org/drawingml/2006/table">
            <a:tbl>
              <a:tblPr/>
              <a:tblGrid>
                <a:gridCol w="1030288"/>
                <a:gridCol w="2351087"/>
                <a:gridCol w="576263"/>
                <a:gridCol w="2025650"/>
                <a:gridCol w="838200"/>
                <a:gridCol w="1143000"/>
                <a:gridCol w="1509712"/>
              </a:tblGrid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프로젝트명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창고관리시스템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(WMS)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구축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프로젝트 공정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작성일자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문서명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페이지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1" name="Text Box 165"/>
          <p:cNvSpPr txBox="1">
            <a:spLocks noChangeArrowheads="1"/>
          </p:cNvSpPr>
          <p:nvPr userDrawn="1"/>
        </p:nvSpPr>
        <p:spPr bwMode="auto">
          <a:xfrm>
            <a:off x="1219200" y="476250"/>
            <a:ext cx="49577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sz="900" b="1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D3000_</a:t>
            </a:r>
            <a:r>
              <a:rPr lang="ko-KR" altLang="en-US" sz="900" b="1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설계단계</a:t>
            </a:r>
          </a:p>
        </p:txBody>
      </p:sp>
      <p:sp>
        <p:nvSpPr>
          <p:cNvPr id="1062" name="Text Box 166"/>
          <p:cNvSpPr txBox="1">
            <a:spLocks noChangeArrowheads="1"/>
          </p:cNvSpPr>
          <p:nvPr userDrawn="1"/>
        </p:nvSpPr>
        <p:spPr bwMode="auto">
          <a:xfrm>
            <a:off x="1219200" y="711200"/>
            <a:ext cx="49482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sz="900" b="1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D3220_</a:t>
            </a:r>
            <a:r>
              <a:rPr lang="ko-KR" altLang="en-US" sz="900" b="1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</a:t>
            </a:r>
            <a:r>
              <a:rPr lang="en-US" altLang="ko-KR" sz="900" b="1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UI</a:t>
            </a:r>
            <a:r>
              <a:rPr lang="ko-KR" altLang="en-US" sz="900" b="1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설계서</a:t>
            </a:r>
          </a:p>
        </p:txBody>
      </p:sp>
      <p:graphicFrame>
        <p:nvGraphicFramePr>
          <p:cNvPr id="10" name="Group 13"/>
          <p:cNvGraphicFramePr>
            <a:graphicFrameLocks noGrp="1"/>
          </p:cNvGraphicFramePr>
          <p:nvPr/>
        </p:nvGraphicFramePr>
        <p:xfrm>
          <a:off x="200025" y="981075"/>
          <a:ext cx="9463088" cy="5472113"/>
        </p:xfrm>
        <a:graphic>
          <a:graphicData uri="http://schemas.openxmlformats.org/drawingml/2006/table">
            <a:tbl>
              <a:tblPr/>
              <a:tblGrid>
                <a:gridCol w="9463088"/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  면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521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0" marB="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 userDrawn="1"/>
        </p:nvSpPr>
        <p:spPr>
          <a:xfrm>
            <a:off x="7024688" y="723900"/>
            <a:ext cx="1143000" cy="2301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fld id="{743C1354-72D9-40EA-9AD5-99F2FD5C6962}" type="slidenum">
              <a:rPr lang="ko-KR" altLang="en-US" sz="900" b="1" smtClean="0">
                <a:solidFill>
                  <a:srgbClr val="7F7F7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algn="ctr" eaLnBrk="1" latinLnBrk="1" hangingPunct="1">
                <a:defRPr/>
              </a:pPr>
              <a:t>‹#›</a:t>
            </a:fld>
            <a:endParaRPr lang="ko-KR" altLang="en-US" sz="900" b="1" smtClean="0">
              <a:solidFill>
                <a:srgbClr val="7F7F7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694" y="6578811"/>
            <a:ext cx="816894" cy="196532"/>
          </a:xfrm>
          <a:prstGeom prst="rect">
            <a:avLst/>
          </a:prstGeom>
        </p:spPr>
      </p:pic>
      <p:pic>
        <p:nvPicPr>
          <p:cNvPr id="1071" name="그림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439738"/>
            <a:ext cx="1327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화녕설정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9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2017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</a:t>
            </a:r>
          </a:p>
        </p:txBody>
      </p:sp>
      <p:sp>
        <p:nvSpPr>
          <p:cNvPr id="410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50" name="직사각형 49"/>
          <p:cNvSpPr>
            <a:spLocks noChangeAspect="1"/>
          </p:cNvSpPr>
          <p:nvPr/>
        </p:nvSpPr>
        <p:spPr>
          <a:xfrm>
            <a:off x="488504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25017" y="5584138"/>
            <a:ext cx="2566142" cy="288033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25016" y="1724025"/>
            <a:ext cx="269979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환경설정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25016" y="2119844"/>
            <a:ext cx="72327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25016" y="2442107"/>
            <a:ext cx="58862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24" name="직사각형 66"/>
          <p:cNvSpPr>
            <a:spLocks noChangeArrowheads="1"/>
          </p:cNvSpPr>
          <p:nvPr/>
        </p:nvSpPr>
        <p:spPr bwMode="auto">
          <a:xfrm>
            <a:off x="1414016" y="2119844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25" name="직사각형 33"/>
          <p:cNvSpPr>
            <a:spLocks noChangeArrowheads="1"/>
          </p:cNvSpPr>
          <p:nvPr/>
        </p:nvSpPr>
        <p:spPr bwMode="auto">
          <a:xfrm>
            <a:off x="2272854" y="2119844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126" name="직사각형 66"/>
          <p:cNvSpPr>
            <a:spLocks noChangeArrowheads="1"/>
          </p:cNvSpPr>
          <p:nvPr/>
        </p:nvSpPr>
        <p:spPr bwMode="auto">
          <a:xfrm>
            <a:off x="1412429" y="2442107"/>
            <a:ext cx="1000125" cy="214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27" name="직사각형 33"/>
          <p:cNvSpPr>
            <a:spLocks noChangeArrowheads="1"/>
          </p:cNvSpPr>
          <p:nvPr/>
        </p:nvSpPr>
        <p:spPr bwMode="auto">
          <a:xfrm>
            <a:off x="2271266" y="2438932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5073" y="2755251"/>
            <a:ext cx="72327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66"/>
          <p:cNvSpPr>
            <a:spLocks noChangeArrowheads="1"/>
          </p:cNvSpPr>
          <p:nvPr/>
        </p:nvSpPr>
        <p:spPr bwMode="auto">
          <a:xfrm>
            <a:off x="1414073" y="2755251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81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피킹처리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분배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72" name="직사각형 71"/>
          <p:cNvSpPr>
            <a:spLocks noChangeAspect="1"/>
          </p:cNvSpPr>
          <p:nvPr/>
        </p:nvSpPr>
        <p:spPr>
          <a:xfrm>
            <a:off x="392494" y="1633538"/>
            <a:ext cx="2613025" cy="42545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86144" y="1628775"/>
            <a:ext cx="2619375" cy="293688"/>
          </a:xfrm>
          <a:prstGeom prst="rect">
            <a:avLst/>
          </a:prstGeom>
          <a:solidFill>
            <a:srgbClr val="538ED5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분배리스트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185855"/>
              </p:ext>
            </p:extLst>
          </p:nvPr>
        </p:nvGraphicFramePr>
        <p:xfrm>
          <a:off x="394081" y="1920875"/>
          <a:ext cx="2611438" cy="488950"/>
        </p:xfrm>
        <a:graphic>
          <a:graphicData uri="http://schemas.openxmlformats.org/drawingml/2006/table">
            <a:tbl>
              <a:tblPr/>
              <a:tblGrid>
                <a:gridCol w="900240"/>
                <a:gridCol w="1711198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웨이브번호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8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957656"/>
              </p:ext>
            </p:extLst>
          </p:nvPr>
        </p:nvGraphicFramePr>
        <p:xfrm>
          <a:off x="400428" y="3408859"/>
          <a:ext cx="2536348" cy="731814"/>
        </p:xfrm>
        <a:graphic>
          <a:graphicData uri="http://schemas.openxmlformats.org/drawingml/2006/table">
            <a:tbl>
              <a:tblPr/>
              <a:tblGrid>
                <a:gridCol w="547242"/>
                <a:gridCol w="873710"/>
                <a:gridCol w="557698"/>
                <a:gridCol w="557698"/>
              </a:tblGrid>
              <a:tr h="1641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 ID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피킹수량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P001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39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P002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12348" name="TextBox 78"/>
          <p:cNvSpPr txBox="1">
            <a:spLocks noChangeArrowheads="1"/>
          </p:cNvSpPr>
          <p:nvPr/>
        </p:nvSpPr>
        <p:spPr bwMode="auto">
          <a:xfrm>
            <a:off x="2451481" y="3165971"/>
            <a:ext cx="5572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grpSp>
        <p:nvGrpSpPr>
          <p:cNvPr id="12351" name="그룹 84"/>
          <p:cNvGrpSpPr>
            <a:grpSpLocks/>
          </p:cNvGrpSpPr>
          <p:nvPr/>
        </p:nvGrpSpPr>
        <p:grpSpPr bwMode="auto">
          <a:xfrm>
            <a:off x="3626504" y="1617663"/>
            <a:ext cx="2619375" cy="4254500"/>
            <a:chOff x="6941820" y="1617179"/>
            <a:chExt cx="2619692" cy="4254992"/>
          </a:xfrm>
        </p:grpSpPr>
        <p:sp>
          <p:nvSpPr>
            <p:cNvPr id="86" name="직사각형 85"/>
            <p:cNvSpPr>
              <a:spLocks noChangeAspect="1"/>
            </p:cNvSpPr>
            <p:nvPr/>
          </p:nvSpPr>
          <p:spPr>
            <a:xfrm>
              <a:off x="6941820" y="1617179"/>
              <a:ext cx="2613341" cy="4254992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941820" y="1620354"/>
              <a:ext cx="2619692" cy="293721"/>
            </a:xfrm>
            <a:prstGeom prst="rect">
              <a:avLst/>
            </a:prstGeom>
            <a:solidFill>
              <a:srgbClr val="538ED5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출고관리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404" name="오른쪽 화살표 102"/>
          <p:cNvSpPr>
            <a:spLocks noChangeArrowheads="1"/>
          </p:cNvSpPr>
          <p:nvPr/>
        </p:nvSpPr>
        <p:spPr bwMode="auto">
          <a:xfrm>
            <a:off x="3104663" y="2287588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3641744" y="5589240"/>
            <a:ext cx="2601133" cy="288033"/>
            <a:chOff x="7481483" y="5589240"/>
            <a:chExt cx="1920773" cy="288033"/>
          </a:xfrm>
        </p:grpSpPr>
        <p:sp>
          <p:nvSpPr>
            <p:cNvPr id="42" name="직사각형 41"/>
            <p:cNvSpPr/>
            <p:nvPr/>
          </p:nvSpPr>
          <p:spPr>
            <a:xfrm>
              <a:off x="7481483" y="5589240"/>
              <a:ext cx="638799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752075" y="5589240"/>
              <a:ext cx="650181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분배확정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8" name="직사각형 47"/>
          <p:cNvSpPr>
            <a:spLocks noChangeArrowheads="1"/>
          </p:cNvSpPr>
          <p:nvPr/>
        </p:nvSpPr>
        <p:spPr bwMode="auto">
          <a:xfrm>
            <a:off x="2791501" y="1924452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142" y="5588846"/>
            <a:ext cx="2579972" cy="288427"/>
            <a:chOff x="3222572" y="5543550"/>
            <a:chExt cx="3924576" cy="288427"/>
          </a:xfrm>
        </p:grpSpPr>
        <p:sp>
          <p:nvSpPr>
            <p:cNvPr id="74" name="직사각형 73"/>
            <p:cNvSpPr/>
            <p:nvPr/>
          </p:nvSpPr>
          <p:spPr>
            <a:xfrm>
              <a:off x="5843794" y="5543550"/>
              <a:ext cx="1303354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다음단계</a:t>
              </a: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222572" y="5543944"/>
              <a:ext cx="1303354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이전단계</a:t>
              </a:r>
            </a:p>
          </p:txBody>
        </p:sp>
      </p:grpSp>
      <p:graphicFrame>
        <p:nvGraphicFramePr>
          <p:cNvPr id="34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759588"/>
              </p:ext>
            </p:extLst>
          </p:nvPr>
        </p:nvGraphicFramePr>
        <p:xfrm>
          <a:off x="3634442" y="3336851"/>
          <a:ext cx="2528234" cy="1128201"/>
        </p:xfrm>
        <a:graphic>
          <a:graphicData uri="http://schemas.openxmlformats.org/drawingml/2006/table">
            <a:tbl>
              <a:tblPr/>
              <a:tblGrid>
                <a:gridCol w="523254"/>
                <a:gridCol w="1002490"/>
                <a:gridCol w="501245"/>
                <a:gridCol w="501245"/>
              </a:tblGrid>
              <a:tr h="3963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지시수량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분배수량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276186"/>
              </p:ext>
            </p:extLst>
          </p:nvPr>
        </p:nvGraphicFramePr>
        <p:xfrm>
          <a:off x="3637706" y="2636912"/>
          <a:ext cx="2611438" cy="244475"/>
        </p:xfrm>
        <a:graphic>
          <a:graphicData uri="http://schemas.openxmlformats.org/drawingml/2006/table">
            <a:tbl>
              <a:tblPr/>
              <a:tblGrid>
                <a:gridCol w="811238"/>
                <a:gridCol w="18002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274512"/>
              </p:ext>
            </p:extLst>
          </p:nvPr>
        </p:nvGraphicFramePr>
        <p:xfrm>
          <a:off x="3634253" y="2891681"/>
          <a:ext cx="2601823" cy="244475"/>
        </p:xfrm>
        <a:graphic>
          <a:graphicData uri="http://schemas.openxmlformats.org/drawingml/2006/table">
            <a:tbl>
              <a:tblPr/>
              <a:tblGrid>
                <a:gridCol w="822440"/>
                <a:gridCol w="926934"/>
                <a:gridCol w="852449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 BOX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 EA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433945"/>
              </p:ext>
            </p:extLst>
          </p:nvPr>
        </p:nvGraphicFramePr>
        <p:xfrm>
          <a:off x="3633995" y="1913293"/>
          <a:ext cx="2611438" cy="733425"/>
        </p:xfrm>
        <a:graphic>
          <a:graphicData uri="http://schemas.openxmlformats.org/drawingml/2006/table">
            <a:tbl>
              <a:tblPr/>
              <a:tblGrid>
                <a:gridCol w="807200"/>
                <a:gridCol w="864096"/>
                <a:gridCol w="940142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파렛트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ID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 BOX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 EA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4523591" y="5600005"/>
            <a:ext cx="789449" cy="288033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052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출고시리얼 </a:t>
            </a:r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스캔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19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8196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53" name="직사각형 52"/>
          <p:cNvSpPr>
            <a:spLocks noChangeAspect="1"/>
          </p:cNvSpPr>
          <p:nvPr/>
        </p:nvSpPr>
        <p:spPr>
          <a:xfrm>
            <a:off x="416496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11711" y="5584138"/>
            <a:ext cx="2607441" cy="288033"/>
            <a:chOff x="1293607" y="5584138"/>
            <a:chExt cx="1725545" cy="288033"/>
          </a:xfrm>
        </p:grpSpPr>
        <p:sp>
          <p:nvSpPr>
            <p:cNvPr id="55" name="직사각형 54"/>
            <p:cNvSpPr/>
            <p:nvPr/>
          </p:nvSpPr>
          <p:spPr>
            <a:xfrm>
              <a:off x="2155152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293607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권한설정</a:t>
              </a:r>
            </a:p>
          </p:txBody>
        </p:sp>
      </p:grpSp>
      <p:sp>
        <p:nvSpPr>
          <p:cNvPr id="66" name="오른쪽 화살표 1"/>
          <p:cNvSpPr>
            <a:spLocks noChangeArrowheads="1"/>
          </p:cNvSpPr>
          <p:nvPr/>
        </p:nvSpPr>
        <p:spPr bwMode="auto">
          <a:xfrm>
            <a:off x="3114154" y="2202855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16496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고관리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>
            <a:spLocks noChangeAspect="1"/>
          </p:cNvSpPr>
          <p:nvPr/>
        </p:nvSpPr>
        <p:spPr>
          <a:xfrm>
            <a:off x="3591198" y="1622425"/>
            <a:ext cx="2613025" cy="42545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588023" y="5584138"/>
            <a:ext cx="2611415" cy="288033"/>
            <a:chOff x="4468318" y="5584138"/>
            <a:chExt cx="1731120" cy="288033"/>
          </a:xfrm>
        </p:grpSpPr>
        <p:sp>
          <p:nvSpPr>
            <p:cNvPr id="43" name="직사각형 42"/>
            <p:cNvSpPr/>
            <p:nvPr/>
          </p:nvSpPr>
          <p:spPr>
            <a:xfrm>
              <a:off x="5335438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468318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이전단계</a:t>
              </a: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3584848" y="1617663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고관리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출고시리얼스캔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274077"/>
              </p:ext>
            </p:extLst>
          </p:nvPr>
        </p:nvGraphicFramePr>
        <p:xfrm>
          <a:off x="3592785" y="1909763"/>
          <a:ext cx="2611438" cy="731838"/>
        </p:xfrm>
        <a:graphic>
          <a:graphicData uri="http://schemas.openxmlformats.org/drawingml/2006/table">
            <a:tbl>
              <a:tblPr/>
              <a:tblGrid>
                <a:gridCol w="900240"/>
                <a:gridCol w="1711198"/>
              </a:tblGrid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출고번호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0000</a:t>
                      </a: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PLT ID</a:t>
                      </a: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274449"/>
              </p:ext>
            </p:extLst>
          </p:nvPr>
        </p:nvGraphicFramePr>
        <p:xfrm>
          <a:off x="3588668" y="2659671"/>
          <a:ext cx="2618732" cy="243946"/>
        </p:xfrm>
        <a:graphic>
          <a:graphicData uri="http://schemas.openxmlformats.org/drawingml/2006/table">
            <a:tbl>
              <a:tblPr/>
              <a:tblGrid>
                <a:gridCol w="654683"/>
                <a:gridCol w="654683"/>
                <a:gridCol w="654683"/>
                <a:gridCol w="654683"/>
              </a:tblGrid>
              <a:tr h="243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검수수량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스캔수량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49" name="직사각형 33"/>
          <p:cNvSpPr>
            <a:spLocks noChangeArrowheads="1"/>
          </p:cNvSpPr>
          <p:nvPr/>
        </p:nvSpPr>
        <p:spPr bwMode="auto">
          <a:xfrm>
            <a:off x="6005785" y="1922463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0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213045"/>
              </p:ext>
            </p:extLst>
          </p:nvPr>
        </p:nvGraphicFramePr>
        <p:xfrm>
          <a:off x="3591198" y="3214858"/>
          <a:ext cx="2608240" cy="487892"/>
        </p:xfrm>
        <a:graphic>
          <a:graphicData uri="http://schemas.openxmlformats.org/drawingml/2006/table">
            <a:tbl>
              <a:tblPr/>
              <a:tblGrid>
                <a:gridCol w="1956180"/>
                <a:gridCol w="652060"/>
              </a:tblGrid>
              <a:tr h="243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시리얼</a:t>
                      </a:r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전체선택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Sn-0203948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5823771" y="3521337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>
            <a:spLocks noChangeAspect="1"/>
          </p:cNvSpPr>
          <p:nvPr/>
        </p:nvSpPr>
        <p:spPr>
          <a:xfrm>
            <a:off x="6825208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6825209" y="5584138"/>
            <a:ext cx="2602656" cy="288033"/>
            <a:chOff x="1293607" y="5584138"/>
            <a:chExt cx="1725545" cy="288033"/>
          </a:xfrm>
        </p:grpSpPr>
        <p:sp>
          <p:nvSpPr>
            <p:cNvPr id="58" name="직사각형 57"/>
            <p:cNvSpPr/>
            <p:nvPr/>
          </p:nvSpPr>
          <p:spPr>
            <a:xfrm>
              <a:off x="2155152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293607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6825208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시리얼스캔관리 팝업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587128"/>
              </p:ext>
            </p:extLst>
          </p:nvPr>
        </p:nvGraphicFramePr>
        <p:xfrm>
          <a:off x="6833143" y="1930867"/>
          <a:ext cx="2611440" cy="488950"/>
        </p:xfrm>
        <a:graphic>
          <a:graphicData uri="http://schemas.openxmlformats.org/drawingml/2006/table">
            <a:tbl>
              <a:tblPr/>
              <a:tblGrid>
                <a:gridCol w="742578"/>
                <a:gridCol w="1868862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출고일자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출고구분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" name="직사각형 33"/>
          <p:cNvSpPr>
            <a:spLocks noChangeArrowheads="1"/>
          </p:cNvSpPr>
          <p:nvPr/>
        </p:nvSpPr>
        <p:spPr bwMode="auto">
          <a:xfrm>
            <a:off x="9233812" y="2189624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71" name="직사각형 70"/>
          <p:cNvSpPr>
            <a:spLocks noChangeArrowheads="1"/>
          </p:cNvSpPr>
          <p:nvPr/>
        </p:nvSpPr>
        <p:spPr bwMode="auto">
          <a:xfrm>
            <a:off x="9226252" y="1945616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2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919168"/>
              </p:ext>
            </p:extLst>
          </p:nvPr>
        </p:nvGraphicFramePr>
        <p:xfrm>
          <a:off x="6843710" y="2852936"/>
          <a:ext cx="2561952" cy="731838"/>
        </p:xfrm>
        <a:graphic>
          <a:graphicData uri="http://schemas.openxmlformats.org/drawingml/2006/table">
            <a:tbl>
              <a:tblPr/>
              <a:tblGrid>
                <a:gridCol w="261423"/>
                <a:gridCol w="611082"/>
                <a:gridCol w="695655"/>
                <a:gridCol w="496896"/>
                <a:gridCol w="496896"/>
              </a:tblGrid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73" name="TextBox 65"/>
          <p:cNvSpPr txBox="1">
            <a:spLocks noChangeArrowheads="1"/>
          </p:cNvSpPr>
          <p:nvPr/>
        </p:nvSpPr>
        <p:spPr bwMode="auto">
          <a:xfrm>
            <a:off x="8893172" y="2610049"/>
            <a:ext cx="557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84462" y="2132856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798301" y="2132856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시리얼스캔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7774" y="3073916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출고상차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77774" y="2598812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총량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787433" y="2609071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분배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출고상차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72" name="직사각형 71"/>
          <p:cNvSpPr>
            <a:spLocks noChangeAspect="1"/>
          </p:cNvSpPr>
          <p:nvPr/>
        </p:nvSpPr>
        <p:spPr>
          <a:xfrm>
            <a:off x="3591198" y="1633538"/>
            <a:ext cx="2613025" cy="42545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588023" y="5595289"/>
            <a:ext cx="2611415" cy="288033"/>
            <a:chOff x="4468318" y="5595289"/>
            <a:chExt cx="1731120" cy="288033"/>
          </a:xfrm>
        </p:grpSpPr>
        <p:sp>
          <p:nvSpPr>
            <p:cNvPr id="74" name="직사각형 73"/>
            <p:cNvSpPr/>
            <p:nvPr/>
          </p:nvSpPr>
          <p:spPr>
            <a:xfrm>
              <a:off x="5335438" y="5595289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다음단계</a:t>
              </a: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468318" y="5595289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이전단계</a:t>
              </a: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3584848" y="1628775"/>
            <a:ext cx="2619375" cy="293688"/>
          </a:xfrm>
          <a:prstGeom prst="rect">
            <a:avLst/>
          </a:prstGeom>
          <a:solidFill>
            <a:srgbClr val="538ED5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출고상차리스트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출고상차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64068"/>
              </p:ext>
            </p:extLst>
          </p:nvPr>
        </p:nvGraphicFramePr>
        <p:xfrm>
          <a:off x="3592785" y="1942346"/>
          <a:ext cx="2611438" cy="733425"/>
        </p:xfrm>
        <a:graphic>
          <a:graphicData uri="http://schemas.openxmlformats.org/drawingml/2006/table">
            <a:tbl>
              <a:tblPr/>
              <a:tblGrid>
                <a:gridCol w="900240"/>
                <a:gridCol w="1711198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WAVE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출고번호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차량번호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8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64684"/>
              </p:ext>
            </p:extLst>
          </p:nvPr>
        </p:nvGraphicFramePr>
        <p:xfrm>
          <a:off x="3599135" y="2951163"/>
          <a:ext cx="2563540" cy="884237"/>
        </p:xfrm>
        <a:graphic>
          <a:graphicData uri="http://schemas.openxmlformats.org/drawingml/2006/table">
            <a:tbl>
              <a:tblPr/>
              <a:tblGrid>
                <a:gridCol w="333521"/>
                <a:gridCol w="668627"/>
                <a:gridCol w="927781"/>
                <a:gridCol w="633611"/>
              </a:tblGrid>
              <a:tr h="3963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39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12348" name="TextBox 78"/>
          <p:cNvSpPr txBox="1">
            <a:spLocks noChangeArrowheads="1"/>
          </p:cNvSpPr>
          <p:nvPr/>
        </p:nvSpPr>
        <p:spPr bwMode="auto">
          <a:xfrm>
            <a:off x="5650185" y="2708275"/>
            <a:ext cx="5572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2404" name="오른쪽 화살표 102"/>
          <p:cNvSpPr>
            <a:spLocks noChangeArrowheads="1"/>
          </p:cNvSpPr>
          <p:nvPr/>
        </p:nvSpPr>
        <p:spPr bwMode="auto">
          <a:xfrm>
            <a:off x="6303367" y="2287588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416496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16497" y="5584138"/>
            <a:ext cx="2602656" cy="288033"/>
            <a:chOff x="1293607" y="5584138"/>
            <a:chExt cx="1725545" cy="288033"/>
          </a:xfrm>
        </p:grpSpPr>
        <p:sp>
          <p:nvSpPr>
            <p:cNvPr id="31" name="직사각형 30"/>
            <p:cNvSpPr/>
            <p:nvPr/>
          </p:nvSpPr>
          <p:spPr>
            <a:xfrm>
              <a:off x="2155152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293607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권한설정</a:t>
              </a:r>
            </a:p>
          </p:txBody>
        </p:sp>
      </p:grpSp>
      <p:sp>
        <p:nvSpPr>
          <p:cNvPr id="35" name="오른쪽 화살표 1"/>
          <p:cNvSpPr>
            <a:spLocks noChangeArrowheads="1"/>
          </p:cNvSpPr>
          <p:nvPr/>
        </p:nvSpPr>
        <p:spPr bwMode="auto">
          <a:xfrm>
            <a:off x="3114154" y="2202855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16496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고관리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0" name="그룹 84"/>
          <p:cNvGrpSpPr>
            <a:grpSpLocks/>
          </p:cNvGrpSpPr>
          <p:nvPr/>
        </p:nvGrpSpPr>
        <p:grpSpPr bwMode="auto">
          <a:xfrm>
            <a:off x="6825208" y="1617663"/>
            <a:ext cx="2619375" cy="4254500"/>
            <a:chOff x="6941820" y="1617179"/>
            <a:chExt cx="2619692" cy="4254992"/>
          </a:xfrm>
        </p:grpSpPr>
        <p:sp>
          <p:nvSpPr>
            <p:cNvPr id="37" name="직사각형 36"/>
            <p:cNvSpPr>
              <a:spLocks noChangeAspect="1"/>
            </p:cNvSpPr>
            <p:nvPr/>
          </p:nvSpPr>
          <p:spPr>
            <a:xfrm>
              <a:off x="6941820" y="1617179"/>
              <a:ext cx="2613341" cy="4254992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41820" y="1620354"/>
              <a:ext cx="2619692" cy="293721"/>
            </a:xfrm>
            <a:prstGeom prst="rect">
              <a:avLst/>
            </a:prstGeom>
            <a:solidFill>
              <a:srgbClr val="538ED5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출고관리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출고상차리스트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출고상차</a:t>
              </a:r>
              <a:endPara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9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016917"/>
              </p:ext>
            </p:extLst>
          </p:nvPr>
        </p:nvGraphicFramePr>
        <p:xfrm>
          <a:off x="6840449" y="2642690"/>
          <a:ext cx="2604135" cy="642939"/>
        </p:xfrm>
        <a:graphic>
          <a:graphicData uri="http://schemas.openxmlformats.org/drawingml/2006/table">
            <a:tbl>
              <a:tblPr/>
              <a:tblGrid>
                <a:gridCol w="484714"/>
                <a:gridCol w="484714"/>
                <a:gridCol w="969425"/>
                <a:gridCol w="665282"/>
              </a:tblGrid>
              <a:tr h="2143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피킹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박스수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피킹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낱개수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143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100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EA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109377"/>
              </p:ext>
            </p:extLst>
          </p:nvPr>
        </p:nvGraphicFramePr>
        <p:xfrm>
          <a:off x="6836410" y="1932578"/>
          <a:ext cx="2611438" cy="244475"/>
        </p:xfrm>
        <a:graphic>
          <a:graphicData uri="http://schemas.openxmlformats.org/drawingml/2006/table">
            <a:tbl>
              <a:tblPr/>
              <a:tblGrid>
                <a:gridCol w="900240"/>
                <a:gridCol w="1711198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370825"/>
              </p:ext>
            </p:extLst>
          </p:nvPr>
        </p:nvGraphicFramePr>
        <p:xfrm>
          <a:off x="6832957" y="2191633"/>
          <a:ext cx="2617796" cy="267366"/>
        </p:xfrm>
        <a:graphic>
          <a:graphicData uri="http://schemas.openxmlformats.org/drawingml/2006/table">
            <a:tbl>
              <a:tblPr/>
              <a:tblGrid>
                <a:gridCol w="918458"/>
                <a:gridCol w="791452"/>
                <a:gridCol w="907886"/>
              </a:tblGrid>
              <a:tr h="267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피킹수량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BOX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EA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6840448" y="5589240"/>
            <a:ext cx="2601133" cy="288033"/>
            <a:chOff x="7481483" y="5589240"/>
            <a:chExt cx="1920773" cy="288033"/>
          </a:xfrm>
        </p:grpSpPr>
        <p:sp>
          <p:nvSpPr>
            <p:cNvPr id="44" name="직사각형 43"/>
            <p:cNvSpPr/>
            <p:nvPr/>
          </p:nvSpPr>
          <p:spPr>
            <a:xfrm>
              <a:off x="7481483" y="5589240"/>
              <a:ext cx="638799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8752075" y="5589240"/>
              <a:ext cx="650181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상차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6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928061"/>
              </p:ext>
            </p:extLst>
          </p:nvPr>
        </p:nvGraphicFramePr>
        <p:xfrm>
          <a:off x="6840448" y="4221088"/>
          <a:ext cx="2577048" cy="697471"/>
        </p:xfrm>
        <a:graphic>
          <a:graphicData uri="http://schemas.openxmlformats.org/drawingml/2006/table">
            <a:tbl>
              <a:tblPr/>
              <a:tblGrid>
                <a:gridCol w="304330"/>
                <a:gridCol w="1136359"/>
                <a:gridCol w="1136359"/>
              </a:tblGrid>
              <a:tr h="2143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피킹파렛트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상차파렛트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6884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P001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P002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584462" y="2132856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98301" y="2132856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시리얼스캔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7774" y="3073916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출고상차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77774" y="2598812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총량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787433" y="2609071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분배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1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지시재고이동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33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434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grpSp>
        <p:nvGrpSpPr>
          <p:cNvPr id="14341" name="그룹 55"/>
          <p:cNvGrpSpPr>
            <a:grpSpLocks/>
          </p:cNvGrpSpPr>
          <p:nvPr/>
        </p:nvGrpSpPr>
        <p:grpSpPr bwMode="auto">
          <a:xfrm>
            <a:off x="6870129" y="1628775"/>
            <a:ext cx="2619375" cy="4260850"/>
            <a:chOff x="3649105" y="1628800"/>
            <a:chExt cx="2619692" cy="4260093"/>
          </a:xfrm>
        </p:grpSpPr>
        <p:sp>
          <p:nvSpPr>
            <p:cNvPr id="57" name="직사각형 56"/>
            <p:cNvSpPr>
              <a:spLocks noChangeAspect="1"/>
            </p:cNvSpPr>
            <p:nvPr/>
          </p:nvSpPr>
          <p:spPr>
            <a:xfrm>
              <a:off x="3652280" y="1633562"/>
              <a:ext cx="2613341" cy="425533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649105" y="1628800"/>
              <a:ext cx="2619692" cy="293636"/>
            </a:xfrm>
            <a:prstGeom prst="rect">
              <a:avLst/>
            </a:prstGeom>
            <a:solidFill>
              <a:srgbClr val="538ED5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재고관리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재고이동리스트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재고이동</a:t>
              </a:r>
              <a:endPara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568129" y="5584138"/>
            <a:ext cx="2611415" cy="288033"/>
            <a:chOff x="4448424" y="5584138"/>
            <a:chExt cx="1731120" cy="288033"/>
          </a:xfrm>
        </p:grpSpPr>
        <p:sp>
          <p:nvSpPr>
            <p:cNvPr id="60" name="직사각형 59"/>
            <p:cNvSpPr/>
            <p:nvPr/>
          </p:nvSpPr>
          <p:spPr>
            <a:xfrm>
              <a:off x="5315544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다음단계</a:t>
              </a: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448424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이전단계</a:t>
              </a:r>
            </a:p>
          </p:txBody>
        </p:sp>
      </p:grpSp>
      <p:grpSp>
        <p:nvGrpSpPr>
          <p:cNvPr id="14351" name="그룹 61"/>
          <p:cNvGrpSpPr>
            <a:grpSpLocks/>
          </p:cNvGrpSpPr>
          <p:nvPr/>
        </p:nvGrpSpPr>
        <p:grpSpPr bwMode="auto">
          <a:xfrm>
            <a:off x="3564954" y="1617663"/>
            <a:ext cx="2619375" cy="4259262"/>
            <a:chOff x="344488" y="1617649"/>
            <a:chExt cx="2619692" cy="4259623"/>
          </a:xfrm>
        </p:grpSpPr>
        <p:sp>
          <p:nvSpPr>
            <p:cNvPr id="63" name="직사각형 62"/>
            <p:cNvSpPr>
              <a:spLocks noChangeAspect="1"/>
            </p:cNvSpPr>
            <p:nvPr/>
          </p:nvSpPr>
          <p:spPr>
            <a:xfrm>
              <a:off x="350839" y="1622411"/>
              <a:ext cx="2613341" cy="425486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44488" y="1617649"/>
              <a:ext cx="2619692" cy="293712"/>
            </a:xfrm>
            <a:prstGeom prst="rect">
              <a:avLst/>
            </a:prstGeom>
            <a:solidFill>
              <a:srgbClr val="538ED5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재고관리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재고이동리스트</a:t>
              </a:r>
              <a:endPara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878089" y="5589240"/>
            <a:ext cx="2607774" cy="288033"/>
            <a:chOff x="7754743" y="5589240"/>
            <a:chExt cx="1731120" cy="288033"/>
          </a:xfrm>
        </p:grpSpPr>
        <p:sp>
          <p:nvSpPr>
            <p:cNvPr id="66" name="직사각형 65"/>
            <p:cNvSpPr/>
            <p:nvPr/>
          </p:nvSpPr>
          <p:spPr>
            <a:xfrm>
              <a:off x="8621863" y="5589240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이동확정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754743" y="5589240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이전단계</a:t>
              </a:r>
            </a:p>
          </p:txBody>
        </p:sp>
      </p:grpSp>
      <p:graphicFrame>
        <p:nvGraphicFramePr>
          <p:cNvPr id="83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657749"/>
              </p:ext>
            </p:extLst>
          </p:nvPr>
        </p:nvGraphicFramePr>
        <p:xfrm>
          <a:off x="3572891" y="2980383"/>
          <a:ext cx="2606675" cy="890548"/>
        </p:xfrm>
        <a:graphic>
          <a:graphicData uri="http://schemas.openxmlformats.org/drawingml/2006/table">
            <a:tbl>
              <a:tblPr/>
              <a:tblGrid>
                <a:gridCol w="330399"/>
                <a:gridCol w="416843"/>
                <a:gridCol w="416843"/>
                <a:gridCol w="396044"/>
                <a:gridCol w="396044"/>
                <a:gridCol w="325251"/>
                <a:gridCol w="325251"/>
              </a:tblGrid>
              <a:tr h="2460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6812" marB="468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12" marB="468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12" marB="468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12" marB="468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지시수량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12" marB="468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</a:t>
                      </a:r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12" marB="468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파렛트</a:t>
                      </a:r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12" marB="468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60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12" marB="468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12" marB="468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12" marB="468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12" marB="468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12" marB="468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12" marB="468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12" marB="468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60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12" marB="468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12" marB="468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12" marB="468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12" marB="468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12" marB="468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12" marB="468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12" marB="468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198882"/>
              </p:ext>
            </p:extLst>
          </p:nvPr>
        </p:nvGraphicFramePr>
        <p:xfrm>
          <a:off x="3576066" y="1909763"/>
          <a:ext cx="2608263" cy="487560"/>
        </p:xfrm>
        <a:graphic>
          <a:graphicData uri="http://schemas.openxmlformats.org/drawingml/2006/table">
            <a:tbl>
              <a:tblPr/>
              <a:tblGrid>
                <a:gridCol w="1500857"/>
                <a:gridCol w="1107406"/>
              </a:tblGrid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지시번호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690" marB="4569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690" marB="4569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690" marB="4569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690" marB="4569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19" name="TextBox 90"/>
          <p:cNvSpPr txBox="1">
            <a:spLocks noChangeArrowheads="1"/>
          </p:cNvSpPr>
          <p:nvPr/>
        </p:nvSpPr>
        <p:spPr bwMode="auto">
          <a:xfrm>
            <a:off x="5641404" y="2708920"/>
            <a:ext cx="5572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graphicFrame>
        <p:nvGraphicFramePr>
          <p:cNvPr id="94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848747"/>
              </p:ext>
            </p:extLst>
          </p:nvPr>
        </p:nvGraphicFramePr>
        <p:xfrm>
          <a:off x="6879654" y="1920875"/>
          <a:ext cx="2598737" cy="731472"/>
        </p:xfrm>
        <a:graphic>
          <a:graphicData uri="http://schemas.openxmlformats.org/drawingml/2006/table">
            <a:tbl>
              <a:tblPr/>
              <a:tblGrid>
                <a:gridCol w="953666"/>
                <a:gridCol w="1645071"/>
              </a:tblGrid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대상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LOC</a:t>
                      </a:r>
                    </a:p>
                  </a:txBody>
                  <a:tcPr marL="91428" marR="91428" marT="45712" marB="457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A01-101</a:t>
                      </a:r>
                    </a:p>
                  </a:txBody>
                  <a:tcPr marL="91428" marR="91428" marT="45712" marB="457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제품코드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8" marR="91428" marT="45712" marB="457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8" marR="91428" marT="45712" marB="457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제품명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8" marR="91428" marT="45712" marB="457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8" marR="91428" marT="45712" marB="457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30"/>
          <p:cNvSpPr>
            <a:spLocks noChangeAspect="1"/>
          </p:cNvSpPr>
          <p:nvPr/>
        </p:nvSpPr>
        <p:spPr>
          <a:xfrm>
            <a:off x="416496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16497" y="5584138"/>
            <a:ext cx="2602656" cy="288033"/>
            <a:chOff x="1293607" y="5584138"/>
            <a:chExt cx="1725545" cy="288033"/>
          </a:xfrm>
        </p:grpSpPr>
        <p:sp>
          <p:nvSpPr>
            <p:cNvPr id="33" name="직사각형 32"/>
            <p:cNvSpPr/>
            <p:nvPr/>
          </p:nvSpPr>
          <p:spPr>
            <a:xfrm>
              <a:off x="2155152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293607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권한설정</a:t>
              </a: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584462" y="2132856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재고이동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오른쪽 화살표 1"/>
          <p:cNvSpPr>
            <a:spLocks noChangeArrowheads="1"/>
          </p:cNvSpPr>
          <p:nvPr/>
        </p:nvSpPr>
        <p:spPr bwMode="auto">
          <a:xfrm>
            <a:off x="3114154" y="2202855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16496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오른쪽 화살표 1"/>
          <p:cNvSpPr>
            <a:spLocks noChangeArrowheads="1"/>
          </p:cNvSpPr>
          <p:nvPr/>
        </p:nvSpPr>
        <p:spPr bwMode="auto">
          <a:xfrm>
            <a:off x="6304979" y="2132856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88904" y="2132856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임의재고이동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84462" y="2553787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재고조사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397862"/>
              </p:ext>
            </p:extLst>
          </p:nvPr>
        </p:nvGraphicFramePr>
        <p:xfrm>
          <a:off x="6874756" y="2667392"/>
          <a:ext cx="2617796" cy="1198400"/>
        </p:xfrm>
        <a:graphic>
          <a:graphicData uri="http://schemas.openxmlformats.org/drawingml/2006/table">
            <a:tbl>
              <a:tblPr/>
              <a:tblGrid>
                <a:gridCol w="949772"/>
                <a:gridCol w="556008"/>
                <a:gridCol w="204130"/>
                <a:gridCol w="351878"/>
                <a:gridCol w="556008"/>
              </a:tblGrid>
              <a:tr h="267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지시수량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BOX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EA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7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이동수량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BOX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EA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7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7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대상파렛트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82390" y="2553415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재고상태변경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83759" y="2992760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파렛트분할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81687" y="2992388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파렛트병합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임의재고이동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16" name="직사각형 15"/>
          <p:cNvSpPr>
            <a:spLocks noChangeAspect="1"/>
          </p:cNvSpPr>
          <p:nvPr/>
        </p:nvSpPr>
        <p:spPr>
          <a:xfrm>
            <a:off x="416496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16497" y="5584138"/>
            <a:ext cx="2602656" cy="288033"/>
            <a:chOff x="1293607" y="5584138"/>
            <a:chExt cx="1725545" cy="288033"/>
          </a:xfrm>
        </p:grpSpPr>
        <p:sp>
          <p:nvSpPr>
            <p:cNvPr id="18" name="직사각형 17"/>
            <p:cNvSpPr/>
            <p:nvPr/>
          </p:nvSpPr>
          <p:spPr>
            <a:xfrm>
              <a:off x="2155152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293607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권한설정</a:t>
              </a: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84462" y="2132856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재고이동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오른쪽 화살표 1"/>
          <p:cNvSpPr>
            <a:spLocks noChangeArrowheads="1"/>
          </p:cNvSpPr>
          <p:nvPr/>
        </p:nvSpPr>
        <p:spPr bwMode="auto">
          <a:xfrm>
            <a:off x="3114154" y="2202855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6496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88904" y="2132856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임의재고이동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4462" y="2553787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재고조사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568129" y="5584138"/>
            <a:ext cx="2611415" cy="288033"/>
            <a:chOff x="4448424" y="5584138"/>
            <a:chExt cx="1731120" cy="288033"/>
          </a:xfrm>
        </p:grpSpPr>
        <p:sp>
          <p:nvSpPr>
            <p:cNvPr id="29" name="직사각형 28"/>
            <p:cNvSpPr/>
            <p:nvPr/>
          </p:nvSpPr>
          <p:spPr>
            <a:xfrm>
              <a:off x="5315544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448424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이전단계</a:t>
              </a:r>
            </a:p>
          </p:txBody>
        </p:sp>
      </p:grpSp>
      <p:grpSp>
        <p:nvGrpSpPr>
          <p:cNvPr id="31" name="그룹 61"/>
          <p:cNvGrpSpPr>
            <a:grpSpLocks/>
          </p:cNvGrpSpPr>
          <p:nvPr/>
        </p:nvGrpSpPr>
        <p:grpSpPr bwMode="auto">
          <a:xfrm>
            <a:off x="3564954" y="1617663"/>
            <a:ext cx="2619375" cy="4259262"/>
            <a:chOff x="344488" y="1617649"/>
            <a:chExt cx="2619692" cy="4259623"/>
          </a:xfrm>
        </p:grpSpPr>
        <p:sp>
          <p:nvSpPr>
            <p:cNvPr id="32" name="직사각형 31"/>
            <p:cNvSpPr>
              <a:spLocks noChangeAspect="1"/>
            </p:cNvSpPr>
            <p:nvPr/>
          </p:nvSpPr>
          <p:spPr>
            <a:xfrm>
              <a:off x="350839" y="1622411"/>
              <a:ext cx="2613341" cy="425486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44488" y="1617649"/>
              <a:ext cx="2619692" cy="293712"/>
            </a:xfrm>
            <a:prstGeom prst="rect">
              <a:avLst/>
            </a:prstGeom>
            <a:solidFill>
              <a:srgbClr val="538ED5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재고관리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임의재고이동리스트</a:t>
              </a:r>
              <a:endPara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8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263751"/>
              </p:ext>
            </p:extLst>
          </p:nvPr>
        </p:nvGraphicFramePr>
        <p:xfrm>
          <a:off x="3576066" y="1909763"/>
          <a:ext cx="2608263" cy="975120"/>
        </p:xfrm>
        <a:graphic>
          <a:graphicData uri="http://schemas.openxmlformats.org/drawingml/2006/table">
            <a:tbl>
              <a:tblPr/>
              <a:tblGrid>
                <a:gridCol w="1016894"/>
                <a:gridCol w="1591369"/>
              </a:tblGrid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대상파렛트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1430" marR="91430" marT="45690" marB="4569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690" marB="4569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대상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LOC</a:t>
                      </a:r>
                    </a:p>
                  </a:txBody>
                  <a:tcPr marL="91430" marR="91430" marT="45690" marB="4569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A01-101</a:t>
                      </a:r>
                    </a:p>
                  </a:txBody>
                  <a:tcPr marL="91430" marR="91430" marT="45690" marB="4569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제품코드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690" marB="4569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690" marB="4569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제품명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690" marB="4569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690" marB="4569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686844"/>
              </p:ext>
            </p:extLst>
          </p:nvPr>
        </p:nvGraphicFramePr>
        <p:xfrm>
          <a:off x="3587269" y="2897500"/>
          <a:ext cx="2617796" cy="1069464"/>
        </p:xfrm>
        <a:graphic>
          <a:graphicData uri="http://schemas.openxmlformats.org/drawingml/2006/table">
            <a:tbl>
              <a:tblPr/>
              <a:tblGrid>
                <a:gridCol w="998071"/>
                <a:gridCol w="504056"/>
                <a:gridCol w="648072"/>
                <a:gridCol w="467597"/>
              </a:tblGrid>
              <a:tr h="267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1PLT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BOX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EA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67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이동수량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1PLT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BOX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EA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이동파렛트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782390" y="2553415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재고상태변경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재고실사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43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8436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grpSp>
        <p:nvGrpSpPr>
          <p:cNvPr id="18437" name="그룹 15"/>
          <p:cNvGrpSpPr>
            <a:grpSpLocks/>
          </p:cNvGrpSpPr>
          <p:nvPr/>
        </p:nvGrpSpPr>
        <p:grpSpPr bwMode="auto">
          <a:xfrm>
            <a:off x="6851650" y="1655706"/>
            <a:ext cx="2619375" cy="4260850"/>
            <a:chOff x="3649105" y="1628800"/>
            <a:chExt cx="2619692" cy="4260093"/>
          </a:xfrm>
        </p:grpSpPr>
        <p:sp>
          <p:nvSpPr>
            <p:cNvPr id="17" name="직사각형 16"/>
            <p:cNvSpPr>
              <a:spLocks noChangeAspect="1"/>
            </p:cNvSpPr>
            <p:nvPr/>
          </p:nvSpPr>
          <p:spPr>
            <a:xfrm>
              <a:off x="3652280" y="1633562"/>
              <a:ext cx="2613341" cy="425533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649105" y="1628800"/>
              <a:ext cx="2619692" cy="293636"/>
            </a:xfrm>
            <a:prstGeom prst="rect">
              <a:avLst/>
            </a:prstGeom>
            <a:solidFill>
              <a:srgbClr val="538ED5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재고관리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재고조사리스트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재고조사</a:t>
              </a:r>
              <a:endPara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627493" y="5576870"/>
            <a:ext cx="1514578" cy="288033"/>
            <a:chOff x="4448423" y="5584138"/>
            <a:chExt cx="1731121" cy="288033"/>
          </a:xfrm>
        </p:grpSpPr>
        <p:sp>
          <p:nvSpPr>
            <p:cNvPr id="20" name="직사각형 19"/>
            <p:cNvSpPr/>
            <p:nvPr/>
          </p:nvSpPr>
          <p:spPr>
            <a:xfrm>
              <a:off x="5315544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다음단계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448423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이전단계</a:t>
              </a:r>
            </a:p>
          </p:txBody>
        </p:sp>
      </p:grpSp>
      <p:grpSp>
        <p:nvGrpSpPr>
          <p:cNvPr id="18447" name="그룹 21"/>
          <p:cNvGrpSpPr>
            <a:grpSpLocks/>
          </p:cNvGrpSpPr>
          <p:nvPr/>
        </p:nvGrpSpPr>
        <p:grpSpPr bwMode="auto">
          <a:xfrm>
            <a:off x="3564954" y="1617663"/>
            <a:ext cx="2619375" cy="4259262"/>
            <a:chOff x="344488" y="1617649"/>
            <a:chExt cx="2619692" cy="4259623"/>
          </a:xfrm>
        </p:grpSpPr>
        <p:sp>
          <p:nvSpPr>
            <p:cNvPr id="23" name="직사각형 22"/>
            <p:cNvSpPr>
              <a:spLocks noChangeAspect="1"/>
            </p:cNvSpPr>
            <p:nvPr/>
          </p:nvSpPr>
          <p:spPr>
            <a:xfrm>
              <a:off x="350839" y="1622411"/>
              <a:ext cx="2613341" cy="425486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44488" y="1617649"/>
              <a:ext cx="2619692" cy="293712"/>
            </a:xfrm>
            <a:prstGeom prst="rect">
              <a:avLst/>
            </a:prstGeom>
            <a:solidFill>
              <a:srgbClr val="538ED5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재고관리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재고조사리스트</a:t>
              </a:r>
              <a:endPara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859610" y="5616171"/>
            <a:ext cx="2607774" cy="288033"/>
            <a:chOff x="7754743" y="5589240"/>
            <a:chExt cx="1731120" cy="288033"/>
          </a:xfrm>
        </p:grpSpPr>
        <p:sp>
          <p:nvSpPr>
            <p:cNvPr id="26" name="직사각형 25"/>
            <p:cNvSpPr/>
            <p:nvPr/>
          </p:nvSpPr>
          <p:spPr>
            <a:xfrm>
              <a:off x="8621863" y="5589240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확정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754743" y="5589240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이전단계</a:t>
              </a:r>
            </a:p>
          </p:txBody>
        </p:sp>
      </p:grpSp>
      <p:graphicFrame>
        <p:nvGraphicFramePr>
          <p:cNvPr id="35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100939"/>
              </p:ext>
            </p:extLst>
          </p:nvPr>
        </p:nvGraphicFramePr>
        <p:xfrm>
          <a:off x="3576066" y="1909763"/>
          <a:ext cx="2608263" cy="731340"/>
        </p:xfrm>
        <a:graphic>
          <a:graphicData uri="http://schemas.openxmlformats.org/drawingml/2006/table">
            <a:tbl>
              <a:tblPr/>
              <a:tblGrid>
                <a:gridCol w="1428857"/>
                <a:gridCol w="1179406"/>
              </a:tblGrid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지시번호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690" marB="4569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690" marB="4569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로케이션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690" marB="4569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690" marB="4569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제품바코드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690" marB="4569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690" marB="4569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475" name="TextBox 35"/>
          <p:cNvSpPr txBox="1">
            <a:spLocks noChangeArrowheads="1"/>
          </p:cNvSpPr>
          <p:nvPr/>
        </p:nvSpPr>
        <p:spPr bwMode="auto">
          <a:xfrm>
            <a:off x="5592201" y="2660855"/>
            <a:ext cx="5572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graphicFrame>
        <p:nvGraphicFramePr>
          <p:cNvPr id="3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505927"/>
              </p:ext>
            </p:extLst>
          </p:nvPr>
        </p:nvGraphicFramePr>
        <p:xfrm>
          <a:off x="3571304" y="2918019"/>
          <a:ext cx="2614612" cy="1036506"/>
        </p:xfrm>
        <a:graphic>
          <a:graphicData uri="http://schemas.openxmlformats.org/drawingml/2006/table">
            <a:tbl>
              <a:tblPr/>
              <a:tblGrid>
                <a:gridCol w="189841"/>
                <a:gridCol w="532090"/>
                <a:gridCol w="610985"/>
                <a:gridCol w="427232"/>
                <a:gridCol w="557652"/>
                <a:gridCol w="296812"/>
              </a:tblGrid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지시수량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A1-01-10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A2-01-11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941153"/>
              </p:ext>
            </p:extLst>
          </p:nvPr>
        </p:nvGraphicFramePr>
        <p:xfrm>
          <a:off x="6861175" y="1950981"/>
          <a:ext cx="2600326" cy="975360"/>
        </p:xfrm>
        <a:graphic>
          <a:graphicData uri="http://schemas.openxmlformats.org/drawingml/2006/table">
            <a:tbl>
              <a:tblPr/>
              <a:tblGrid>
                <a:gridCol w="853364"/>
                <a:gridCol w="873481"/>
                <a:gridCol w="873481"/>
              </a:tblGrid>
              <a:tr h="198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94" marR="9139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A01-101</a:t>
                      </a:r>
                    </a:p>
                  </a:txBody>
                  <a:tcPr marL="91394" marR="9139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8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94" marR="9139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94" marR="9139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8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94" marR="9139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94" marR="9139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8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94" marR="9139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10BOX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94" marR="9139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EA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94" marR="9139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30"/>
          <p:cNvSpPr>
            <a:spLocks noChangeAspect="1"/>
          </p:cNvSpPr>
          <p:nvPr/>
        </p:nvSpPr>
        <p:spPr>
          <a:xfrm>
            <a:off x="416496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16497" y="5584138"/>
            <a:ext cx="2602656" cy="288033"/>
            <a:chOff x="1293607" y="5584138"/>
            <a:chExt cx="1725545" cy="288033"/>
          </a:xfrm>
        </p:grpSpPr>
        <p:sp>
          <p:nvSpPr>
            <p:cNvPr id="36" name="직사각형 35"/>
            <p:cNvSpPr/>
            <p:nvPr/>
          </p:nvSpPr>
          <p:spPr>
            <a:xfrm>
              <a:off x="2155152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293607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권한설정</a:t>
              </a: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584462" y="2132856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재고이동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오른쪽 화살표 1"/>
          <p:cNvSpPr>
            <a:spLocks noChangeArrowheads="1"/>
          </p:cNvSpPr>
          <p:nvPr/>
        </p:nvSpPr>
        <p:spPr bwMode="auto">
          <a:xfrm>
            <a:off x="3114154" y="2202855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6496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88904" y="2132856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임의재고이동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84462" y="2553787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재고조사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오른쪽 화살표 1"/>
          <p:cNvSpPr>
            <a:spLocks noChangeArrowheads="1"/>
          </p:cNvSpPr>
          <p:nvPr/>
        </p:nvSpPr>
        <p:spPr bwMode="auto">
          <a:xfrm>
            <a:off x="6302673" y="2231795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430579"/>
              </p:ext>
            </p:extLst>
          </p:nvPr>
        </p:nvGraphicFramePr>
        <p:xfrm>
          <a:off x="6859610" y="2924944"/>
          <a:ext cx="2617796" cy="267366"/>
        </p:xfrm>
        <a:graphic>
          <a:graphicData uri="http://schemas.openxmlformats.org/drawingml/2006/table">
            <a:tbl>
              <a:tblPr/>
              <a:tblGrid>
                <a:gridCol w="901702"/>
                <a:gridCol w="808208"/>
                <a:gridCol w="907886"/>
              </a:tblGrid>
              <a:tr h="267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실사수량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BOX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EA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291623"/>
              </p:ext>
            </p:extLst>
          </p:nvPr>
        </p:nvGraphicFramePr>
        <p:xfrm>
          <a:off x="6863366" y="3212976"/>
          <a:ext cx="2604018" cy="1464468"/>
        </p:xfrm>
        <a:graphic>
          <a:graphicData uri="http://schemas.openxmlformats.org/drawingml/2006/table">
            <a:tbl>
              <a:tblPr/>
              <a:tblGrid>
                <a:gridCol w="853846"/>
                <a:gridCol w="130975"/>
                <a:gridCol w="352496"/>
                <a:gridCol w="206025"/>
                <a:gridCol w="148065"/>
                <a:gridCol w="147695"/>
                <a:gridCol w="117306"/>
                <a:gridCol w="131889"/>
                <a:gridCol w="116819"/>
                <a:gridCol w="398902"/>
              </a:tblGrid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파렛트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P0001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제조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제조일자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유통일자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5173134" y="5584138"/>
            <a:ext cx="755924" cy="288033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신규등록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82390" y="2553415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재고상태변경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재고실사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신규추가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43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8436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47" name="직사각형 46"/>
          <p:cNvSpPr>
            <a:spLocks noChangeAspect="1"/>
          </p:cNvSpPr>
          <p:nvPr/>
        </p:nvSpPr>
        <p:spPr>
          <a:xfrm>
            <a:off x="376461" y="1633538"/>
            <a:ext cx="2613025" cy="42545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70111" y="1628775"/>
            <a:ext cx="2619375" cy="293688"/>
          </a:xfrm>
          <a:prstGeom prst="rect">
            <a:avLst/>
          </a:prstGeom>
          <a:solidFill>
            <a:srgbClr val="538ED5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재고실사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신규생성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818638"/>
              </p:ext>
            </p:extLst>
          </p:nvPr>
        </p:nvGraphicFramePr>
        <p:xfrm>
          <a:off x="378048" y="1920875"/>
          <a:ext cx="2630736" cy="3006406"/>
        </p:xfrm>
        <a:graphic>
          <a:graphicData uri="http://schemas.openxmlformats.org/drawingml/2006/table">
            <a:tbl>
              <a:tblPr/>
              <a:tblGrid>
                <a:gridCol w="787162"/>
                <a:gridCol w="387464"/>
                <a:gridCol w="177057"/>
                <a:gridCol w="326999"/>
                <a:gridCol w="432048"/>
                <a:gridCol w="116819"/>
                <a:gridCol w="403187"/>
              </a:tblGrid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0000001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제품명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실사유형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제품상태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정상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15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EA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파렛트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제조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제조일자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유통일자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직사각형 33"/>
          <p:cNvSpPr>
            <a:spLocks noChangeArrowheads="1"/>
          </p:cNvSpPr>
          <p:nvPr/>
        </p:nvSpPr>
        <p:spPr bwMode="auto">
          <a:xfrm>
            <a:off x="2775982" y="3140968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381247" y="5589240"/>
            <a:ext cx="2596348" cy="294082"/>
            <a:chOff x="7482553" y="5589240"/>
            <a:chExt cx="1919703" cy="294082"/>
          </a:xfrm>
        </p:grpSpPr>
        <p:sp>
          <p:nvSpPr>
            <p:cNvPr id="52" name="직사각형 51"/>
            <p:cNvSpPr/>
            <p:nvPr/>
          </p:nvSpPr>
          <p:spPr>
            <a:xfrm>
              <a:off x="7482553" y="5595289"/>
              <a:ext cx="638799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752075" y="5589240"/>
              <a:ext cx="650181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생성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4" name="직사각형 53"/>
          <p:cNvSpPr>
            <a:spLocks noChangeArrowheads="1"/>
          </p:cNvSpPr>
          <p:nvPr/>
        </p:nvSpPr>
        <p:spPr bwMode="auto">
          <a:xfrm>
            <a:off x="2769443" y="2172557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33"/>
          <p:cNvSpPr>
            <a:spLocks noChangeArrowheads="1"/>
          </p:cNvSpPr>
          <p:nvPr/>
        </p:nvSpPr>
        <p:spPr bwMode="auto">
          <a:xfrm>
            <a:off x="2788915" y="2898017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19905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재고상태변경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798121" y="5584138"/>
            <a:ext cx="2614590" cy="288033"/>
            <a:chOff x="7681591" y="5584138"/>
            <a:chExt cx="1731120" cy="288033"/>
          </a:xfrm>
        </p:grpSpPr>
        <p:sp>
          <p:nvSpPr>
            <p:cNvPr id="56" name="직사각형 55"/>
            <p:cNvSpPr/>
            <p:nvPr/>
          </p:nvSpPr>
          <p:spPr>
            <a:xfrm>
              <a:off x="8548711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확정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681591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이전단계</a:t>
              </a:r>
            </a:p>
          </p:txBody>
        </p:sp>
      </p:grpSp>
      <p:grpSp>
        <p:nvGrpSpPr>
          <p:cNvPr id="16398" name="그룹 57"/>
          <p:cNvGrpSpPr>
            <a:grpSpLocks/>
          </p:cNvGrpSpPr>
          <p:nvPr/>
        </p:nvGrpSpPr>
        <p:grpSpPr bwMode="auto">
          <a:xfrm>
            <a:off x="6798121" y="1617663"/>
            <a:ext cx="2619375" cy="4259262"/>
            <a:chOff x="344488" y="1617649"/>
            <a:chExt cx="2619692" cy="4259623"/>
          </a:xfrm>
        </p:grpSpPr>
        <p:sp>
          <p:nvSpPr>
            <p:cNvPr id="59" name="직사각형 58"/>
            <p:cNvSpPr>
              <a:spLocks noChangeAspect="1"/>
            </p:cNvSpPr>
            <p:nvPr/>
          </p:nvSpPr>
          <p:spPr>
            <a:xfrm>
              <a:off x="350839" y="1622411"/>
              <a:ext cx="2613341" cy="425486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44488" y="1617649"/>
              <a:ext cx="2619692" cy="293712"/>
            </a:xfrm>
            <a:prstGeom prst="rect">
              <a:avLst/>
            </a:prstGeom>
            <a:solidFill>
              <a:srgbClr val="538ED5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재고관리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재고상태변경리스트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재고상태변경</a:t>
              </a:r>
              <a:endPara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63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823480"/>
              </p:ext>
            </p:extLst>
          </p:nvPr>
        </p:nvGraphicFramePr>
        <p:xfrm>
          <a:off x="6807646" y="1919288"/>
          <a:ext cx="2601912" cy="2440210"/>
        </p:xfrm>
        <a:graphic>
          <a:graphicData uri="http://schemas.openxmlformats.org/drawingml/2006/table">
            <a:tbl>
              <a:tblPr/>
              <a:tblGrid>
                <a:gridCol w="1169690"/>
                <a:gridCol w="1432222"/>
              </a:tblGrid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제품명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제품상태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정상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Loc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AA-01-11</a:t>
                      </a: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PLT ID</a:t>
                      </a: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P1408290001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재고수량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LOC</a:t>
                      </a: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AA-01-12</a:t>
                      </a: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PLT ID</a:t>
                      </a: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P1408290002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이동수량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제품상태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정상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>
            <a:spLocks noChangeAspect="1"/>
          </p:cNvSpPr>
          <p:nvPr/>
        </p:nvSpPr>
        <p:spPr>
          <a:xfrm>
            <a:off x="416496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16497" y="5584138"/>
            <a:ext cx="2602656" cy="288033"/>
            <a:chOff x="1293607" y="5584138"/>
            <a:chExt cx="1725545" cy="288033"/>
          </a:xfrm>
        </p:grpSpPr>
        <p:sp>
          <p:nvSpPr>
            <p:cNvPr id="18" name="직사각형 17"/>
            <p:cNvSpPr/>
            <p:nvPr/>
          </p:nvSpPr>
          <p:spPr>
            <a:xfrm>
              <a:off x="2155152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293607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권한설정</a:t>
              </a: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84462" y="2132856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재고이동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오른쪽 화살표 1"/>
          <p:cNvSpPr>
            <a:spLocks noChangeArrowheads="1"/>
          </p:cNvSpPr>
          <p:nvPr/>
        </p:nvSpPr>
        <p:spPr bwMode="auto">
          <a:xfrm>
            <a:off x="3114154" y="2202855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6496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88904" y="2132856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임의재고이동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4462" y="2553787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재고조사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82390" y="2553415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재고상태변경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33"/>
          <p:cNvSpPr>
            <a:spLocks noChangeArrowheads="1"/>
          </p:cNvSpPr>
          <p:nvPr/>
        </p:nvSpPr>
        <p:spPr bwMode="auto">
          <a:xfrm>
            <a:off x="9258111" y="2414979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571304" y="5584138"/>
            <a:ext cx="2608240" cy="288033"/>
            <a:chOff x="4448424" y="5584138"/>
            <a:chExt cx="1731120" cy="288033"/>
          </a:xfrm>
        </p:grpSpPr>
        <p:sp>
          <p:nvSpPr>
            <p:cNvPr id="28" name="직사각형 27"/>
            <p:cNvSpPr/>
            <p:nvPr/>
          </p:nvSpPr>
          <p:spPr>
            <a:xfrm>
              <a:off x="5315544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다음단계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448424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이전단계</a:t>
              </a:r>
            </a:p>
          </p:txBody>
        </p:sp>
      </p:grpSp>
      <p:grpSp>
        <p:nvGrpSpPr>
          <p:cNvPr id="30" name="그룹 21"/>
          <p:cNvGrpSpPr>
            <a:grpSpLocks/>
          </p:cNvGrpSpPr>
          <p:nvPr/>
        </p:nvGrpSpPr>
        <p:grpSpPr bwMode="auto">
          <a:xfrm>
            <a:off x="3564954" y="1617663"/>
            <a:ext cx="2619375" cy="4259262"/>
            <a:chOff x="344488" y="1617649"/>
            <a:chExt cx="2619692" cy="4259623"/>
          </a:xfrm>
        </p:grpSpPr>
        <p:sp>
          <p:nvSpPr>
            <p:cNvPr id="31" name="직사각형 30"/>
            <p:cNvSpPr>
              <a:spLocks noChangeAspect="1"/>
            </p:cNvSpPr>
            <p:nvPr/>
          </p:nvSpPr>
          <p:spPr>
            <a:xfrm>
              <a:off x="350839" y="1622411"/>
              <a:ext cx="2613341" cy="425486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44488" y="1617649"/>
              <a:ext cx="2619692" cy="293712"/>
            </a:xfrm>
            <a:prstGeom prst="rect">
              <a:avLst/>
            </a:prstGeom>
            <a:solidFill>
              <a:srgbClr val="538ED5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재고관리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재고상태변경리스트</a:t>
              </a:r>
              <a:endPara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204217"/>
              </p:ext>
            </p:extLst>
          </p:nvPr>
        </p:nvGraphicFramePr>
        <p:xfrm>
          <a:off x="3576066" y="1909763"/>
          <a:ext cx="2608263" cy="731340"/>
        </p:xfrm>
        <a:graphic>
          <a:graphicData uri="http://schemas.openxmlformats.org/drawingml/2006/table">
            <a:tbl>
              <a:tblPr/>
              <a:tblGrid>
                <a:gridCol w="1428857"/>
                <a:gridCol w="1179406"/>
              </a:tblGrid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지시번호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690" marB="4569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690" marB="4569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로케이션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690" marB="4569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A01-101 </a:t>
                      </a:r>
                    </a:p>
                  </a:txBody>
                  <a:tcPr marL="91430" marR="91430" marT="45690" marB="4569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690" marB="4569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690" marB="4569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5"/>
          <p:cNvSpPr txBox="1">
            <a:spLocks noChangeArrowheads="1"/>
          </p:cNvSpPr>
          <p:nvPr/>
        </p:nvSpPr>
        <p:spPr bwMode="auto">
          <a:xfrm>
            <a:off x="5641404" y="2663200"/>
            <a:ext cx="5572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graphicFrame>
        <p:nvGraphicFramePr>
          <p:cNvPr id="35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462139"/>
              </p:ext>
            </p:extLst>
          </p:nvPr>
        </p:nvGraphicFramePr>
        <p:xfrm>
          <a:off x="3572891" y="2901325"/>
          <a:ext cx="2614614" cy="1188840"/>
        </p:xfrm>
        <a:graphic>
          <a:graphicData uri="http://schemas.openxmlformats.org/drawingml/2006/table">
            <a:tbl>
              <a:tblPr/>
              <a:tblGrid>
                <a:gridCol w="186215"/>
                <a:gridCol w="470529"/>
                <a:gridCol w="588161"/>
                <a:gridCol w="411713"/>
                <a:gridCol w="478998"/>
                <a:gridCol w="478998"/>
              </a:tblGrid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AA-01-11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정상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AA-01-12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불량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36" name="오른쪽 화살표 1"/>
          <p:cNvSpPr>
            <a:spLocks noChangeArrowheads="1"/>
          </p:cNvSpPr>
          <p:nvPr/>
        </p:nvSpPr>
        <p:spPr bwMode="auto">
          <a:xfrm>
            <a:off x="6321152" y="2204864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3"/>
          <p:cNvSpPr>
            <a:spLocks noChangeArrowheads="1"/>
          </p:cNvSpPr>
          <p:nvPr/>
        </p:nvSpPr>
        <p:spPr bwMode="auto">
          <a:xfrm>
            <a:off x="9265829" y="4150791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202697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제품내역조회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663206" y="5584138"/>
            <a:ext cx="2608240" cy="288033"/>
            <a:chOff x="4540326" y="5584138"/>
            <a:chExt cx="1731120" cy="288033"/>
          </a:xfrm>
        </p:grpSpPr>
        <p:sp>
          <p:nvSpPr>
            <p:cNvPr id="56" name="직사각형 55"/>
            <p:cNvSpPr/>
            <p:nvPr/>
          </p:nvSpPr>
          <p:spPr>
            <a:xfrm>
              <a:off x="5407446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540326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이전단계</a:t>
              </a:r>
            </a:p>
          </p:txBody>
        </p:sp>
      </p:grpSp>
      <p:grpSp>
        <p:nvGrpSpPr>
          <p:cNvPr id="16398" name="그룹 57"/>
          <p:cNvGrpSpPr>
            <a:grpSpLocks/>
          </p:cNvGrpSpPr>
          <p:nvPr/>
        </p:nvGrpSpPr>
        <p:grpSpPr bwMode="auto">
          <a:xfrm>
            <a:off x="3656856" y="1617663"/>
            <a:ext cx="2619375" cy="4259262"/>
            <a:chOff x="344488" y="1617649"/>
            <a:chExt cx="2619692" cy="4259623"/>
          </a:xfrm>
        </p:grpSpPr>
        <p:sp>
          <p:nvSpPr>
            <p:cNvPr id="59" name="직사각형 58"/>
            <p:cNvSpPr>
              <a:spLocks noChangeAspect="1"/>
            </p:cNvSpPr>
            <p:nvPr/>
          </p:nvSpPr>
          <p:spPr>
            <a:xfrm>
              <a:off x="350839" y="1622411"/>
              <a:ext cx="2613341" cy="425486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44488" y="1617649"/>
              <a:ext cx="2619692" cy="293712"/>
            </a:xfrm>
            <a:prstGeom prst="rect">
              <a:avLst/>
            </a:prstGeom>
            <a:solidFill>
              <a:srgbClr val="538ED5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조회관리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제품조회</a:t>
              </a:r>
              <a:endPara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63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184040"/>
              </p:ext>
            </p:extLst>
          </p:nvPr>
        </p:nvGraphicFramePr>
        <p:xfrm>
          <a:off x="3664476" y="1919288"/>
          <a:ext cx="2601913" cy="488042"/>
        </p:xfrm>
        <a:graphic>
          <a:graphicData uri="http://schemas.openxmlformats.org/drawingml/2006/table">
            <a:tbl>
              <a:tblPr/>
              <a:tblGrid>
                <a:gridCol w="1286619"/>
                <a:gridCol w="1315294"/>
              </a:tblGrid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제품코드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제품명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128905"/>
              </p:ext>
            </p:extLst>
          </p:nvPr>
        </p:nvGraphicFramePr>
        <p:xfrm>
          <a:off x="3673205" y="3806600"/>
          <a:ext cx="2601909" cy="884350"/>
        </p:xfrm>
        <a:graphic>
          <a:graphicData uri="http://schemas.openxmlformats.org/drawingml/2006/table">
            <a:tbl>
              <a:tblPr/>
              <a:tblGrid>
                <a:gridCol w="373189"/>
                <a:gridCol w="474558"/>
                <a:gridCol w="509404"/>
                <a:gridCol w="622379"/>
                <a:gridCol w="622379"/>
              </a:tblGrid>
              <a:tr h="2440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LOC</a:t>
                      </a: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재고수량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제품상태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제조일자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949178"/>
              </p:ext>
            </p:extLst>
          </p:nvPr>
        </p:nvGraphicFramePr>
        <p:xfrm>
          <a:off x="3673205" y="2646998"/>
          <a:ext cx="2601913" cy="732063"/>
        </p:xfrm>
        <a:graphic>
          <a:graphicData uri="http://schemas.openxmlformats.org/drawingml/2006/table">
            <a:tbl>
              <a:tblPr/>
              <a:tblGrid>
                <a:gridCol w="787418"/>
                <a:gridCol w="852417"/>
                <a:gridCol w="962078"/>
              </a:tblGrid>
              <a:tr h="24402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입수  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 BOX  </a:t>
                      </a: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 EA</a:t>
                      </a: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 ID</a:t>
                      </a: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제조일자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직사각형 44"/>
          <p:cNvSpPr>
            <a:spLocks noChangeAspect="1"/>
          </p:cNvSpPr>
          <p:nvPr/>
        </p:nvSpPr>
        <p:spPr>
          <a:xfrm>
            <a:off x="416496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6497" y="5584138"/>
            <a:ext cx="2602656" cy="288033"/>
            <a:chOff x="1293607" y="5584138"/>
            <a:chExt cx="1725545" cy="288033"/>
          </a:xfrm>
        </p:grpSpPr>
        <p:sp>
          <p:nvSpPr>
            <p:cNvPr id="47" name="직사각형 46"/>
            <p:cNvSpPr/>
            <p:nvPr/>
          </p:nvSpPr>
          <p:spPr>
            <a:xfrm>
              <a:off x="2155152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293607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권한설정</a:t>
              </a: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584462" y="2132856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제품조회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오른쪽 화살표 1"/>
          <p:cNvSpPr>
            <a:spLocks noChangeArrowheads="1"/>
          </p:cNvSpPr>
          <p:nvPr/>
        </p:nvSpPr>
        <p:spPr bwMode="auto">
          <a:xfrm>
            <a:off x="3114154" y="2202855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16496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조회관리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88904" y="2132856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2.LOC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42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PDA(LOC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내역조회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636119" y="5584138"/>
            <a:ext cx="2608240" cy="288033"/>
            <a:chOff x="4513239" y="5584138"/>
            <a:chExt cx="1731120" cy="288033"/>
          </a:xfrm>
        </p:grpSpPr>
        <p:sp>
          <p:nvSpPr>
            <p:cNvPr id="56" name="직사각형 55"/>
            <p:cNvSpPr/>
            <p:nvPr/>
          </p:nvSpPr>
          <p:spPr>
            <a:xfrm>
              <a:off x="5380359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513239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이전단계</a:t>
              </a:r>
            </a:p>
          </p:txBody>
        </p:sp>
      </p:grpSp>
      <p:grpSp>
        <p:nvGrpSpPr>
          <p:cNvPr id="16398" name="그룹 57"/>
          <p:cNvGrpSpPr>
            <a:grpSpLocks/>
          </p:cNvGrpSpPr>
          <p:nvPr/>
        </p:nvGrpSpPr>
        <p:grpSpPr bwMode="auto">
          <a:xfrm>
            <a:off x="3629769" y="1617663"/>
            <a:ext cx="2619375" cy="4259262"/>
            <a:chOff x="344488" y="1617649"/>
            <a:chExt cx="2619692" cy="4259623"/>
          </a:xfrm>
        </p:grpSpPr>
        <p:sp>
          <p:nvSpPr>
            <p:cNvPr id="59" name="직사각형 58"/>
            <p:cNvSpPr>
              <a:spLocks noChangeAspect="1"/>
            </p:cNvSpPr>
            <p:nvPr/>
          </p:nvSpPr>
          <p:spPr>
            <a:xfrm>
              <a:off x="350839" y="1622411"/>
              <a:ext cx="2613341" cy="425486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44488" y="1617649"/>
              <a:ext cx="2619692" cy="293712"/>
            </a:xfrm>
            <a:prstGeom prst="rect">
              <a:avLst/>
            </a:prstGeom>
            <a:solidFill>
              <a:srgbClr val="538ED5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조회관리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&gt;LOC</a:t>
              </a: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  <a:endPara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63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431100"/>
              </p:ext>
            </p:extLst>
          </p:nvPr>
        </p:nvGraphicFramePr>
        <p:xfrm>
          <a:off x="3646914" y="1919288"/>
          <a:ext cx="2601913" cy="244021"/>
        </p:xfrm>
        <a:graphic>
          <a:graphicData uri="http://schemas.openxmlformats.org/drawingml/2006/table">
            <a:tbl>
              <a:tblPr/>
              <a:tblGrid>
                <a:gridCol w="1286619"/>
                <a:gridCol w="1315294"/>
              </a:tblGrid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LOC</a:t>
                      </a: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314787"/>
              </p:ext>
            </p:extLst>
          </p:nvPr>
        </p:nvGraphicFramePr>
        <p:xfrm>
          <a:off x="3646118" y="3806600"/>
          <a:ext cx="2601911" cy="732063"/>
        </p:xfrm>
        <a:graphic>
          <a:graphicData uri="http://schemas.openxmlformats.org/drawingml/2006/table">
            <a:tbl>
              <a:tblPr/>
              <a:tblGrid>
                <a:gridCol w="490523"/>
                <a:gridCol w="490523"/>
                <a:gridCol w="802805"/>
                <a:gridCol w="818060"/>
              </a:tblGrid>
              <a:tr h="2440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제품상태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재고수량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213312"/>
              </p:ext>
            </p:extLst>
          </p:nvPr>
        </p:nvGraphicFramePr>
        <p:xfrm>
          <a:off x="3646118" y="2646998"/>
          <a:ext cx="2601913" cy="732063"/>
        </p:xfrm>
        <a:graphic>
          <a:graphicData uri="http://schemas.openxmlformats.org/drawingml/2006/table">
            <a:tbl>
              <a:tblPr/>
              <a:tblGrid>
                <a:gridCol w="787418"/>
                <a:gridCol w="852417"/>
                <a:gridCol w="962078"/>
              </a:tblGrid>
              <a:tr h="24402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입수  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 BOX  </a:t>
                      </a: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 EA</a:t>
                      </a: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 ID</a:t>
                      </a: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제조일자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>
            <a:spLocks noChangeAspect="1"/>
          </p:cNvSpPr>
          <p:nvPr/>
        </p:nvSpPr>
        <p:spPr>
          <a:xfrm>
            <a:off x="416496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6497" y="5584138"/>
            <a:ext cx="2602656" cy="288033"/>
            <a:chOff x="1293607" y="5584138"/>
            <a:chExt cx="1725545" cy="288033"/>
          </a:xfrm>
        </p:grpSpPr>
        <p:sp>
          <p:nvSpPr>
            <p:cNvPr id="16" name="직사각형 15"/>
            <p:cNvSpPr/>
            <p:nvPr/>
          </p:nvSpPr>
          <p:spPr>
            <a:xfrm>
              <a:off x="2155152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293607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권한설정</a:t>
              </a: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584462" y="2132856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제품조회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오른쪽 화살표 1"/>
          <p:cNvSpPr>
            <a:spLocks noChangeArrowheads="1"/>
          </p:cNvSpPr>
          <p:nvPr/>
        </p:nvSpPr>
        <p:spPr bwMode="auto">
          <a:xfrm>
            <a:off x="3114154" y="2202855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6496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조회관리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88904" y="2132856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2.LOC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581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로그인 메인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9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410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48" name="직사각형 47"/>
          <p:cNvSpPr>
            <a:spLocks noChangeAspect="1"/>
          </p:cNvSpPr>
          <p:nvPr/>
        </p:nvSpPr>
        <p:spPr>
          <a:xfrm>
            <a:off x="350838" y="1622425"/>
            <a:ext cx="2613025" cy="42545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949647" y="5373215"/>
            <a:ext cx="699097" cy="288033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50" name="직사각형 49"/>
          <p:cNvSpPr>
            <a:spLocks noChangeAspect="1"/>
          </p:cNvSpPr>
          <p:nvPr/>
        </p:nvSpPr>
        <p:spPr>
          <a:xfrm>
            <a:off x="3646488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945963" y="5584138"/>
            <a:ext cx="1303179" cy="288033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497013" y="4935538"/>
            <a:ext cx="1152525" cy="2936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497013" y="4575175"/>
            <a:ext cx="1152525" cy="2936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03263" y="4616450"/>
            <a:ext cx="72072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95325" y="4949508"/>
            <a:ext cx="7239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683000" y="1724025"/>
            <a:ext cx="276383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Login User: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수원물류센터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20" name="오른쪽 화살표 1"/>
          <p:cNvSpPr>
            <a:spLocks noChangeArrowheads="1"/>
          </p:cNvSpPr>
          <p:nvPr/>
        </p:nvSpPr>
        <p:spPr bwMode="auto">
          <a:xfrm>
            <a:off x="3081338" y="2274888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683000" y="2060575"/>
            <a:ext cx="588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683000" y="2382838"/>
            <a:ext cx="72231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442913" y="1724025"/>
            <a:ext cx="2413000" cy="27082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</a:p>
        </p:txBody>
      </p:sp>
      <p:sp>
        <p:nvSpPr>
          <p:cNvPr id="4124" name="직사각형 66"/>
          <p:cNvSpPr>
            <a:spLocks noChangeArrowheads="1"/>
          </p:cNvSpPr>
          <p:nvPr/>
        </p:nvSpPr>
        <p:spPr bwMode="auto">
          <a:xfrm>
            <a:off x="4572000" y="2060575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25" name="직사각형 33"/>
          <p:cNvSpPr>
            <a:spLocks noChangeArrowheads="1"/>
          </p:cNvSpPr>
          <p:nvPr/>
        </p:nvSpPr>
        <p:spPr bwMode="auto">
          <a:xfrm>
            <a:off x="5430838" y="20605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126" name="직사각형 66"/>
          <p:cNvSpPr>
            <a:spLocks noChangeArrowheads="1"/>
          </p:cNvSpPr>
          <p:nvPr/>
        </p:nvSpPr>
        <p:spPr bwMode="auto">
          <a:xfrm>
            <a:off x="4570413" y="2382838"/>
            <a:ext cx="1000125" cy="214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27" name="직사각형 33"/>
          <p:cNvSpPr>
            <a:spLocks noChangeArrowheads="1"/>
          </p:cNvSpPr>
          <p:nvPr/>
        </p:nvSpPr>
        <p:spPr bwMode="auto">
          <a:xfrm>
            <a:off x="5429250" y="237966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2" name="직사각형 47"/>
          <p:cNvSpPr>
            <a:spLocks noChangeArrowheads="1"/>
          </p:cNvSpPr>
          <p:nvPr/>
        </p:nvSpPr>
        <p:spPr bwMode="auto">
          <a:xfrm>
            <a:off x="3800872" y="2853867"/>
            <a:ext cx="1069751" cy="37556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47"/>
          <p:cNvSpPr>
            <a:spLocks noChangeArrowheads="1"/>
          </p:cNvSpPr>
          <p:nvPr/>
        </p:nvSpPr>
        <p:spPr bwMode="auto">
          <a:xfrm>
            <a:off x="5056141" y="2853867"/>
            <a:ext cx="1069751" cy="37556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고관리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47"/>
          <p:cNvSpPr>
            <a:spLocks noChangeArrowheads="1"/>
          </p:cNvSpPr>
          <p:nvPr/>
        </p:nvSpPr>
        <p:spPr bwMode="auto">
          <a:xfrm>
            <a:off x="3798808" y="3861048"/>
            <a:ext cx="1069751" cy="37556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고관리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47"/>
          <p:cNvSpPr>
            <a:spLocks noChangeArrowheads="1"/>
          </p:cNvSpPr>
          <p:nvPr/>
        </p:nvSpPr>
        <p:spPr bwMode="auto">
          <a:xfrm>
            <a:off x="5054077" y="3861048"/>
            <a:ext cx="1069751" cy="37556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조회관리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47"/>
          <p:cNvSpPr>
            <a:spLocks noChangeArrowheads="1"/>
          </p:cNvSpPr>
          <p:nvPr/>
        </p:nvSpPr>
        <p:spPr bwMode="auto">
          <a:xfrm>
            <a:off x="3800872" y="3341464"/>
            <a:ext cx="1069751" cy="37556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47"/>
          <p:cNvSpPr>
            <a:spLocks noChangeArrowheads="1"/>
          </p:cNvSpPr>
          <p:nvPr/>
        </p:nvSpPr>
        <p:spPr bwMode="auto">
          <a:xfrm>
            <a:off x="5056141" y="3341464"/>
            <a:ext cx="1069751" cy="37556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반출관리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PDA(PLT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병합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416496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16497" y="5584138"/>
            <a:ext cx="2602656" cy="288033"/>
            <a:chOff x="1293607" y="5584138"/>
            <a:chExt cx="1725545" cy="288033"/>
          </a:xfrm>
        </p:grpSpPr>
        <p:sp>
          <p:nvSpPr>
            <p:cNvPr id="16" name="직사각형 15"/>
            <p:cNvSpPr/>
            <p:nvPr/>
          </p:nvSpPr>
          <p:spPr>
            <a:xfrm>
              <a:off x="2155152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293607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권한설정</a:t>
              </a: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584462" y="2132856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파렛트병합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오른쪽 화살표 1"/>
          <p:cNvSpPr>
            <a:spLocks noChangeArrowheads="1"/>
          </p:cNvSpPr>
          <p:nvPr/>
        </p:nvSpPr>
        <p:spPr bwMode="auto">
          <a:xfrm>
            <a:off x="3114154" y="2202855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6496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88904" y="2132856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파렛트분할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>
            <a:spLocks noChangeAspect="1"/>
          </p:cNvSpPr>
          <p:nvPr/>
        </p:nvSpPr>
        <p:spPr>
          <a:xfrm>
            <a:off x="3663206" y="1633538"/>
            <a:ext cx="2613025" cy="42545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656856" y="1628775"/>
            <a:ext cx="2619375" cy="293688"/>
          </a:xfrm>
          <a:prstGeom prst="rect">
            <a:avLst/>
          </a:prstGeom>
          <a:solidFill>
            <a:srgbClr val="538ED5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재고관리관리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파렛트병합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663206" y="5589240"/>
            <a:ext cx="2619375" cy="294082"/>
            <a:chOff x="7380014" y="5589240"/>
            <a:chExt cx="1637854" cy="294082"/>
          </a:xfrm>
        </p:grpSpPr>
        <p:sp>
          <p:nvSpPr>
            <p:cNvPr id="45" name="직사각형 44"/>
            <p:cNvSpPr/>
            <p:nvPr/>
          </p:nvSpPr>
          <p:spPr>
            <a:xfrm>
              <a:off x="7380014" y="5595289"/>
              <a:ext cx="536476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481392" y="5589240"/>
              <a:ext cx="536476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병합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02793"/>
              </p:ext>
            </p:extLst>
          </p:nvPr>
        </p:nvGraphicFramePr>
        <p:xfrm>
          <a:off x="3663524" y="1938487"/>
          <a:ext cx="2612707" cy="1463676"/>
        </p:xfrm>
        <a:graphic>
          <a:graphicData uri="http://schemas.openxmlformats.org/drawingml/2006/table">
            <a:tbl>
              <a:tblPr/>
              <a:tblGrid>
                <a:gridCol w="1000105"/>
                <a:gridCol w="463822"/>
                <a:gridCol w="652828"/>
                <a:gridCol w="495952"/>
              </a:tblGrid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대상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LOC</a:t>
                      </a: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대상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파렛트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재고수량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1PLT</a:t>
                      </a: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10BOX</a:t>
                      </a: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0EA</a:t>
                      </a: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병합수량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LOC</a:t>
                      </a: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파렛트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408676"/>
              </p:ext>
            </p:extLst>
          </p:nvPr>
        </p:nvGraphicFramePr>
        <p:xfrm>
          <a:off x="3675906" y="3768964"/>
          <a:ext cx="2606675" cy="884172"/>
        </p:xfrm>
        <a:graphic>
          <a:graphicData uri="http://schemas.openxmlformats.org/drawingml/2006/table">
            <a:tbl>
              <a:tblPr/>
              <a:tblGrid>
                <a:gridCol w="208172"/>
                <a:gridCol w="287194"/>
                <a:gridCol w="566261"/>
                <a:gridCol w="324259"/>
                <a:gridCol w="360040"/>
                <a:gridCol w="454545"/>
                <a:gridCol w="406204"/>
              </a:tblGrid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병합수량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TOPLT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P001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P002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P001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P002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4545306" y="5589240"/>
            <a:ext cx="857971" cy="288033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01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PDA(PLT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분할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3663206" y="1633538"/>
            <a:ext cx="2613025" cy="42545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56856" y="1628775"/>
            <a:ext cx="2619375" cy="293688"/>
          </a:xfrm>
          <a:prstGeom prst="rect">
            <a:avLst/>
          </a:prstGeom>
          <a:solidFill>
            <a:srgbClr val="538ED5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파렛트분할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663206" y="5589240"/>
            <a:ext cx="2619375" cy="294082"/>
            <a:chOff x="7380014" y="5589240"/>
            <a:chExt cx="1637854" cy="294082"/>
          </a:xfrm>
        </p:grpSpPr>
        <p:sp>
          <p:nvSpPr>
            <p:cNvPr id="29" name="직사각형 28"/>
            <p:cNvSpPr/>
            <p:nvPr/>
          </p:nvSpPr>
          <p:spPr>
            <a:xfrm>
              <a:off x="7380014" y="5595289"/>
              <a:ext cx="536476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481392" y="5589240"/>
              <a:ext cx="536476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분할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8" name="직사각형 57"/>
          <p:cNvSpPr>
            <a:spLocks noChangeAspect="1"/>
          </p:cNvSpPr>
          <p:nvPr/>
        </p:nvSpPr>
        <p:spPr>
          <a:xfrm>
            <a:off x="416496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16497" y="5584138"/>
            <a:ext cx="2602656" cy="288033"/>
            <a:chOff x="1293607" y="5584138"/>
            <a:chExt cx="1725545" cy="288033"/>
          </a:xfrm>
        </p:grpSpPr>
        <p:sp>
          <p:nvSpPr>
            <p:cNvPr id="62" name="직사각형 61"/>
            <p:cNvSpPr/>
            <p:nvPr/>
          </p:nvSpPr>
          <p:spPr>
            <a:xfrm>
              <a:off x="2155152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293607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권한설정</a:t>
              </a: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584462" y="2132856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파렛트병합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오른쪽 화살표 1"/>
          <p:cNvSpPr>
            <a:spLocks noChangeArrowheads="1"/>
          </p:cNvSpPr>
          <p:nvPr/>
        </p:nvSpPr>
        <p:spPr bwMode="auto">
          <a:xfrm>
            <a:off x="3114154" y="2202855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16496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788904" y="2132856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파렛트분할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79098"/>
              </p:ext>
            </p:extLst>
          </p:nvPr>
        </p:nvGraphicFramePr>
        <p:xfrm>
          <a:off x="3663524" y="1938487"/>
          <a:ext cx="2612707" cy="1463676"/>
        </p:xfrm>
        <a:graphic>
          <a:graphicData uri="http://schemas.openxmlformats.org/drawingml/2006/table">
            <a:tbl>
              <a:tblPr/>
              <a:tblGrid>
                <a:gridCol w="1000105"/>
                <a:gridCol w="463822"/>
                <a:gridCol w="652828"/>
                <a:gridCol w="495952"/>
              </a:tblGrid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대상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LOC</a:t>
                      </a: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대상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파렛트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재고수량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1PLT</a:t>
                      </a: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10BOX</a:t>
                      </a: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0EA</a:t>
                      </a: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분할수량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LOC</a:t>
                      </a: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파렛트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4543908" y="5599636"/>
            <a:ext cx="857971" cy="288033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3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790624"/>
              </p:ext>
            </p:extLst>
          </p:nvPr>
        </p:nvGraphicFramePr>
        <p:xfrm>
          <a:off x="3675906" y="3768964"/>
          <a:ext cx="2606675" cy="884172"/>
        </p:xfrm>
        <a:graphic>
          <a:graphicData uri="http://schemas.openxmlformats.org/drawingml/2006/table">
            <a:tbl>
              <a:tblPr/>
              <a:tblGrid>
                <a:gridCol w="208172"/>
                <a:gridCol w="287194"/>
                <a:gridCol w="566261"/>
                <a:gridCol w="324259"/>
                <a:gridCol w="360040"/>
                <a:gridCol w="454545"/>
                <a:gridCol w="406204"/>
              </a:tblGrid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분할수량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TOPLT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P001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P002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P001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P002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91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반입검수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614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59" name="직사각형 58"/>
          <p:cNvSpPr>
            <a:spLocks noChangeAspect="1"/>
          </p:cNvSpPr>
          <p:nvPr/>
        </p:nvSpPr>
        <p:spPr>
          <a:xfrm>
            <a:off x="3591198" y="1622425"/>
            <a:ext cx="2613025" cy="42545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584848" y="1617663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반입검수리스트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4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20289"/>
              </p:ext>
            </p:extLst>
          </p:nvPr>
        </p:nvGraphicFramePr>
        <p:xfrm>
          <a:off x="3592785" y="1909763"/>
          <a:ext cx="2611438" cy="731838"/>
        </p:xfrm>
        <a:graphic>
          <a:graphicData uri="http://schemas.openxmlformats.org/drawingml/2006/table">
            <a:tbl>
              <a:tblPr/>
              <a:tblGrid>
                <a:gridCol w="900240"/>
                <a:gridCol w="1711198"/>
              </a:tblGrid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반입번호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공급처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Group 223"/>
          <p:cNvGraphicFramePr>
            <a:graphicFrameLocks noGrp="1"/>
          </p:cNvGraphicFramePr>
          <p:nvPr>
            <p:extLst/>
          </p:nvPr>
        </p:nvGraphicFramePr>
        <p:xfrm>
          <a:off x="3600723" y="2940050"/>
          <a:ext cx="2561951" cy="731838"/>
        </p:xfrm>
        <a:graphic>
          <a:graphicData uri="http://schemas.openxmlformats.org/drawingml/2006/table">
            <a:tbl>
              <a:tblPr/>
              <a:tblGrid>
                <a:gridCol w="261423"/>
                <a:gridCol w="514790"/>
                <a:gridCol w="576064"/>
                <a:gridCol w="576064"/>
                <a:gridCol w="633610"/>
              </a:tblGrid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승인수량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검수수량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6196" name="TextBox 65"/>
          <p:cNvSpPr txBox="1">
            <a:spLocks noChangeArrowheads="1"/>
          </p:cNvSpPr>
          <p:nvPr/>
        </p:nvSpPr>
        <p:spPr bwMode="auto">
          <a:xfrm>
            <a:off x="5650185" y="2697163"/>
            <a:ext cx="557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72" name="직사각형 71"/>
          <p:cNvSpPr>
            <a:spLocks noChangeAspect="1"/>
          </p:cNvSpPr>
          <p:nvPr/>
        </p:nvSpPr>
        <p:spPr>
          <a:xfrm>
            <a:off x="6801123" y="1633538"/>
            <a:ext cx="2613025" cy="42545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794773" y="1628775"/>
            <a:ext cx="2619375" cy="293688"/>
          </a:xfrm>
          <a:prstGeom prst="rect">
            <a:avLst/>
          </a:prstGeom>
          <a:solidFill>
            <a:srgbClr val="538ED5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반입검수리스트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반입검수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153095"/>
              </p:ext>
            </p:extLst>
          </p:nvPr>
        </p:nvGraphicFramePr>
        <p:xfrm>
          <a:off x="6802710" y="1920875"/>
          <a:ext cx="2630736" cy="3006406"/>
        </p:xfrm>
        <a:graphic>
          <a:graphicData uri="http://schemas.openxmlformats.org/drawingml/2006/table">
            <a:tbl>
              <a:tblPr/>
              <a:tblGrid>
                <a:gridCol w="787162"/>
                <a:gridCol w="387464"/>
                <a:gridCol w="177057"/>
                <a:gridCol w="326999"/>
                <a:gridCol w="432048"/>
                <a:gridCol w="116819"/>
                <a:gridCol w="403187"/>
              </a:tblGrid>
              <a:tr h="233915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반입번호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공급처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0000001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제품명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제품상태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정상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15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검수수량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EA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파렛트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제조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제조일자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유통일자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81" name="오른쪽 화살표 1"/>
          <p:cNvSpPr>
            <a:spLocks noChangeArrowheads="1"/>
          </p:cNvSpPr>
          <p:nvPr/>
        </p:nvSpPr>
        <p:spPr bwMode="auto">
          <a:xfrm>
            <a:off x="6321698" y="2274888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93" name="직사각형 33"/>
          <p:cNvSpPr>
            <a:spLocks noChangeArrowheads="1"/>
          </p:cNvSpPr>
          <p:nvPr/>
        </p:nvSpPr>
        <p:spPr bwMode="auto">
          <a:xfrm>
            <a:off x="9209047" y="2894842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805909" y="5589240"/>
            <a:ext cx="2596348" cy="294082"/>
            <a:chOff x="7482553" y="5589240"/>
            <a:chExt cx="1919703" cy="294082"/>
          </a:xfrm>
        </p:grpSpPr>
        <p:sp>
          <p:nvSpPr>
            <p:cNvPr id="75" name="직사각형 74"/>
            <p:cNvSpPr/>
            <p:nvPr/>
          </p:nvSpPr>
          <p:spPr>
            <a:xfrm>
              <a:off x="7482553" y="5595289"/>
              <a:ext cx="638799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</a:t>
              </a: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8752075" y="5589240"/>
              <a:ext cx="650181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검수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8" name="직사각형 47"/>
          <p:cNvSpPr>
            <a:spLocks noChangeAspect="1"/>
          </p:cNvSpPr>
          <p:nvPr/>
        </p:nvSpPr>
        <p:spPr>
          <a:xfrm>
            <a:off x="416496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16497" y="5584138"/>
            <a:ext cx="2602656" cy="288033"/>
            <a:chOff x="1293607" y="5584138"/>
            <a:chExt cx="1725545" cy="288033"/>
          </a:xfrm>
        </p:grpSpPr>
        <p:sp>
          <p:nvSpPr>
            <p:cNvPr id="50" name="직사각형 49"/>
            <p:cNvSpPr/>
            <p:nvPr/>
          </p:nvSpPr>
          <p:spPr>
            <a:xfrm>
              <a:off x="2155152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293607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권한설정</a:t>
              </a: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584462" y="2132856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반입검수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788904" y="2132856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오른쪽 화살표 1"/>
          <p:cNvSpPr>
            <a:spLocks noChangeArrowheads="1"/>
          </p:cNvSpPr>
          <p:nvPr/>
        </p:nvSpPr>
        <p:spPr bwMode="auto">
          <a:xfrm>
            <a:off x="3114154" y="2202855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16496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33"/>
          <p:cNvSpPr>
            <a:spLocks noChangeArrowheads="1"/>
          </p:cNvSpPr>
          <p:nvPr/>
        </p:nvSpPr>
        <p:spPr bwMode="auto">
          <a:xfrm>
            <a:off x="6005785" y="1922463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580830" y="5584138"/>
            <a:ext cx="2618608" cy="288033"/>
            <a:chOff x="2704377" y="5584138"/>
            <a:chExt cx="3495061" cy="288033"/>
          </a:xfrm>
        </p:grpSpPr>
        <p:sp>
          <p:nvSpPr>
            <p:cNvPr id="61" name="직사각형 60"/>
            <p:cNvSpPr/>
            <p:nvPr/>
          </p:nvSpPr>
          <p:spPr>
            <a:xfrm>
              <a:off x="5333353" y="5584138"/>
              <a:ext cx="866085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다음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464140" y="5584138"/>
              <a:ext cx="866085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704377" y="5584138"/>
              <a:ext cx="866085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886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반입검수팝업조회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614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48" name="직사각형 47"/>
          <p:cNvSpPr>
            <a:spLocks noChangeAspect="1"/>
          </p:cNvSpPr>
          <p:nvPr/>
        </p:nvSpPr>
        <p:spPr>
          <a:xfrm>
            <a:off x="416496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16497" y="5584138"/>
            <a:ext cx="2602656" cy="288033"/>
            <a:chOff x="1293607" y="5584138"/>
            <a:chExt cx="1725545" cy="288033"/>
          </a:xfrm>
        </p:grpSpPr>
        <p:sp>
          <p:nvSpPr>
            <p:cNvPr id="50" name="직사각형 49"/>
            <p:cNvSpPr/>
            <p:nvPr/>
          </p:nvSpPr>
          <p:spPr>
            <a:xfrm>
              <a:off x="2155152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293607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416496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반입번호 팝업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256610"/>
              </p:ext>
            </p:extLst>
          </p:nvPr>
        </p:nvGraphicFramePr>
        <p:xfrm>
          <a:off x="424431" y="1930867"/>
          <a:ext cx="2611440" cy="488950"/>
        </p:xfrm>
        <a:graphic>
          <a:graphicData uri="http://schemas.openxmlformats.org/drawingml/2006/table">
            <a:tbl>
              <a:tblPr/>
              <a:tblGrid>
                <a:gridCol w="742578"/>
                <a:gridCol w="648072"/>
                <a:gridCol w="504056"/>
                <a:gridCol w="288032"/>
                <a:gridCol w="428702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반입일자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반입구분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직사각형 33"/>
          <p:cNvSpPr>
            <a:spLocks noChangeArrowheads="1"/>
          </p:cNvSpPr>
          <p:nvPr/>
        </p:nvSpPr>
        <p:spPr bwMode="auto">
          <a:xfrm>
            <a:off x="2825100" y="2189624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2817540" y="1945616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5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871900"/>
              </p:ext>
            </p:extLst>
          </p:nvPr>
        </p:nvGraphicFramePr>
        <p:xfrm>
          <a:off x="434998" y="2852936"/>
          <a:ext cx="2561952" cy="731838"/>
        </p:xfrm>
        <a:graphic>
          <a:graphicData uri="http://schemas.openxmlformats.org/drawingml/2006/table">
            <a:tbl>
              <a:tblPr/>
              <a:tblGrid>
                <a:gridCol w="261423"/>
                <a:gridCol w="611082"/>
                <a:gridCol w="695655"/>
                <a:gridCol w="496896"/>
                <a:gridCol w="496896"/>
              </a:tblGrid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반입번호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공급처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36" name="TextBox 65"/>
          <p:cNvSpPr txBox="1">
            <a:spLocks noChangeArrowheads="1"/>
          </p:cNvSpPr>
          <p:nvPr/>
        </p:nvSpPr>
        <p:spPr bwMode="auto">
          <a:xfrm>
            <a:off x="2484460" y="2610049"/>
            <a:ext cx="557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</p:spTree>
    <p:extLst>
      <p:ext uri="{BB962C8B-B14F-4D97-AF65-F5344CB8AC3E}">
        <p14:creationId xmlns:p14="http://schemas.microsoft.com/office/powerpoint/2010/main" val="413650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반입적치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243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0244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31" name="직사각형 30"/>
          <p:cNvSpPr>
            <a:spLocks noChangeAspect="1"/>
          </p:cNvSpPr>
          <p:nvPr/>
        </p:nvSpPr>
        <p:spPr>
          <a:xfrm>
            <a:off x="3735214" y="1633538"/>
            <a:ext cx="2613025" cy="42545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28864" y="1628775"/>
            <a:ext cx="2619375" cy="293688"/>
          </a:xfrm>
          <a:prstGeom prst="rect">
            <a:avLst/>
          </a:prstGeom>
          <a:solidFill>
            <a:srgbClr val="538ED5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적치리스트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8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12607"/>
              </p:ext>
            </p:extLst>
          </p:nvPr>
        </p:nvGraphicFramePr>
        <p:xfrm>
          <a:off x="3734266" y="1910618"/>
          <a:ext cx="2617796" cy="1464108"/>
        </p:xfrm>
        <a:graphic>
          <a:graphicData uri="http://schemas.openxmlformats.org/drawingml/2006/table">
            <a:tbl>
              <a:tblPr/>
              <a:tblGrid>
                <a:gridCol w="814586"/>
                <a:gridCol w="483344"/>
                <a:gridCol w="648072"/>
                <a:gridCol w="671794"/>
              </a:tblGrid>
              <a:tr h="244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파렛트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4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제품코드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BOX</a:t>
                      </a: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40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4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4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4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유통기한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직사각형 26"/>
          <p:cNvSpPr>
            <a:spLocks noChangeAspect="1"/>
          </p:cNvSpPr>
          <p:nvPr/>
        </p:nvSpPr>
        <p:spPr>
          <a:xfrm>
            <a:off x="416496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713576" y="5584138"/>
            <a:ext cx="1305575" cy="288033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84462" y="2132856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반입검수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788904" y="2132856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반입적치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오른쪽 화살표 1"/>
          <p:cNvSpPr>
            <a:spLocks noChangeArrowheads="1"/>
          </p:cNvSpPr>
          <p:nvPr/>
        </p:nvSpPr>
        <p:spPr bwMode="auto">
          <a:xfrm>
            <a:off x="3114154" y="2202855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16496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735214" y="5589240"/>
            <a:ext cx="2601133" cy="288033"/>
            <a:chOff x="7481483" y="5589240"/>
            <a:chExt cx="1920773" cy="288033"/>
          </a:xfrm>
        </p:grpSpPr>
        <p:sp>
          <p:nvSpPr>
            <p:cNvPr id="49" name="직사각형 48"/>
            <p:cNvSpPr/>
            <p:nvPr/>
          </p:nvSpPr>
          <p:spPr>
            <a:xfrm>
              <a:off x="7481483" y="5589240"/>
              <a:ext cx="638799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752075" y="5589240"/>
              <a:ext cx="650181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적치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038552"/>
              </p:ext>
            </p:extLst>
          </p:nvPr>
        </p:nvGraphicFramePr>
        <p:xfrm>
          <a:off x="3738481" y="4583911"/>
          <a:ext cx="2609758" cy="534732"/>
        </p:xfrm>
        <a:graphic>
          <a:graphicData uri="http://schemas.openxmlformats.org/drawingml/2006/table">
            <a:tbl>
              <a:tblPr/>
              <a:tblGrid>
                <a:gridCol w="780597"/>
                <a:gridCol w="820658"/>
                <a:gridCol w="1008503"/>
              </a:tblGrid>
              <a:tr h="267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지시수량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BOX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EA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67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적치수량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EA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00243"/>
              </p:ext>
            </p:extLst>
          </p:nvPr>
        </p:nvGraphicFramePr>
        <p:xfrm>
          <a:off x="3736181" y="5119733"/>
          <a:ext cx="2617796" cy="335507"/>
        </p:xfrm>
        <a:graphic>
          <a:graphicData uri="http://schemas.openxmlformats.org/drawingml/2006/table">
            <a:tbl>
              <a:tblPr/>
              <a:tblGrid>
                <a:gridCol w="769273"/>
                <a:gridCol w="477367"/>
                <a:gridCol w="170705"/>
                <a:gridCol w="573292"/>
                <a:gridCol w="627159"/>
              </a:tblGrid>
              <a:tr h="3355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A1-01-01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적치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681958"/>
              </p:ext>
            </p:extLst>
          </p:nvPr>
        </p:nvGraphicFramePr>
        <p:xfrm>
          <a:off x="3737405" y="3360738"/>
          <a:ext cx="2618584" cy="1220390"/>
        </p:xfrm>
        <a:graphic>
          <a:graphicData uri="http://schemas.openxmlformats.org/drawingml/2006/table">
            <a:tbl>
              <a:tblPr/>
              <a:tblGrid>
                <a:gridCol w="783547"/>
                <a:gridCol w="561892"/>
                <a:gridCol w="755541"/>
                <a:gridCol w="517604"/>
              </a:tblGrid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제조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제조일자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유통일자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직사각형 33"/>
          <p:cNvSpPr>
            <a:spLocks noChangeArrowheads="1"/>
          </p:cNvSpPr>
          <p:nvPr/>
        </p:nvSpPr>
        <p:spPr bwMode="auto">
          <a:xfrm>
            <a:off x="4853830" y="2164460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>
            <a:spLocks noChangeAspect="1"/>
          </p:cNvSpPr>
          <p:nvPr/>
        </p:nvSpPr>
        <p:spPr>
          <a:xfrm>
            <a:off x="6864327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6864328" y="5584138"/>
            <a:ext cx="2602656" cy="288033"/>
            <a:chOff x="1293607" y="5584138"/>
            <a:chExt cx="1725545" cy="288033"/>
          </a:xfrm>
        </p:grpSpPr>
        <p:sp>
          <p:nvSpPr>
            <p:cNvPr id="53" name="직사각형 52"/>
            <p:cNvSpPr/>
            <p:nvPr/>
          </p:nvSpPr>
          <p:spPr>
            <a:xfrm>
              <a:off x="2155152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293607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6864327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적치제품 팝업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6" name="Group 223"/>
          <p:cNvGraphicFramePr>
            <a:graphicFrameLocks noGrp="1"/>
          </p:cNvGraphicFramePr>
          <p:nvPr>
            <p:extLst/>
          </p:nvPr>
        </p:nvGraphicFramePr>
        <p:xfrm>
          <a:off x="6882829" y="2231727"/>
          <a:ext cx="2561952" cy="731838"/>
        </p:xfrm>
        <a:graphic>
          <a:graphicData uri="http://schemas.openxmlformats.org/drawingml/2006/table">
            <a:tbl>
              <a:tblPr/>
              <a:tblGrid>
                <a:gridCol w="261423"/>
                <a:gridCol w="611082"/>
                <a:gridCol w="695655"/>
                <a:gridCol w="496896"/>
                <a:gridCol w="496896"/>
              </a:tblGrid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 ID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57" name="TextBox 65"/>
          <p:cNvSpPr txBox="1">
            <a:spLocks noChangeArrowheads="1"/>
          </p:cNvSpPr>
          <p:nvPr/>
        </p:nvSpPr>
        <p:spPr bwMode="auto">
          <a:xfrm>
            <a:off x="8932291" y="1988840"/>
            <a:ext cx="557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</p:spTree>
    <p:extLst>
      <p:ext uri="{BB962C8B-B14F-4D97-AF65-F5344CB8AC3E}">
        <p14:creationId xmlns:p14="http://schemas.microsoft.com/office/powerpoint/2010/main" val="155185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반출피킹처리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72" name="직사각형 71"/>
          <p:cNvSpPr>
            <a:spLocks noChangeAspect="1"/>
          </p:cNvSpPr>
          <p:nvPr/>
        </p:nvSpPr>
        <p:spPr>
          <a:xfrm>
            <a:off x="3591198" y="1633538"/>
            <a:ext cx="2613025" cy="42545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588023" y="5595289"/>
            <a:ext cx="2611415" cy="288033"/>
            <a:chOff x="4468318" y="5595289"/>
            <a:chExt cx="1731120" cy="288033"/>
          </a:xfrm>
        </p:grpSpPr>
        <p:sp>
          <p:nvSpPr>
            <p:cNvPr id="74" name="직사각형 73"/>
            <p:cNvSpPr/>
            <p:nvPr/>
          </p:nvSpPr>
          <p:spPr>
            <a:xfrm>
              <a:off x="5335438" y="5595289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다음단계</a:t>
              </a: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468318" y="5595289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이전단계</a:t>
              </a: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3584848" y="1628775"/>
            <a:ext cx="2619375" cy="293688"/>
          </a:xfrm>
          <a:prstGeom prst="rect">
            <a:avLst/>
          </a:prstGeom>
          <a:solidFill>
            <a:srgbClr val="538ED5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반출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반출리스트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875753"/>
              </p:ext>
            </p:extLst>
          </p:nvPr>
        </p:nvGraphicFramePr>
        <p:xfrm>
          <a:off x="3592785" y="1920875"/>
          <a:ext cx="2611438" cy="733425"/>
        </p:xfrm>
        <a:graphic>
          <a:graphicData uri="http://schemas.openxmlformats.org/drawingml/2006/table">
            <a:tbl>
              <a:tblPr/>
              <a:tblGrid>
                <a:gridCol w="900240"/>
                <a:gridCol w="1711198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반출번호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공급처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801776"/>
              </p:ext>
            </p:extLst>
          </p:nvPr>
        </p:nvGraphicFramePr>
        <p:xfrm>
          <a:off x="3599135" y="3264843"/>
          <a:ext cx="2608263" cy="884237"/>
        </p:xfrm>
        <a:graphic>
          <a:graphicData uri="http://schemas.openxmlformats.org/drawingml/2006/table">
            <a:tbl>
              <a:tblPr/>
              <a:tblGrid>
                <a:gridCol w="238632"/>
                <a:gridCol w="478398"/>
                <a:gridCol w="430968"/>
                <a:gridCol w="430968"/>
                <a:gridCol w="343099"/>
                <a:gridCol w="343099"/>
                <a:gridCol w="343099"/>
              </a:tblGrid>
              <a:tr h="3963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지시수량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피킹수량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 ID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39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12348" name="TextBox 78"/>
          <p:cNvSpPr txBox="1">
            <a:spLocks noChangeArrowheads="1"/>
          </p:cNvSpPr>
          <p:nvPr/>
        </p:nvSpPr>
        <p:spPr bwMode="auto">
          <a:xfrm>
            <a:off x="5650185" y="3021955"/>
            <a:ext cx="5572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grpSp>
        <p:nvGrpSpPr>
          <p:cNvPr id="12351" name="그룹 84"/>
          <p:cNvGrpSpPr>
            <a:grpSpLocks/>
          </p:cNvGrpSpPr>
          <p:nvPr/>
        </p:nvGrpSpPr>
        <p:grpSpPr bwMode="auto">
          <a:xfrm>
            <a:off x="6825208" y="1617663"/>
            <a:ext cx="2619375" cy="4254500"/>
            <a:chOff x="6941820" y="1617179"/>
            <a:chExt cx="2619692" cy="4254992"/>
          </a:xfrm>
        </p:grpSpPr>
        <p:sp>
          <p:nvSpPr>
            <p:cNvPr id="86" name="직사각형 85"/>
            <p:cNvSpPr>
              <a:spLocks noChangeAspect="1"/>
            </p:cNvSpPr>
            <p:nvPr/>
          </p:nvSpPr>
          <p:spPr>
            <a:xfrm>
              <a:off x="6941820" y="1617179"/>
              <a:ext cx="2613341" cy="4254992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941820" y="1620354"/>
              <a:ext cx="2619692" cy="293721"/>
            </a:xfrm>
            <a:prstGeom prst="rect">
              <a:avLst/>
            </a:prstGeom>
            <a:solidFill>
              <a:srgbClr val="538ED5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반출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반출리스트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r>
                <a:rPr lang="ko-KR" altLang="en-US" sz="105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피킹</a:t>
              </a:r>
              <a:endPara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404" name="오른쪽 화살표 102"/>
          <p:cNvSpPr>
            <a:spLocks noChangeArrowheads="1"/>
          </p:cNvSpPr>
          <p:nvPr/>
        </p:nvSpPr>
        <p:spPr bwMode="auto">
          <a:xfrm>
            <a:off x="6303367" y="2287588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416496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16497" y="5584138"/>
            <a:ext cx="2602656" cy="288033"/>
            <a:chOff x="1293607" y="5584138"/>
            <a:chExt cx="1725545" cy="288033"/>
          </a:xfrm>
        </p:grpSpPr>
        <p:sp>
          <p:nvSpPr>
            <p:cNvPr id="31" name="직사각형 30"/>
            <p:cNvSpPr/>
            <p:nvPr/>
          </p:nvSpPr>
          <p:spPr>
            <a:xfrm>
              <a:off x="2155152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293607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권한설정</a:t>
              </a:r>
            </a:p>
          </p:txBody>
        </p:sp>
      </p:grpSp>
      <p:sp>
        <p:nvSpPr>
          <p:cNvPr id="35" name="오른쪽 화살표 1"/>
          <p:cNvSpPr>
            <a:spLocks noChangeArrowheads="1"/>
          </p:cNvSpPr>
          <p:nvPr/>
        </p:nvSpPr>
        <p:spPr bwMode="auto">
          <a:xfrm>
            <a:off x="3114154" y="2202855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16496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반출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064067"/>
              </p:ext>
            </p:extLst>
          </p:nvPr>
        </p:nvGraphicFramePr>
        <p:xfrm>
          <a:off x="6836410" y="1932578"/>
          <a:ext cx="2611438" cy="733425"/>
        </p:xfrm>
        <a:graphic>
          <a:graphicData uri="http://schemas.openxmlformats.org/drawingml/2006/table">
            <a:tbl>
              <a:tblPr/>
              <a:tblGrid>
                <a:gridCol w="852894"/>
                <a:gridCol w="902945"/>
                <a:gridCol w="855599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피킹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LOC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1A-01-1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제품명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118476"/>
              </p:ext>
            </p:extLst>
          </p:nvPr>
        </p:nvGraphicFramePr>
        <p:xfrm>
          <a:off x="6835678" y="4125833"/>
          <a:ext cx="2608906" cy="802098"/>
        </p:xfrm>
        <a:graphic>
          <a:graphicData uri="http://schemas.openxmlformats.org/drawingml/2006/table">
            <a:tbl>
              <a:tblPr/>
              <a:tblGrid>
                <a:gridCol w="853626"/>
                <a:gridCol w="586397"/>
                <a:gridCol w="645871"/>
                <a:gridCol w="523012"/>
              </a:tblGrid>
              <a:tr h="267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지시수량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PLT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BOX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EA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67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피킹수량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PLT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BOX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EA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미출고사유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6840448" y="5589240"/>
            <a:ext cx="2601133" cy="288033"/>
            <a:chOff x="7481483" y="5589240"/>
            <a:chExt cx="1920773" cy="288033"/>
          </a:xfrm>
        </p:grpSpPr>
        <p:sp>
          <p:nvSpPr>
            <p:cNvPr id="42" name="직사각형 41"/>
            <p:cNvSpPr/>
            <p:nvPr/>
          </p:nvSpPr>
          <p:spPr>
            <a:xfrm>
              <a:off x="7481483" y="5589240"/>
              <a:ext cx="638799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752075" y="5589240"/>
              <a:ext cx="650181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확정</a:t>
              </a:r>
            </a:p>
          </p:txBody>
        </p:sp>
      </p:grp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656162"/>
              </p:ext>
            </p:extLst>
          </p:nvPr>
        </p:nvGraphicFramePr>
        <p:xfrm>
          <a:off x="6835458" y="2662942"/>
          <a:ext cx="2604018" cy="1464468"/>
        </p:xfrm>
        <a:graphic>
          <a:graphicData uri="http://schemas.openxmlformats.org/drawingml/2006/table">
            <a:tbl>
              <a:tblPr/>
              <a:tblGrid>
                <a:gridCol w="853846"/>
                <a:gridCol w="130975"/>
                <a:gridCol w="352496"/>
                <a:gridCol w="206025"/>
                <a:gridCol w="148065"/>
                <a:gridCol w="147695"/>
                <a:gridCol w="117306"/>
                <a:gridCol w="131889"/>
                <a:gridCol w="116819"/>
                <a:gridCol w="398902"/>
              </a:tblGrid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파렛트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P0001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제조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제조일자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유통일자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584462" y="2132856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반출피킹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>
            <a:spLocks noChangeArrowheads="1"/>
          </p:cNvSpPr>
          <p:nvPr/>
        </p:nvSpPr>
        <p:spPr bwMode="auto">
          <a:xfrm>
            <a:off x="5997825" y="1933627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84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반출팝업조회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614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48" name="직사각형 47"/>
          <p:cNvSpPr>
            <a:spLocks noChangeAspect="1"/>
          </p:cNvSpPr>
          <p:nvPr/>
        </p:nvSpPr>
        <p:spPr>
          <a:xfrm>
            <a:off x="416496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16497" y="5584138"/>
            <a:ext cx="2602656" cy="288033"/>
            <a:chOff x="1293607" y="5584138"/>
            <a:chExt cx="1725545" cy="288033"/>
          </a:xfrm>
        </p:grpSpPr>
        <p:sp>
          <p:nvSpPr>
            <p:cNvPr id="50" name="직사각형 49"/>
            <p:cNvSpPr/>
            <p:nvPr/>
          </p:nvSpPr>
          <p:spPr>
            <a:xfrm>
              <a:off x="2155152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293607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416496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반출번호 팝업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105950"/>
              </p:ext>
            </p:extLst>
          </p:nvPr>
        </p:nvGraphicFramePr>
        <p:xfrm>
          <a:off x="424431" y="1930867"/>
          <a:ext cx="2611440" cy="488950"/>
        </p:xfrm>
        <a:graphic>
          <a:graphicData uri="http://schemas.openxmlformats.org/drawingml/2006/table">
            <a:tbl>
              <a:tblPr/>
              <a:tblGrid>
                <a:gridCol w="742578"/>
                <a:gridCol w="648072"/>
                <a:gridCol w="504056"/>
                <a:gridCol w="288032"/>
                <a:gridCol w="428702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반출일자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반출구분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직사각형 33"/>
          <p:cNvSpPr>
            <a:spLocks noChangeArrowheads="1"/>
          </p:cNvSpPr>
          <p:nvPr/>
        </p:nvSpPr>
        <p:spPr bwMode="auto">
          <a:xfrm>
            <a:off x="2825100" y="2189624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2817540" y="1945616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5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401299"/>
              </p:ext>
            </p:extLst>
          </p:nvPr>
        </p:nvGraphicFramePr>
        <p:xfrm>
          <a:off x="434998" y="2852936"/>
          <a:ext cx="2561952" cy="731838"/>
        </p:xfrm>
        <a:graphic>
          <a:graphicData uri="http://schemas.openxmlformats.org/drawingml/2006/table">
            <a:tbl>
              <a:tblPr/>
              <a:tblGrid>
                <a:gridCol w="261423"/>
                <a:gridCol w="611082"/>
                <a:gridCol w="695655"/>
                <a:gridCol w="496896"/>
                <a:gridCol w="496896"/>
              </a:tblGrid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반출번호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공급처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36" name="TextBox 65"/>
          <p:cNvSpPr txBox="1">
            <a:spLocks noChangeArrowheads="1"/>
          </p:cNvSpPr>
          <p:nvPr/>
        </p:nvSpPr>
        <p:spPr bwMode="auto">
          <a:xfrm>
            <a:off x="2484460" y="2610049"/>
            <a:ext cx="557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</p:spTree>
    <p:extLst>
      <p:ext uri="{BB962C8B-B14F-4D97-AF65-F5344CB8AC3E}">
        <p14:creationId xmlns:p14="http://schemas.microsoft.com/office/powerpoint/2010/main" val="344678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입하검수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614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59" name="직사각형 58"/>
          <p:cNvSpPr>
            <a:spLocks noChangeAspect="1"/>
          </p:cNvSpPr>
          <p:nvPr/>
        </p:nvSpPr>
        <p:spPr>
          <a:xfrm>
            <a:off x="3591198" y="1622425"/>
            <a:ext cx="2613025" cy="42545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584848" y="1617663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입하검수리스트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4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954833"/>
              </p:ext>
            </p:extLst>
          </p:nvPr>
        </p:nvGraphicFramePr>
        <p:xfrm>
          <a:off x="3592785" y="1909763"/>
          <a:ext cx="2611438" cy="731838"/>
        </p:xfrm>
        <a:graphic>
          <a:graphicData uri="http://schemas.openxmlformats.org/drawingml/2006/table">
            <a:tbl>
              <a:tblPr/>
              <a:tblGrid>
                <a:gridCol w="900240"/>
                <a:gridCol w="1711198"/>
              </a:tblGrid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입고번호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공급처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22477"/>
              </p:ext>
            </p:extLst>
          </p:nvPr>
        </p:nvGraphicFramePr>
        <p:xfrm>
          <a:off x="3600723" y="2940050"/>
          <a:ext cx="2561951" cy="731838"/>
        </p:xfrm>
        <a:graphic>
          <a:graphicData uri="http://schemas.openxmlformats.org/drawingml/2006/table">
            <a:tbl>
              <a:tblPr/>
              <a:tblGrid>
                <a:gridCol w="261423"/>
                <a:gridCol w="514790"/>
                <a:gridCol w="576064"/>
                <a:gridCol w="576064"/>
                <a:gridCol w="633610"/>
              </a:tblGrid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승인수량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검수수량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6196" name="TextBox 65"/>
          <p:cNvSpPr txBox="1">
            <a:spLocks noChangeArrowheads="1"/>
          </p:cNvSpPr>
          <p:nvPr/>
        </p:nvSpPr>
        <p:spPr bwMode="auto">
          <a:xfrm>
            <a:off x="5650185" y="2697163"/>
            <a:ext cx="557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72" name="직사각형 71"/>
          <p:cNvSpPr>
            <a:spLocks noChangeAspect="1"/>
          </p:cNvSpPr>
          <p:nvPr/>
        </p:nvSpPr>
        <p:spPr>
          <a:xfrm>
            <a:off x="6801123" y="1633538"/>
            <a:ext cx="2613025" cy="42545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794773" y="1628775"/>
            <a:ext cx="2619375" cy="293688"/>
          </a:xfrm>
          <a:prstGeom prst="rect">
            <a:avLst/>
          </a:prstGeom>
          <a:solidFill>
            <a:srgbClr val="538ED5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입하검수리스트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926131"/>
              </p:ext>
            </p:extLst>
          </p:nvPr>
        </p:nvGraphicFramePr>
        <p:xfrm>
          <a:off x="6802710" y="1920875"/>
          <a:ext cx="2630736" cy="3006406"/>
        </p:xfrm>
        <a:graphic>
          <a:graphicData uri="http://schemas.openxmlformats.org/drawingml/2006/table">
            <a:tbl>
              <a:tblPr/>
              <a:tblGrid>
                <a:gridCol w="787162"/>
                <a:gridCol w="387464"/>
                <a:gridCol w="177057"/>
                <a:gridCol w="326999"/>
                <a:gridCol w="432048"/>
                <a:gridCol w="116819"/>
                <a:gridCol w="403187"/>
              </a:tblGrid>
              <a:tr h="233915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입고번호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공급처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0000001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제품명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제품상태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정상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15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검수수량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EA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파렛트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제조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제조일자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유통일자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81" name="오른쪽 화살표 1"/>
          <p:cNvSpPr>
            <a:spLocks noChangeArrowheads="1"/>
          </p:cNvSpPr>
          <p:nvPr/>
        </p:nvSpPr>
        <p:spPr bwMode="auto">
          <a:xfrm>
            <a:off x="6321698" y="2274888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93" name="직사각형 33"/>
          <p:cNvSpPr>
            <a:spLocks noChangeArrowheads="1"/>
          </p:cNvSpPr>
          <p:nvPr/>
        </p:nvSpPr>
        <p:spPr bwMode="auto">
          <a:xfrm>
            <a:off x="9209047" y="2894842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805909" y="5589240"/>
            <a:ext cx="2596348" cy="294082"/>
            <a:chOff x="7482553" y="5589240"/>
            <a:chExt cx="1919703" cy="294082"/>
          </a:xfrm>
        </p:grpSpPr>
        <p:sp>
          <p:nvSpPr>
            <p:cNvPr id="75" name="직사각형 74"/>
            <p:cNvSpPr/>
            <p:nvPr/>
          </p:nvSpPr>
          <p:spPr>
            <a:xfrm>
              <a:off x="7482553" y="5595289"/>
              <a:ext cx="638799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</a:t>
              </a: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8752075" y="5589240"/>
              <a:ext cx="650181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검수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8" name="직사각형 47"/>
          <p:cNvSpPr>
            <a:spLocks noChangeAspect="1"/>
          </p:cNvSpPr>
          <p:nvPr/>
        </p:nvSpPr>
        <p:spPr>
          <a:xfrm>
            <a:off x="416496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715972" y="5584138"/>
            <a:ext cx="1303179" cy="288033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84462" y="2132856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788904" y="2132856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오른쪽 화살표 1"/>
          <p:cNvSpPr>
            <a:spLocks noChangeArrowheads="1"/>
          </p:cNvSpPr>
          <p:nvPr/>
        </p:nvSpPr>
        <p:spPr bwMode="auto">
          <a:xfrm>
            <a:off x="3114154" y="2202855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16496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84462" y="2553787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시리얼스캔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33"/>
          <p:cNvSpPr>
            <a:spLocks noChangeArrowheads="1"/>
          </p:cNvSpPr>
          <p:nvPr/>
        </p:nvSpPr>
        <p:spPr bwMode="auto">
          <a:xfrm>
            <a:off x="6005785" y="1922463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580830" y="5584138"/>
            <a:ext cx="2618608" cy="288033"/>
            <a:chOff x="2704377" y="5584138"/>
            <a:chExt cx="3495061" cy="288033"/>
          </a:xfrm>
        </p:grpSpPr>
        <p:sp>
          <p:nvSpPr>
            <p:cNvPr id="61" name="직사각형 60"/>
            <p:cNvSpPr/>
            <p:nvPr/>
          </p:nvSpPr>
          <p:spPr>
            <a:xfrm>
              <a:off x="5333353" y="5584138"/>
              <a:ext cx="866085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다음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464140" y="5584138"/>
              <a:ext cx="866085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704377" y="5584138"/>
              <a:ext cx="866085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입하검수팝업조회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614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48" name="직사각형 47"/>
          <p:cNvSpPr>
            <a:spLocks noChangeAspect="1"/>
          </p:cNvSpPr>
          <p:nvPr/>
        </p:nvSpPr>
        <p:spPr>
          <a:xfrm>
            <a:off x="416496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16497" y="5584138"/>
            <a:ext cx="2602656" cy="288033"/>
            <a:chOff x="1293607" y="5584138"/>
            <a:chExt cx="1725545" cy="288033"/>
          </a:xfrm>
        </p:grpSpPr>
        <p:sp>
          <p:nvSpPr>
            <p:cNvPr id="50" name="직사각형 49"/>
            <p:cNvSpPr/>
            <p:nvPr/>
          </p:nvSpPr>
          <p:spPr>
            <a:xfrm>
              <a:off x="2155152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293607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416496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 팝업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775468"/>
              </p:ext>
            </p:extLst>
          </p:nvPr>
        </p:nvGraphicFramePr>
        <p:xfrm>
          <a:off x="424431" y="1930867"/>
          <a:ext cx="2611440" cy="488950"/>
        </p:xfrm>
        <a:graphic>
          <a:graphicData uri="http://schemas.openxmlformats.org/drawingml/2006/table">
            <a:tbl>
              <a:tblPr/>
              <a:tblGrid>
                <a:gridCol w="742578"/>
                <a:gridCol w="648072"/>
                <a:gridCol w="504056"/>
                <a:gridCol w="288032"/>
                <a:gridCol w="428702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입고일자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입고구분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직사각형 33"/>
          <p:cNvSpPr>
            <a:spLocks noChangeArrowheads="1"/>
          </p:cNvSpPr>
          <p:nvPr/>
        </p:nvSpPr>
        <p:spPr bwMode="auto">
          <a:xfrm>
            <a:off x="2825100" y="2189624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2817540" y="1945616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5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082924"/>
              </p:ext>
            </p:extLst>
          </p:nvPr>
        </p:nvGraphicFramePr>
        <p:xfrm>
          <a:off x="434998" y="2852936"/>
          <a:ext cx="2561952" cy="731838"/>
        </p:xfrm>
        <a:graphic>
          <a:graphicData uri="http://schemas.openxmlformats.org/drawingml/2006/table">
            <a:tbl>
              <a:tblPr/>
              <a:tblGrid>
                <a:gridCol w="261423"/>
                <a:gridCol w="611082"/>
                <a:gridCol w="695655"/>
                <a:gridCol w="496896"/>
                <a:gridCol w="496896"/>
              </a:tblGrid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입고번호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공급처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36" name="TextBox 65"/>
          <p:cNvSpPr txBox="1">
            <a:spLocks noChangeArrowheads="1"/>
          </p:cNvSpPr>
          <p:nvPr/>
        </p:nvSpPr>
        <p:spPr bwMode="auto">
          <a:xfrm>
            <a:off x="2484460" y="2610049"/>
            <a:ext cx="557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</p:spTree>
    <p:extLst>
      <p:ext uri="{BB962C8B-B14F-4D97-AF65-F5344CB8AC3E}">
        <p14:creationId xmlns:p14="http://schemas.microsoft.com/office/powerpoint/2010/main" val="49738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입고적치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243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0244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31" name="직사각형 30"/>
          <p:cNvSpPr>
            <a:spLocks noChangeAspect="1"/>
          </p:cNvSpPr>
          <p:nvPr/>
        </p:nvSpPr>
        <p:spPr>
          <a:xfrm>
            <a:off x="3735214" y="1633538"/>
            <a:ext cx="2613025" cy="42545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28864" y="1628775"/>
            <a:ext cx="2619375" cy="293688"/>
          </a:xfrm>
          <a:prstGeom prst="rect">
            <a:avLst/>
          </a:prstGeom>
          <a:solidFill>
            <a:srgbClr val="538ED5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적치리스트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8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536111"/>
              </p:ext>
            </p:extLst>
          </p:nvPr>
        </p:nvGraphicFramePr>
        <p:xfrm>
          <a:off x="3734653" y="1910618"/>
          <a:ext cx="2617796" cy="1464108"/>
        </p:xfrm>
        <a:graphic>
          <a:graphicData uri="http://schemas.openxmlformats.org/drawingml/2006/table">
            <a:tbl>
              <a:tblPr/>
              <a:tblGrid>
                <a:gridCol w="814586"/>
                <a:gridCol w="483344"/>
                <a:gridCol w="648072"/>
                <a:gridCol w="671794"/>
              </a:tblGrid>
              <a:tr h="244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파렛트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4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제품코드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BOX</a:t>
                      </a: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40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4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4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4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유통기한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직사각형 26"/>
          <p:cNvSpPr>
            <a:spLocks noChangeAspect="1"/>
          </p:cNvSpPr>
          <p:nvPr/>
        </p:nvSpPr>
        <p:spPr>
          <a:xfrm>
            <a:off x="416496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11711" y="5584138"/>
            <a:ext cx="2607441" cy="288033"/>
            <a:chOff x="1293607" y="5584138"/>
            <a:chExt cx="1725545" cy="288033"/>
          </a:xfrm>
        </p:grpSpPr>
        <p:sp>
          <p:nvSpPr>
            <p:cNvPr id="29" name="직사각형 28"/>
            <p:cNvSpPr/>
            <p:nvPr/>
          </p:nvSpPr>
          <p:spPr>
            <a:xfrm>
              <a:off x="2155152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293607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권한설정</a:t>
              </a: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584462" y="2132856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788904" y="2132856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오른쪽 화살표 1"/>
          <p:cNvSpPr>
            <a:spLocks noChangeArrowheads="1"/>
          </p:cNvSpPr>
          <p:nvPr/>
        </p:nvSpPr>
        <p:spPr bwMode="auto">
          <a:xfrm>
            <a:off x="3114154" y="2202855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16496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84462" y="2553787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시리얼스캔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735214" y="5589240"/>
            <a:ext cx="2601133" cy="288033"/>
            <a:chOff x="7481483" y="5589240"/>
            <a:chExt cx="1920773" cy="288033"/>
          </a:xfrm>
        </p:grpSpPr>
        <p:sp>
          <p:nvSpPr>
            <p:cNvPr id="49" name="직사각형 48"/>
            <p:cNvSpPr/>
            <p:nvPr/>
          </p:nvSpPr>
          <p:spPr>
            <a:xfrm>
              <a:off x="7481483" y="5589240"/>
              <a:ext cx="638799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752075" y="5589240"/>
              <a:ext cx="650181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적치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994906"/>
              </p:ext>
            </p:extLst>
          </p:nvPr>
        </p:nvGraphicFramePr>
        <p:xfrm>
          <a:off x="3746230" y="4622656"/>
          <a:ext cx="2590117" cy="534732"/>
        </p:xfrm>
        <a:graphic>
          <a:graphicData uri="http://schemas.openxmlformats.org/drawingml/2006/table">
            <a:tbl>
              <a:tblPr/>
              <a:tblGrid>
                <a:gridCol w="915767"/>
                <a:gridCol w="673437"/>
                <a:gridCol w="1000913"/>
              </a:tblGrid>
              <a:tr h="267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지시수량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BOX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EA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67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적치수량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EA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334414"/>
              </p:ext>
            </p:extLst>
          </p:nvPr>
        </p:nvGraphicFramePr>
        <p:xfrm>
          <a:off x="3751679" y="5181725"/>
          <a:ext cx="2617796" cy="335507"/>
        </p:xfrm>
        <a:graphic>
          <a:graphicData uri="http://schemas.openxmlformats.org/drawingml/2006/table">
            <a:tbl>
              <a:tblPr/>
              <a:tblGrid>
                <a:gridCol w="814586"/>
                <a:gridCol w="432054"/>
                <a:gridCol w="116838"/>
                <a:gridCol w="627159"/>
                <a:gridCol w="627159"/>
              </a:tblGrid>
              <a:tr h="3355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적치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A1-01-01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적치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066285"/>
              </p:ext>
            </p:extLst>
          </p:nvPr>
        </p:nvGraphicFramePr>
        <p:xfrm>
          <a:off x="3729657" y="3383598"/>
          <a:ext cx="2606690" cy="1220390"/>
        </p:xfrm>
        <a:graphic>
          <a:graphicData uri="http://schemas.openxmlformats.org/drawingml/2006/table">
            <a:tbl>
              <a:tblPr/>
              <a:tblGrid>
                <a:gridCol w="779967"/>
                <a:gridCol w="559361"/>
                <a:gridCol w="752109"/>
                <a:gridCol w="515253"/>
              </a:tblGrid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제조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제조일자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유통일자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직사각형 33"/>
          <p:cNvSpPr>
            <a:spLocks noChangeArrowheads="1"/>
          </p:cNvSpPr>
          <p:nvPr/>
        </p:nvSpPr>
        <p:spPr bwMode="auto">
          <a:xfrm>
            <a:off x="4853830" y="2164460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>
            <a:spLocks noChangeAspect="1"/>
          </p:cNvSpPr>
          <p:nvPr/>
        </p:nvSpPr>
        <p:spPr>
          <a:xfrm>
            <a:off x="6864327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6864328" y="5584138"/>
            <a:ext cx="2602656" cy="288033"/>
            <a:chOff x="1293607" y="5584138"/>
            <a:chExt cx="1725545" cy="288033"/>
          </a:xfrm>
        </p:grpSpPr>
        <p:sp>
          <p:nvSpPr>
            <p:cNvPr id="53" name="직사각형 52"/>
            <p:cNvSpPr/>
            <p:nvPr/>
          </p:nvSpPr>
          <p:spPr>
            <a:xfrm>
              <a:off x="2155152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293607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6864327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적치제품 팝업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680519"/>
              </p:ext>
            </p:extLst>
          </p:nvPr>
        </p:nvGraphicFramePr>
        <p:xfrm>
          <a:off x="6882829" y="2231727"/>
          <a:ext cx="2561952" cy="731838"/>
        </p:xfrm>
        <a:graphic>
          <a:graphicData uri="http://schemas.openxmlformats.org/drawingml/2006/table">
            <a:tbl>
              <a:tblPr/>
              <a:tblGrid>
                <a:gridCol w="261423"/>
                <a:gridCol w="611082"/>
                <a:gridCol w="695655"/>
                <a:gridCol w="496896"/>
                <a:gridCol w="496896"/>
              </a:tblGrid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 ID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57" name="TextBox 65"/>
          <p:cNvSpPr txBox="1">
            <a:spLocks noChangeArrowheads="1"/>
          </p:cNvSpPr>
          <p:nvPr/>
        </p:nvSpPr>
        <p:spPr bwMode="auto">
          <a:xfrm>
            <a:off x="8932291" y="1988840"/>
            <a:ext cx="557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입하시리얼 스캔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19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8196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59" name="직사각형 58"/>
          <p:cNvSpPr>
            <a:spLocks noChangeAspect="1"/>
          </p:cNvSpPr>
          <p:nvPr/>
        </p:nvSpPr>
        <p:spPr>
          <a:xfrm>
            <a:off x="3591198" y="1622425"/>
            <a:ext cx="2613025" cy="42545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588023" y="5584138"/>
            <a:ext cx="2611415" cy="288033"/>
            <a:chOff x="4468318" y="5584138"/>
            <a:chExt cx="1731120" cy="288033"/>
          </a:xfrm>
        </p:grpSpPr>
        <p:sp>
          <p:nvSpPr>
            <p:cNvPr id="61" name="직사각형 60"/>
            <p:cNvSpPr/>
            <p:nvPr/>
          </p:nvSpPr>
          <p:spPr>
            <a:xfrm>
              <a:off x="5335438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468318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이전단계</a:t>
              </a: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584848" y="1617663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입하시리얼스캔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4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699986"/>
              </p:ext>
            </p:extLst>
          </p:nvPr>
        </p:nvGraphicFramePr>
        <p:xfrm>
          <a:off x="3592785" y="1909763"/>
          <a:ext cx="2611438" cy="731838"/>
        </p:xfrm>
        <a:graphic>
          <a:graphicData uri="http://schemas.openxmlformats.org/drawingml/2006/table">
            <a:tbl>
              <a:tblPr/>
              <a:tblGrid>
                <a:gridCol w="900240"/>
                <a:gridCol w="1711198"/>
              </a:tblGrid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입고번호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0000</a:t>
                      </a: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PLT ID</a:t>
                      </a: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직사각형 52"/>
          <p:cNvSpPr>
            <a:spLocks noChangeAspect="1"/>
          </p:cNvSpPr>
          <p:nvPr/>
        </p:nvSpPr>
        <p:spPr>
          <a:xfrm>
            <a:off x="416496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11711" y="5584138"/>
            <a:ext cx="2607441" cy="288033"/>
            <a:chOff x="1293607" y="5584138"/>
            <a:chExt cx="1725545" cy="288033"/>
          </a:xfrm>
        </p:grpSpPr>
        <p:sp>
          <p:nvSpPr>
            <p:cNvPr id="55" name="직사각형 54"/>
            <p:cNvSpPr/>
            <p:nvPr/>
          </p:nvSpPr>
          <p:spPr>
            <a:xfrm>
              <a:off x="2155152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293607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권한설정</a:t>
              </a: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584462" y="2132856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788904" y="2132856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오른쪽 화살표 1"/>
          <p:cNvSpPr>
            <a:spLocks noChangeArrowheads="1"/>
          </p:cNvSpPr>
          <p:nvPr/>
        </p:nvSpPr>
        <p:spPr bwMode="auto">
          <a:xfrm>
            <a:off x="3114154" y="2202855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16496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84462" y="2553787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시리얼스캔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33"/>
          <p:cNvSpPr>
            <a:spLocks noChangeArrowheads="1"/>
          </p:cNvSpPr>
          <p:nvPr/>
        </p:nvSpPr>
        <p:spPr bwMode="auto">
          <a:xfrm>
            <a:off x="6005785" y="1922463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>
            <a:spLocks noChangeAspect="1"/>
          </p:cNvSpPr>
          <p:nvPr/>
        </p:nvSpPr>
        <p:spPr>
          <a:xfrm>
            <a:off x="6825208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6825209" y="5584138"/>
            <a:ext cx="2602656" cy="288033"/>
            <a:chOff x="1293607" y="5584138"/>
            <a:chExt cx="1725545" cy="288033"/>
          </a:xfrm>
        </p:grpSpPr>
        <p:sp>
          <p:nvSpPr>
            <p:cNvPr id="79" name="직사각형 78"/>
            <p:cNvSpPr/>
            <p:nvPr/>
          </p:nvSpPr>
          <p:spPr>
            <a:xfrm>
              <a:off x="2155152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293607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6825208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시리얼스캔관리 팝업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886605"/>
              </p:ext>
            </p:extLst>
          </p:nvPr>
        </p:nvGraphicFramePr>
        <p:xfrm>
          <a:off x="6833143" y="1930867"/>
          <a:ext cx="2611440" cy="488950"/>
        </p:xfrm>
        <a:graphic>
          <a:graphicData uri="http://schemas.openxmlformats.org/drawingml/2006/table">
            <a:tbl>
              <a:tblPr/>
              <a:tblGrid>
                <a:gridCol w="742578"/>
                <a:gridCol w="648072"/>
                <a:gridCol w="504056"/>
                <a:gridCol w="288032"/>
                <a:gridCol w="428702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입고일자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입고구분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3" name="직사각형 33"/>
          <p:cNvSpPr>
            <a:spLocks noChangeArrowheads="1"/>
          </p:cNvSpPr>
          <p:nvPr/>
        </p:nvSpPr>
        <p:spPr bwMode="auto">
          <a:xfrm>
            <a:off x="9233812" y="2189624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4" name="직사각형 83"/>
          <p:cNvSpPr>
            <a:spLocks noChangeArrowheads="1"/>
          </p:cNvSpPr>
          <p:nvPr/>
        </p:nvSpPr>
        <p:spPr bwMode="auto">
          <a:xfrm>
            <a:off x="9226252" y="1945616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5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741282"/>
              </p:ext>
            </p:extLst>
          </p:nvPr>
        </p:nvGraphicFramePr>
        <p:xfrm>
          <a:off x="6843710" y="2852936"/>
          <a:ext cx="2561952" cy="731838"/>
        </p:xfrm>
        <a:graphic>
          <a:graphicData uri="http://schemas.openxmlformats.org/drawingml/2006/table">
            <a:tbl>
              <a:tblPr/>
              <a:tblGrid>
                <a:gridCol w="261423"/>
                <a:gridCol w="611082"/>
                <a:gridCol w="695655"/>
                <a:gridCol w="496896"/>
                <a:gridCol w="496896"/>
              </a:tblGrid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입고번호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공급처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86" name="TextBox 65"/>
          <p:cNvSpPr txBox="1">
            <a:spLocks noChangeArrowheads="1"/>
          </p:cNvSpPr>
          <p:nvPr/>
        </p:nvSpPr>
        <p:spPr bwMode="auto">
          <a:xfrm>
            <a:off x="8893172" y="2610049"/>
            <a:ext cx="557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graphicFrame>
        <p:nvGraphicFramePr>
          <p:cNvPr id="3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102186"/>
              </p:ext>
            </p:extLst>
          </p:nvPr>
        </p:nvGraphicFramePr>
        <p:xfrm>
          <a:off x="3588668" y="2647474"/>
          <a:ext cx="2618732" cy="243946"/>
        </p:xfrm>
        <a:graphic>
          <a:graphicData uri="http://schemas.openxmlformats.org/drawingml/2006/table">
            <a:tbl>
              <a:tblPr/>
              <a:tblGrid>
                <a:gridCol w="654683"/>
                <a:gridCol w="654683"/>
                <a:gridCol w="654683"/>
                <a:gridCol w="654683"/>
              </a:tblGrid>
              <a:tr h="243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검수수량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스캔수량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713664"/>
              </p:ext>
            </p:extLst>
          </p:nvPr>
        </p:nvGraphicFramePr>
        <p:xfrm>
          <a:off x="3591198" y="3214858"/>
          <a:ext cx="2608240" cy="487892"/>
        </p:xfrm>
        <a:graphic>
          <a:graphicData uri="http://schemas.openxmlformats.org/drawingml/2006/table">
            <a:tbl>
              <a:tblPr/>
              <a:tblGrid>
                <a:gridCol w="1793850"/>
                <a:gridCol w="814390"/>
              </a:tblGrid>
              <a:tr h="243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시리얼</a:t>
                      </a:r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전체선택삭제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Sn-0203948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피킹처리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72" name="직사각형 71"/>
          <p:cNvSpPr>
            <a:spLocks noChangeAspect="1"/>
          </p:cNvSpPr>
          <p:nvPr/>
        </p:nvSpPr>
        <p:spPr>
          <a:xfrm>
            <a:off x="3591198" y="1633538"/>
            <a:ext cx="2613025" cy="42545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588023" y="5595289"/>
            <a:ext cx="2611415" cy="288033"/>
            <a:chOff x="4468318" y="5595289"/>
            <a:chExt cx="1731120" cy="288033"/>
          </a:xfrm>
        </p:grpSpPr>
        <p:sp>
          <p:nvSpPr>
            <p:cNvPr id="74" name="직사각형 73"/>
            <p:cNvSpPr/>
            <p:nvPr/>
          </p:nvSpPr>
          <p:spPr>
            <a:xfrm>
              <a:off x="5335438" y="5595289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다음단계</a:t>
              </a: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468318" y="5595289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이전단계</a:t>
              </a: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3584848" y="1628775"/>
            <a:ext cx="2619375" cy="293688"/>
          </a:xfrm>
          <a:prstGeom prst="rect">
            <a:avLst/>
          </a:prstGeom>
          <a:solidFill>
            <a:srgbClr val="538ED5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출고리스트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503829"/>
              </p:ext>
            </p:extLst>
          </p:nvPr>
        </p:nvGraphicFramePr>
        <p:xfrm>
          <a:off x="3592785" y="1920875"/>
          <a:ext cx="2611438" cy="733425"/>
        </p:xfrm>
        <a:graphic>
          <a:graphicData uri="http://schemas.openxmlformats.org/drawingml/2006/table">
            <a:tbl>
              <a:tblPr/>
              <a:tblGrid>
                <a:gridCol w="900240"/>
                <a:gridCol w="1711198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출고번호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797242"/>
              </p:ext>
            </p:extLst>
          </p:nvPr>
        </p:nvGraphicFramePr>
        <p:xfrm>
          <a:off x="3599135" y="3264843"/>
          <a:ext cx="2563543" cy="884237"/>
        </p:xfrm>
        <a:graphic>
          <a:graphicData uri="http://schemas.openxmlformats.org/drawingml/2006/table">
            <a:tbl>
              <a:tblPr/>
              <a:tblGrid>
                <a:gridCol w="234541"/>
                <a:gridCol w="470196"/>
                <a:gridCol w="423579"/>
                <a:gridCol w="423579"/>
                <a:gridCol w="337216"/>
                <a:gridCol w="337216"/>
                <a:gridCol w="337216"/>
              </a:tblGrid>
              <a:tr h="3963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지시수량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피킹수량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 ID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39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12348" name="TextBox 78"/>
          <p:cNvSpPr txBox="1">
            <a:spLocks noChangeArrowheads="1"/>
          </p:cNvSpPr>
          <p:nvPr/>
        </p:nvSpPr>
        <p:spPr bwMode="auto">
          <a:xfrm>
            <a:off x="5650185" y="3021955"/>
            <a:ext cx="5572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grpSp>
        <p:nvGrpSpPr>
          <p:cNvPr id="12351" name="그룹 84"/>
          <p:cNvGrpSpPr>
            <a:grpSpLocks/>
          </p:cNvGrpSpPr>
          <p:nvPr/>
        </p:nvGrpSpPr>
        <p:grpSpPr bwMode="auto">
          <a:xfrm>
            <a:off x="6825208" y="1617663"/>
            <a:ext cx="2619375" cy="4254500"/>
            <a:chOff x="6941820" y="1617179"/>
            <a:chExt cx="2619692" cy="4254992"/>
          </a:xfrm>
        </p:grpSpPr>
        <p:sp>
          <p:nvSpPr>
            <p:cNvPr id="86" name="직사각형 85"/>
            <p:cNvSpPr>
              <a:spLocks noChangeAspect="1"/>
            </p:cNvSpPr>
            <p:nvPr/>
          </p:nvSpPr>
          <p:spPr>
            <a:xfrm>
              <a:off x="6941820" y="1617179"/>
              <a:ext cx="2613341" cy="4254992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941820" y="1620354"/>
              <a:ext cx="2619692" cy="293721"/>
            </a:xfrm>
            <a:prstGeom prst="rect">
              <a:avLst/>
            </a:prstGeom>
            <a:solidFill>
              <a:srgbClr val="538ED5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출고관리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출고리스트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r>
                <a:rPr lang="ko-KR" altLang="en-US" sz="105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피킹</a:t>
              </a:r>
              <a:endPara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404" name="오른쪽 화살표 102"/>
          <p:cNvSpPr>
            <a:spLocks noChangeArrowheads="1"/>
          </p:cNvSpPr>
          <p:nvPr/>
        </p:nvSpPr>
        <p:spPr bwMode="auto">
          <a:xfrm>
            <a:off x="6303367" y="2287588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416496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16497" y="5584138"/>
            <a:ext cx="2602656" cy="288033"/>
            <a:chOff x="1293607" y="5584138"/>
            <a:chExt cx="1725545" cy="288033"/>
          </a:xfrm>
        </p:grpSpPr>
        <p:sp>
          <p:nvSpPr>
            <p:cNvPr id="31" name="직사각형 30"/>
            <p:cNvSpPr/>
            <p:nvPr/>
          </p:nvSpPr>
          <p:spPr>
            <a:xfrm>
              <a:off x="2155152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293607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권한설정</a:t>
              </a:r>
            </a:p>
          </p:txBody>
        </p:sp>
      </p:grpSp>
      <p:sp>
        <p:nvSpPr>
          <p:cNvPr id="35" name="오른쪽 화살표 1"/>
          <p:cNvSpPr>
            <a:spLocks noChangeArrowheads="1"/>
          </p:cNvSpPr>
          <p:nvPr/>
        </p:nvSpPr>
        <p:spPr bwMode="auto">
          <a:xfrm>
            <a:off x="3114154" y="2202855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16496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고관리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916366"/>
              </p:ext>
            </p:extLst>
          </p:nvPr>
        </p:nvGraphicFramePr>
        <p:xfrm>
          <a:off x="6836410" y="1924829"/>
          <a:ext cx="2611438" cy="733425"/>
        </p:xfrm>
        <a:graphic>
          <a:graphicData uri="http://schemas.openxmlformats.org/drawingml/2006/table">
            <a:tbl>
              <a:tblPr/>
              <a:tblGrid>
                <a:gridCol w="780886"/>
                <a:gridCol w="974953"/>
                <a:gridCol w="855599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피킹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LOC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1A-01-1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제품명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176656"/>
              </p:ext>
            </p:extLst>
          </p:nvPr>
        </p:nvGraphicFramePr>
        <p:xfrm>
          <a:off x="6835678" y="4133582"/>
          <a:ext cx="2608908" cy="931034"/>
        </p:xfrm>
        <a:graphic>
          <a:graphicData uri="http://schemas.openxmlformats.org/drawingml/2006/table">
            <a:tbl>
              <a:tblPr/>
              <a:tblGrid>
                <a:gridCol w="781618"/>
                <a:gridCol w="216024"/>
                <a:gridCol w="360040"/>
                <a:gridCol w="216024"/>
                <a:gridCol w="504056"/>
                <a:gridCol w="216024"/>
                <a:gridCol w="315122"/>
              </a:tblGrid>
              <a:tr h="267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지시수량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67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피킹수량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67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미출고사유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6840448" y="5589240"/>
            <a:ext cx="2601133" cy="288033"/>
            <a:chOff x="7481483" y="5589240"/>
            <a:chExt cx="1920773" cy="288033"/>
          </a:xfrm>
        </p:grpSpPr>
        <p:sp>
          <p:nvSpPr>
            <p:cNvPr id="42" name="직사각형 41"/>
            <p:cNvSpPr/>
            <p:nvPr/>
          </p:nvSpPr>
          <p:spPr>
            <a:xfrm>
              <a:off x="7481483" y="5589240"/>
              <a:ext cx="638799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752075" y="5589240"/>
              <a:ext cx="650181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확정</a:t>
              </a:r>
            </a:p>
          </p:txBody>
        </p:sp>
      </p:grp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662144"/>
              </p:ext>
            </p:extLst>
          </p:nvPr>
        </p:nvGraphicFramePr>
        <p:xfrm>
          <a:off x="6835458" y="2662942"/>
          <a:ext cx="2604018" cy="1464468"/>
        </p:xfrm>
        <a:graphic>
          <a:graphicData uri="http://schemas.openxmlformats.org/drawingml/2006/table">
            <a:tbl>
              <a:tblPr/>
              <a:tblGrid>
                <a:gridCol w="781838"/>
                <a:gridCol w="202983"/>
                <a:gridCol w="352496"/>
                <a:gridCol w="206025"/>
                <a:gridCol w="148065"/>
                <a:gridCol w="147695"/>
                <a:gridCol w="117306"/>
                <a:gridCol w="131889"/>
                <a:gridCol w="116819"/>
                <a:gridCol w="398902"/>
              </a:tblGrid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파렛트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P0001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제조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제조일자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유통일자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직사각형 47"/>
          <p:cNvSpPr>
            <a:spLocks noChangeArrowheads="1"/>
          </p:cNvSpPr>
          <p:nvPr/>
        </p:nvSpPr>
        <p:spPr bwMode="auto">
          <a:xfrm>
            <a:off x="5997825" y="1933627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84462" y="2132856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798301" y="2132856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출고시리얼스캔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7774" y="3073916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출고상차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77774" y="2598812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총량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787433" y="2609071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분배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입하검수팝업조회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614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48" name="직사각형 47"/>
          <p:cNvSpPr>
            <a:spLocks noChangeAspect="1"/>
          </p:cNvSpPr>
          <p:nvPr/>
        </p:nvSpPr>
        <p:spPr>
          <a:xfrm>
            <a:off x="416496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16497" y="5584138"/>
            <a:ext cx="2602656" cy="288033"/>
            <a:chOff x="1293607" y="5584138"/>
            <a:chExt cx="1725545" cy="288033"/>
          </a:xfrm>
        </p:grpSpPr>
        <p:sp>
          <p:nvSpPr>
            <p:cNvPr id="50" name="직사각형 49"/>
            <p:cNvSpPr/>
            <p:nvPr/>
          </p:nvSpPr>
          <p:spPr>
            <a:xfrm>
              <a:off x="2155152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293607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416496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 팝업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809326"/>
              </p:ext>
            </p:extLst>
          </p:nvPr>
        </p:nvGraphicFramePr>
        <p:xfrm>
          <a:off x="424431" y="1930867"/>
          <a:ext cx="2611440" cy="488950"/>
        </p:xfrm>
        <a:graphic>
          <a:graphicData uri="http://schemas.openxmlformats.org/drawingml/2006/table">
            <a:tbl>
              <a:tblPr/>
              <a:tblGrid>
                <a:gridCol w="742578"/>
                <a:gridCol w="648072"/>
                <a:gridCol w="504056"/>
                <a:gridCol w="288032"/>
                <a:gridCol w="428702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출고일자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출고구분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직사각형 33"/>
          <p:cNvSpPr>
            <a:spLocks noChangeArrowheads="1"/>
          </p:cNvSpPr>
          <p:nvPr/>
        </p:nvSpPr>
        <p:spPr bwMode="auto">
          <a:xfrm>
            <a:off x="2825100" y="2189624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2817540" y="1945616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5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31770"/>
              </p:ext>
            </p:extLst>
          </p:nvPr>
        </p:nvGraphicFramePr>
        <p:xfrm>
          <a:off x="434998" y="2852936"/>
          <a:ext cx="2561952" cy="731838"/>
        </p:xfrm>
        <a:graphic>
          <a:graphicData uri="http://schemas.openxmlformats.org/drawingml/2006/table">
            <a:tbl>
              <a:tblPr/>
              <a:tblGrid>
                <a:gridCol w="261423"/>
                <a:gridCol w="611082"/>
                <a:gridCol w="695655"/>
                <a:gridCol w="496896"/>
                <a:gridCol w="496896"/>
              </a:tblGrid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36" name="TextBox 65"/>
          <p:cNvSpPr txBox="1">
            <a:spLocks noChangeArrowheads="1"/>
          </p:cNvSpPr>
          <p:nvPr/>
        </p:nvSpPr>
        <p:spPr bwMode="auto">
          <a:xfrm>
            <a:off x="2484460" y="2610049"/>
            <a:ext cx="557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</p:spTree>
    <p:extLst>
      <p:ext uri="{BB962C8B-B14F-4D97-AF65-F5344CB8AC3E}">
        <p14:creationId xmlns:p14="http://schemas.microsoft.com/office/powerpoint/2010/main" val="191933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피킹처리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-TOTAL)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72" name="직사각형 71"/>
          <p:cNvSpPr>
            <a:spLocks noChangeAspect="1"/>
          </p:cNvSpPr>
          <p:nvPr/>
        </p:nvSpPr>
        <p:spPr>
          <a:xfrm>
            <a:off x="3591198" y="1633538"/>
            <a:ext cx="2613025" cy="42545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584848" y="1628775"/>
            <a:ext cx="2619375" cy="293688"/>
          </a:xfrm>
          <a:prstGeom prst="rect">
            <a:avLst/>
          </a:prstGeom>
          <a:solidFill>
            <a:srgbClr val="538ED5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총량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855774"/>
              </p:ext>
            </p:extLst>
          </p:nvPr>
        </p:nvGraphicFramePr>
        <p:xfrm>
          <a:off x="3592785" y="1920875"/>
          <a:ext cx="2611438" cy="488950"/>
        </p:xfrm>
        <a:graphic>
          <a:graphicData uri="http://schemas.openxmlformats.org/drawingml/2006/table">
            <a:tbl>
              <a:tblPr/>
              <a:tblGrid>
                <a:gridCol w="928167"/>
                <a:gridCol w="1683271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웨이브번호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제품코드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8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526178"/>
              </p:ext>
            </p:extLst>
          </p:nvPr>
        </p:nvGraphicFramePr>
        <p:xfrm>
          <a:off x="3599136" y="2904803"/>
          <a:ext cx="2563539" cy="884237"/>
        </p:xfrm>
        <a:graphic>
          <a:graphicData uri="http://schemas.openxmlformats.org/drawingml/2006/table">
            <a:tbl>
              <a:tblPr/>
              <a:tblGrid>
                <a:gridCol w="204097"/>
                <a:gridCol w="391026"/>
                <a:gridCol w="325855"/>
                <a:gridCol w="456196"/>
                <a:gridCol w="456196"/>
                <a:gridCol w="391026"/>
                <a:gridCol w="339143"/>
              </a:tblGrid>
              <a:tr h="3963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지시수량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피킹수량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 ID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AA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P001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39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AA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P002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12348" name="TextBox 78"/>
          <p:cNvSpPr txBox="1">
            <a:spLocks noChangeArrowheads="1"/>
          </p:cNvSpPr>
          <p:nvPr/>
        </p:nvSpPr>
        <p:spPr bwMode="auto">
          <a:xfrm>
            <a:off x="5650185" y="2661915"/>
            <a:ext cx="5572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grpSp>
        <p:nvGrpSpPr>
          <p:cNvPr id="12351" name="그룹 84"/>
          <p:cNvGrpSpPr>
            <a:grpSpLocks/>
          </p:cNvGrpSpPr>
          <p:nvPr/>
        </p:nvGrpSpPr>
        <p:grpSpPr bwMode="auto">
          <a:xfrm>
            <a:off x="6825208" y="1617663"/>
            <a:ext cx="2619375" cy="4254500"/>
            <a:chOff x="6941820" y="1617179"/>
            <a:chExt cx="2619692" cy="4254992"/>
          </a:xfrm>
        </p:grpSpPr>
        <p:sp>
          <p:nvSpPr>
            <p:cNvPr id="86" name="직사각형 85"/>
            <p:cNvSpPr>
              <a:spLocks noChangeAspect="1"/>
            </p:cNvSpPr>
            <p:nvPr/>
          </p:nvSpPr>
          <p:spPr>
            <a:xfrm>
              <a:off x="6941820" y="1617179"/>
              <a:ext cx="2613341" cy="4254992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941820" y="1620354"/>
              <a:ext cx="2619692" cy="293721"/>
            </a:xfrm>
            <a:prstGeom prst="rect">
              <a:avLst/>
            </a:prstGeom>
            <a:solidFill>
              <a:srgbClr val="538ED5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출고관리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r>
                <a:rPr lang="ko-KR" altLang="en-US" sz="105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피킹리스트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r>
                <a:rPr lang="ko-KR" altLang="en-US" sz="105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피킹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총량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404" name="오른쪽 화살표 102"/>
          <p:cNvSpPr>
            <a:spLocks noChangeArrowheads="1"/>
          </p:cNvSpPr>
          <p:nvPr/>
        </p:nvSpPr>
        <p:spPr bwMode="auto">
          <a:xfrm>
            <a:off x="6303367" y="2287588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416496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16497" y="5584138"/>
            <a:ext cx="2602656" cy="288033"/>
            <a:chOff x="1293607" y="5584138"/>
            <a:chExt cx="1725545" cy="288033"/>
          </a:xfrm>
        </p:grpSpPr>
        <p:sp>
          <p:nvSpPr>
            <p:cNvPr id="31" name="직사각형 30"/>
            <p:cNvSpPr/>
            <p:nvPr/>
          </p:nvSpPr>
          <p:spPr>
            <a:xfrm>
              <a:off x="2155152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293607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권한설정</a:t>
              </a:r>
            </a:p>
          </p:txBody>
        </p:sp>
      </p:grpSp>
      <p:sp>
        <p:nvSpPr>
          <p:cNvPr id="35" name="오른쪽 화살표 1"/>
          <p:cNvSpPr>
            <a:spLocks noChangeArrowheads="1"/>
          </p:cNvSpPr>
          <p:nvPr/>
        </p:nvSpPr>
        <p:spPr bwMode="auto">
          <a:xfrm>
            <a:off x="3114154" y="2202855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16496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고관리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265233"/>
              </p:ext>
            </p:extLst>
          </p:nvPr>
        </p:nvGraphicFramePr>
        <p:xfrm>
          <a:off x="6836410" y="1932578"/>
          <a:ext cx="2601823" cy="733425"/>
        </p:xfrm>
        <a:graphic>
          <a:graphicData uri="http://schemas.openxmlformats.org/drawingml/2006/table">
            <a:tbl>
              <a:tblPr/>
              <a:tblGrid>
                <a:gridCol w="849754"/>
                <a:gridCol w="795228"/>
                <a:gridCol w="956841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피킹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LOC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1A-01-1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제품명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047394"/>
              </p:ext>
            </p:extLst>
          </p:nvPr>
        </p:nvGraphicFramePr>
        <p:xfrm>
          <a:off x="6830124" y="4355094"/>
          <a:ext cx="2617797" cy="802098"/>
        </p:xfrm>
        <a:graphic>
          <a:graphicData uri="http://schemas.openxmlformats.org/drawingml/2006/table">
            <a:tbl>
              <a:tblPr/>
              <a:tblGrid>
                <a:gridCol w="859180"/>
                <a:gridCol w="585751"/>
                <a:gridCol w="648072"/>
                <a:gridCol w="524794"/>
              </a:tblGrid>
              <a:tr h="267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지시수량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PLT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BOX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EA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67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피킹수량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PLT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BOX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EA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미출고사유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6840448" y="5589240"/>
            <a:ext cx="2601133" cy="288033"/>
            <a:chOff x="7481483" y="5589240"/>
            <a:chExt cx="1920773" cy="288033"/>
          </a:xfrm>
        </p:grpSpPr>
        <p:sp>
          <p:nvSpPr>
            <p:cNvPr id="42" name="직사각형 41"/>
            <p:cNvSpPr/>
            <p:nvPr/>
          </p:nvSpPr>
          <p:spPr>
            <a:xfrm>
              <a:off x="7481483" y="5589240"/>
              <a:ext cx="638799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752075" y="5589240"/>
              <a:ext cx="650181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피킹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618570"/>
              </p:ext>
            </p:extLst>
          </p:nvPr>
        </p:nvGraphicFramePr>
        <p:xfrm>
          <a:off x="6841882" y="2669535"/>
          <a:ext cx="2575614" cy="1464468"/>
        </p:xfrm>
        <a:graphic>
          <a:graphicData uri="http://schemas.openxmlformats.org/drawingml/2006/table">
            <a:tbl>
              <a:tblPr/>
              <a:tblGrid>
                <a:gridCol w="847422"/>
                <a:gridCol w="431829"/>
                <a:gridCol w="432267"/>
                <a:gridCol w="432048"/>
                <a:gridCol w="432048"/>
              </a:tblGrid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파렛트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PLT001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제조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제조일자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유통일자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584462" y="2132856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98301" y="2132856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출고시리얼스캔</a:t>
            </a:r>
          </a:p>
        </p:txBody>
      </p:sp>
      <p:sp>
        <p:nvSpPr>
          <p:cNvPr id="48" name="직사각형 47"/>
          <p:cNvSpPr>
            <a:spLocks noChangeArrowheads="1"/>
          </p:cNvSpPr>
          <p:nvPr/>
        </p:nvSpPr>
        <p:spPr bwMode="auto">
          <a:xfrm>
            <a:off x="5990205" y="1924452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611846" y="5577840"/>
            <a:ext cx="2579972" cy="294958"/>
            <a:chOff x="3222572" y="5532544"/>
            <a:chExt cx="3924576" cy="294958"/>
          </a:xfrm>
        </p:grpSpPr>
        <p:sp>
          <p:nvSpPr>
            <p:cNvPr id="74" name="직사각형 73"/>
            <p:cNvSpPr/>
            <p:nvPr/>
          </p:nvSpPr>
          <p:spPr>
            <a:xfrm>
              <a:off x="5843794" y="5532544"/>
              <a:ext cx="1303354" cy="291419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다음단계</a:t>
              </a: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222572" y="5539469"/>
              <a:ext cx="1303354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이전단계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531352" y="5534759"/>
              <a:ext cx="1303354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분배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577774" y="3073916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출고상차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77774" y="2598812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총량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87433" y="2609071"/>
            <a:ext cx="1080000" cy="364232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분배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71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굴림체" pitchFamily="49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900" dirty="0" smtClean="0"/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22430</TotalTime>
  <Words>1715</Words>
  <Application>Microsoft Office PowerPoint</Application>
  <PresentationFormat>A4 용지(210x297mm)</PresentationFormat>
  <Paragraphs>983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Optima</vt:lpstr>
      <vt:lpstr>굴림</vt:lpstr>
      <vt:lpstr>굴림체</vt:lpstr>
      <vt:lpstr>맑은 고딕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이종건</dc:creator>
  <cp:lastModifiedBy>vertexID</cp:lastModifiedBy>
  <cp:revision>1332</cp:revision>
  <dcterms:created xsi:type="dcterms:W3CDTF">2002-03-20T01:19:40Z</dcterms:created>
  <dcterms:modified xsi:type="dcterms:W3CDTF">2017-03-13T02:53:07Z</dcterms:modified>
</cp:coreProperties>
</file>