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9" r:id="rId2"/>
    <p:sldId id="289" r:id="rId3"/>
    <p:sldId id="295" r:id="rId4"/>
    <p:sldId id="297" r:id="rId5"/>
    <p:sldId id="296" r:id="rId6"/>
    <p:sldId id="291" r:id="rId7"/>
    <p:sldId id="292" r:id="rId8"/>
    <p:sldId id="285" r:id="rId9"/>
    <p:sldId id="271" r:id="rId10"/>
    <p:sldId id="299" r:id="rId11"/>
    <p:sldId id="298" r:id="rId12"/>
    <p:sldId id="263" r:id="rId13"/>
    <p:sldId id="294" r:id="rId14"/>
    <p:sldId id="300" r:id="rId15"/>
    <p:sldId id="301" r:id="rId16"/>
    <p:sldId id="302" r:id="rId17"/>
    <p:sldId id="276" r:id="rId18"/>
    <p:sldId id="277" r:id="rId19"/>
    <p:sldId id="278" r:id="rId20"/>
    <p:sldId id="274" r:id="rId21"/>
    <p:sldId id="288" r:id="rId22"/>
    <p:sldId id="270" r:id="rId23"/>
    <p:sldId id="314" r:id="rId24"/>
    <p:sldId id="316" r:id="rId25"/>
    <p:sldId id="318" r:id="rId26"/>
    <p:sldId id="317" r:id="rId27"/>
    <p:sldId id="315" r:id="rId28"/>
    <p:sldId id="319" r:id="rId29"/>
    <p:sldId id="303" r:id="rId30"/>
    <p:sldId id="304" r:id="rId31"/>
    <p:sldId id="305" r:id="rId32"/>
    <p:sldId id="261" r:id="rId33"/>
    <p:sldId id="306" r:id="rId34"/>
    <p:sldId id="307" r:id="rId35"/>
    <p:sldId id="308" r:id="rId36"/>
    <p:sldId id="264" r:id="rId37"/>
    <p:sldId id="309" r:id="rId38"/>
    <p:sldId id="312" r:id="rId39"/>
    <p:sldId id="313" r:id="rId40"/>
    <p:sldId id="311" r:id="rId41"/>
    <p:sldId id="265" r:id="rId42"/>
    <p:sldId id="310" r:id="rId43"/>
    <p:sldId id="279" r:id="rId44"/>
    <p:sldId id="280" r:id="rId45"/>
    <p:sldId id="281" r:id="rId46"/>
    <p:sldId id="282" r:id="rId47"/>
    <p:sldId id="283" r:id="rId48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ED5"/>
    <a:srgbClr val="CCFF66"/>
    <a:srgbClr val="EAEAEA"/>
    <a:srgbClr val="D7DACC"/>
    <a:srgbClr val="B2B2B2"/>
    <a:srgbClr val="E1D8D3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219" autoAdjust="0"/>
  </p:normalViewPr>
  <p:slideViewPr>
    <p:cSldViewPr>
      <p:cViewPr varScale="1">
        <p:scale>
          <a:sx n="83" d="100"/>
          <a:sy n="83" d="100"/>
        </p:scale>
        <p:origin x="1363" y="62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674DD-E4CF-4F6C-81C9-DD436D0B7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79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074B6AD-F5D7-4176-B3DF-EE7512FED4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53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7510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420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668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0540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7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36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90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4687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979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9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77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86781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6081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39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05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17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874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32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407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207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29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86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39569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30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7126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31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89590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45035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7108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11036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67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8179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194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1861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39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6285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22107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40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75809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2965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39132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84677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1584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9115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2979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565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4282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043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055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98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15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43C1354-72D9-40EA-9AD5-99F2FD5C6962}" type="slidenum">
              <a:rPr lang="ko-KR" altLang="en-US" sz="900" b="1" smtClean="0">
                <a:solidFill>
                  <a:srgbClr val="7F7F7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1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1220197" y="1610072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66372" y="4857130"/>
            <a:ext cx="1152525" cy="2936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66372" y="4496767"/>
            <a:ext cx="1152525" cy="29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622" y="4538042"/>
            <a:ext cx="720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4684" y="4871100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312272" y="2048495"/>
            <a:ext cx="2413000" cy="2157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220197" y="161644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592" y="161695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12272" y="5280127"/>
            <a:ext cx="2413000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7188" y="1610070"/>
            <a:ext cx="39541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비밀번호를 입력하여 인증 절차를 진행한다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성공하면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이동하여 프로세스를 진행할 수 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048" y="2258609"/>
            <a:ext cx="26261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19822" y="2696567"/>
            <a:ext cx="262192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19822" y="3134524"/>
            <a:ext cx="26254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1288351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3431848" y="276587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30215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83383" y="2221775"/>
            <a:ext cx="2611395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83383" y="2835060"/>
            <a:ext cx="2616758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84073" y="3446767"/>
            <a:ext cx="2611044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5128" y="4050312"/>
            <a:ext cx="2611044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8613" y="1988840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80038" y="4662019"/>
            <a:ext cx="2621360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79902" y="5273727"/>
            <a:ext cx="2614875" cy="5974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1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입고적치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3428917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25437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0832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21774" y="25479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31935" y="25297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21774" y="28458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35" y="2836807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3480778" y="165393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121774" y="313768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31935" y="31286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21774" y="342571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31935" y="3416647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121774" y="371374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31935" y="370467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121774" y="40017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31935" y="399271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61462" y="313768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14830" y="31788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21774" y="42898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31935" y="4280743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943" y="4529253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14294" y="45711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27497" y="197648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89133" y="1985612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27497" y="2273589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37658" y="22645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07984" y="2264519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61906" y="2258787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62441" y="227817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처리 108"/>
          <p:cNvSpPr/>
          <p:nvPr/>
        </p:nvSpPr>
        <p:spPr>
          <a:xfrm>
            <a:off x="6200925" y="16164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97445" y="16232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12840" y="16237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93782" y="20667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03943" y="2048495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893782" y="236465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03943" y="235558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33"/>
          <p:cNvSpPr>
            <a:spLocks noChangeArrowheads="1"/>
          </p:cNvSpPr>
          <p:nvPr/>
        </p:nvSpPr>
        <p:spPr bwMode="auto">
          <a:xfrm>
            <a:off x="6252786" y="16603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135639" y="4858180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45800" y="48568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36174" y="487756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087962" y="4858180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88497" y="487756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135639" y="5126035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445800" y="51246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36174" y="51454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087962" y="5126035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88497" y="514541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33"/>
          <p:cNvSpPr>
            <a:spLocks noChangeArrowheads="1"/>
          </p:cNvSpPr>
          <p:nvPr/>
        </p:nvSpPr>
        <p:spPr bwMode="auto">
          <a:xfrm>
            <a:off x="4461009" y="2278171"/>
            <a:ext cx="227286" cy="2235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636001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2521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916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33"/>
          <p:cNvSpPr>
            <a:spLocks noChangeArrowheads="1"/>
          </p:cNvSpPr>
          <p:nvPr/>
        </p:nvSpPr>
        <p:spPr bwMode="auto">
          <a:xfrm>
            <a:off x="682833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36001" y="2221775"/>
            <a:ext cx="2618014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6000" y="2835060"/>
            <a:ext cx="2618015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6690" y="3446767"/>
            <a:ext cx="2617326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7746" y="4050312"/>
            <a:ext cx="2616270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41231" y="1988840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1294" y="4662019"/>
            <a:ext cx="2612723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7310" y="5273727"/>
            <a:ext cx="2616706" cy="5974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2988534" y="2372241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1241815" y="162927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38335" y="16360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3730" y="163659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41040" y="227781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1815" y="2715772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41814" y="315372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1310343" y="168215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4207087" y="161634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03607" y="1623153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9002" y="1623660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99944" y="228903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20170102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0105" y="227079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99944" y="25869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105" y="2577883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4258948" y="16602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99944" y="2878327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0105" y="28692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39632" y="287832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93000" y="29194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905667" y="198275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6502" y="19918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3690357" y="3219828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207087" y="3278903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번호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SN-0203948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200591" y="3716861"/>
            <a:ext cx="26260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번호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SN-0203948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전체선택삭제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7" name="직사각형 33"/>
          <p:cNvSpPr>
            <a:spLocks noChangeArrowheads="1"/>
          </p:cNvSpPr>
          <p:nvPr/>
        </p:nvSpPr>
        <p:spPr bwMode="auto">
          <a:xfrm>
            <a:off x="6310795" y="19769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6" name="순서도: 처리 55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979128" y="200583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39963" y="20149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74799" y="22764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35634" y="22855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33"/>
          <p:cNvSpPr>
            <a:spLocks noChangeArrowheads="1"/>
          </p:cNvSpPr>
          <p:nvPr/>
        </p:nvSpPr>
        <p:spPr bwMode="auto">
          <a:xfrm>
            <a:off x="6379927" y="227068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166764" y="3295881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167539" y="3733839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532" y="30529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228282" y="163557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24802" y="164238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0197" y="164289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1139" y="230827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20170102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1300" y="22900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1139" y="26061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1300" y="259711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1280143" y="167943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921139" y="2897562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31300" y="28884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60827" y="2897562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14195" y="29386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26862" y="20019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87697" y="2011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28282" y="3298138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번호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SN-0203948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1300" y="3736096"/>
            <a:ext cx="261499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번호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SN-0203948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전체선택삭제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3331990" y="199622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593584" y="336331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3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4328809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25329" y="161756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0724" y="161807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28034" y="225929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28809" y="2697252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28808" y="313520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4397337" y="16636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331855" y="3578253"/>
            <a:ext cx="261844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31856" y="4016211"/>
            <a:ext cx="261496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3487477" y="321043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9952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55518" y="163263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2038" y="163944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7433" y="163995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4743" y="2281176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55518" y="2719134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5517" y="3157091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1324046" y="168551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260324" y="3590472"/>
            <a:ext cx="26132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56181" y="4028032"/>
            <a:ext cx="2613208" cy="4337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595750" y="2363636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416718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370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10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4219049" y="166628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78004" y="199217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8839" y="200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73675" y="22627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37102" y="22719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65640" y="3282220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5408" y="303933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73675" y="254267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85806" y="25518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61496" y="3782231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31415" y="1624093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6810" y="1624600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1286756" y="166114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045711" y="198703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6546" y="19961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41382" y="225765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4809" y="22667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3347" y="3277079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3115" y="303419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41382" y="25375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53513" y="25466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37673" y="3777090"/>
            <a:ext cx="2614463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4208837" y="1610474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205357" y="161728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20752" y="161779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01694" y="228116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11855" y="2290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01694" y="25646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855" y="25463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33"/>
          <p:cNvSpPr>
            <a:spLocks noChangeArrowheads="1"/>
          </p:cNvSpPr>
          <p:nvPr/>
        </p:nvSpPr>
        <p:spPr bwMode="auto">
          <a:xfrm>
            <a:off x="4260698" y="165433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901694" y="28651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855" y="285604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01694" y="31509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11855" y="31418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01694" y="3438997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11855" y="34299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01694" y="37270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11855" y="371795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901694" y="401506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11855" y="400599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01694" y="430309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11855" y="4294023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941382" y="343899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750" y="34801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901694" y="459112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11855" y="458205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17863" y="487285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894214" y="487245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333683" y="5976780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900921" y="19728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62557" y="1982017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00921" y="5169374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11082" y="51603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23802" y="5173759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21241" y="5179993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00921" y="5442441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082" y="54333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23802" y="5446826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21241" y="5453060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24570" y="57369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900921" y="571730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9326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31770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9193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-TOTAL)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55774"/>
              </p:ext>
            </p:extLst>
          </p:nvPr>
        </p:nvGraphicFramePr>
        <p:xfrm>
          <a:off x="3592785" y="1920875"/>
          <a:ext cx="2611438" cy="488950"/>
        </p:xfrm>
        <a:graphic>
          <a:graphicData uri="http://schemas.openxmlformats.org/drawingml/2006/table">
            <a:tbl>
              <a:tblPr/>
              <a:tblGrid>
                <a:gridCol w="928167"/>
                <a:gridCol w="168327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웨이브번호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26178"/>
              </p:ext>
            </p:extLst>
          </p:nvPr>
        </p:nvGraphicFramePr>
        <p:xfrm>
          <a:off x="3599136" y="2904803"/>
          <a:ext cx="2563539" cy="884237"/>
        </p:xfrm>
        <a:graphic>
          <a:graphicData uri="http://schemas.openxmlformats.org/drawingml/2006/table">
            <a:tbl>
              <a:tblPr/>
              <a:tblGrid>
                <a:gridCol w="204097"/>
                <a:gridCol w="391026"/>
                <a:gridCol w="325855"/>
                <a:gridCol w="456196"/>
                <a:gridCol w="456196"/>
                <a:gridCol w="391026"/>
                <a:gridCol w="339143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266191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65233"/>
              </p:ext>
            </p:extLst>
          </p:nvPr>
        </p:nvGraphicFramePr>
        <p:xfrm>
          <a:off x="6836410" y="1932578"/>
          <a:ext cx="2601823" cy="733425"/>
        </p:xfrm>
        <a:graphic>
          <a:graphicData uri="http://schemas.openxmlformats.org/drawingml/2006/table">
            <a:tbl>
              <a:tblPr/>
              <a:tblGrid>
                <a:gridCol w="849754"/>
                <a:gridCol w="795228"/>
                <a:gridCol w="95684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1A-01-1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47394"/>
              </p:ext>
            </p:extLst>
          </p:nvPr>
        </p:nvGraphicFramePr>
        <p:xfrm>
          <a:off x="6830124" y="4355094"/>
          <a:ext cx="2617797" cy="802098"/>
        </p:xfrm>
        <a:graphic>
          <a:graphicData uri="http://schemas.openxmlformats.org/drawingml/2006/table">
            <a:tbl>
              <a:tblPr/>
              <a:tblGrid>
                <a:gridCol w="859180"/>
                <a:gridCol w="585751"/>
                <a:gridCol w="648072"/>
                <a:gridCol w="524794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18570"/>
              </p:ext>
            </p:extLst>
          </p:nvPr>
        </p:nvGraphicFramePr>
        <p:xfrm>
          <a:off x="6841882" y="2669535"/>
          <a:ext cx="2575614" cy="1464468"/>
        </p:xfrm>
        <a:graphic>
          <a:graphicData uri="http://schemas.openxmlformats.org/drawingml/2006/table">
            <a:tbl>
              <a:tblPr/>
              <a:tblGrid>
                <a:gridCol w="847422"/>
                <a:gridCol w="431829"/>
                <a:gridCol w="432267"/>
                <a:gridCol w="432048"/>
                <a:gridCol w="432048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5990205" y="192445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11846" y="5577840"/>
            <a:ext cx="2579972" cy="294958"/>
            <a:chOff x="3222572" y="5532544"/>
            <a:chExt cx="3924576" cy="294958"/>
          </a:xfrm>
        </p:grpSpPr>
        <p:sp>
          <p:nvSpPr>
            <p:cNvPr id="74" name="직사각형 73"/>
            <p:cNvSpPr/>
            <p:nvPr/>
          </p:nvSpPr>
          <p:spPr>
            <a:xfrm>
              <a:off x="5843794" y="5532544"/>
              <a:ext cx="1303354" cy="291419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22572" y="5539469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31352" y="5534759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분배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순서도: 처리 59"/>
          <p:cNvSpPr/>
          <p:nvPr/>
        </p:nvSpPr>
        <p:spPr>
          <a:xfrm>
            <a:off x="34796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448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988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19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796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7967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41649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52774" y="3580258"/>
            <a:ext cx="26132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8631" y="4018215"/>
            <a:ext cx="2613208" cy="4333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분배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92494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6144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85855"/>
              </p:ext>
            </p:extLst>
          </p:nvPr>
        </p:nvGraphicFramePr>
        <p:xfrm>
          <a:off x="394081" y="1920875"/>
          <a:ext cx="2611438" cy="488950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웨이브번호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57656"/>
              </p:ext>
            </p:extLst>
          </p:nvPr>
        </p:nvGraphicFramePr>
        <p:xfrm>
          <a:off x="400428" y="3408859"/>
          <a:ext cx="2536348" cy="731814"/>
        </p:xfrm>
        <a:graphic>
          <a:graphicData uri="http://schemas.openxmlformats.org/drawingml/2006/table">
            <a:tbl>
              <a:tblPr/>
              <a:tblGrid>
                <a:gridCol w="547242"/>
                <a:gridCol w="873710"/>
                <a:gridCol w="557698"/>
                <a:gridCol w="557698"/>
              </a:tblGrid>
              <a:tr h="16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2451481" y="3165971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3626504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3104663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641744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분배확정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2791501" y="192445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142" y="5588846"/>
            <a:ext cx="2579972" cy="288427"/>
            <a:chOff x="3222572" y="5543550"/>
            <a:chExt cx="3924576" cy="288427"/>
          </a:xfrm>
        </p:grpSpPr>
        <p:sp>
          <p:nvSpPr>
            <p:cNvPr id="74" name="직사각형 73"/>
            <p:cNvSpPr/>
            <p:nvPr/>
          </p:nvSpPr>
          <p:spPr>
            <a:xfrm>
              <a:off x="5843794" y="5543550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22572" y="5543944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aphicFrame>
        <p:nvGraphicFramePr>
          <p:cNvPr id="3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9588"/>
              </p:ext>
            </p:extLst>
          </p:nvPr>
        </p:nvGraphicFramePr>
        <p:xfrm>
          <a:off x="3634442" y="3336851"/>
          <a:ext cx="2528234" cy="1128201"/>
        </p:xfrm>
        <a:graphic>
          <a:graphicData uri="http://schemas.openxmlformats.org/drawingml/2006/table">
            <a:tbl>
              <a:tblPr/>
              <a:tblGrid>
                <a:gridCol w="523254"/>
                <a:gridCol w="1002490"/>
                <a:gridCol w="501245"/>
                <a:gridCol w="501245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분배수량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6186"/>
              </p:ext>
            </p:extLst>
          </p:nvPr>
        </p:nvGraphicFramePr>
        <p:xfrm>
          <a:off x="3637706" y="2636912"/>
          <a:ext cx="2611438" cy="244475"/>
        </p:xfrm>
        <a:graphic>
          <a:graphicData uri="http://schemas.openxmlformats.org/drawingml/2006/table">
            <a:tbl>
              <a:tblPr/>
              <a:tblGrid>
                <a:gridCol w="811238"/>
                <a:gridCol w="1800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74512"/>
              </p:ext>
            </p:extLst>
          </p:nvPr>
        </p:nvGraphicFramePr>
        <p:xfrm>
          <a:off x="3634253" y="2891681"/>
          <a:ext cx="2601823" cy="244475"/>
        </p:xfrm>
        <a:graphic>
          <a:graphicData uri="http://schemas.openxmlformats.org/drawingml/2006/table">
            <a:tbl>
              <a:tblPr/>
              <a:tblGrid>
                <a:gridCol w="822440"/>
                <a:gridCol w="926934"/>
                <a:gridCol w="85244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 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33945"/>
              </p:ext>
            </p:extLst>
          </p:nvPr>
        </p:nvGraphicFramePr>
        <p:xfrm>
          <a:off x="3633995" y="1913293"/>
          <a:ext cx="2611438" cy="733425"/>
        </p:xfrm>
        <a:graphic>
          <a:graphicData uri="http://schemas.openxmlformats.org/drawingml/2006/table">
            <a:tbl>
              <a:tblPr/>
              <a:tblGrid>
                <a:gridCol w="807200"/>
                <a:gridCol w="864096"/>
                <a:gridCol w="94014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 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23591" y="5600005"/>
            <a:ext cx="789449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55538" y="24275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8584" y="24275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5538" y="278304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584" y="27685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3263114" y="27823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3263113" y="242687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7188" y="1610070"/>
            <a:ext cx="39541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화면에서 사용자 인증에 성공하면 보여지는 화면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366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출고시리얼 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스캔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88023" y="5584138"/>
            <a:ext cx="2611415" cy="288033"/>
            <a:chOff x="4468318" y="5584138"/>
            <a:chExt cx="1731120" cy="288033"/>
          </a:xfrm>
        </p:grpSpPr>
        <p:sp>
          <p:nvSpPr>
            <p:cNvPr id="43" name="직사각형 42"/>
            <p:cNvSpPr/>
            <p:nvPr/>
          </p:nvSpPr>
          <p:spPr>
            <a:xfrm>
              <a:off x="533543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831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74077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4449"/>
              </p:ext>
            </p:extLst>
          </p:nvPr>
        </p:nvGraphicFramePr>
        <p:xfrm>
          <a:off x="3588668" y="2659671"/>
          <a:ext cx="2618732" cy="243946"/>
        </p:xfrm>
        <a:graphic>
          <a:graphicData uri="http://schemas.openxmlformats.org/drawingml/2006/table">
            <a:tbl>
              <a:tblPr/>
              <a:tblGrid>
                <a:gridCol w="654683"/>
                <a:gridCol w="654683"/>
                <a:gridCol w="654683"/>
                <a:gridCol w="654683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3045"/>
              </p:ext>
            </p:extLst>
          </p:nvPr>
        </p:nvGraphicFramePr>
        <p:xfrm>
          <a:off x="3591198" y="3214858"/>
          <a:ext cx="2608240" cy="487892"/>
        </p:xfrm>
        <a:graphic>
          <a:graphicData uri="http://schemas.openxmlformats.org/drawingml/2006/table">
            <a:tbl>
              <a:tblPr/>
              <a:tblGrid>
                <a:gridCol w="1956180"/>
                <a:gridCol w="652060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전체선택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Sn-0203948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5823771" y="352133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>
            <a:spLocks noChangeAspect="1"/>
          </p:cNvSpPr>
          <p:nvPr/>
        </p:nvSpPr>
        <p:spPr>
          <a:xfrm>
            <a:off x="682520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825209" y="5584138"/>
            <a:ext cx="2602656" cy="288033"/>
            <a:chOff x="1293607" y="5584138"/>
            <a:chExt cx="1725545" cy="288033"/>
          </a:xfrm>
        </p:grpSpPr>
        <p:sp>
          <p:nvSpPr>
            <p:cNvPr id="58" name="직사각형 57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6825208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시리얼스캔관리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7128"/>
              </p:ext>
            </p:extLst>
          </p:nvPr>
        </p:nvGraphicFramePr>
        <p:xfrm>
          <a:off x="6833143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18688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9233812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9226252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19168"/>
              </p:ext>
            </p:extLst>
          </p:nvPr>
        </p:nvGraphicFramePr>
        <p:xfrm>
          <a:off x="6843710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73" name="TextBox 65"/>
          <p:cNvSpPr txBox="1">
            <a:spLocks noChangeArrowheads="1"/>
          </p:cNvSpPr>
          <p:nvPr/>
        </p:nvSpPr>
        <p:spPr bwMode="auto">
          <a:xfrm>
            <a:off x="8893172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 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8727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90372" y="3584453"/>
            <a:ext cx="262272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1144" y="4022410"/>
            <a:ext cx="2621949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5976171" y="1412776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출고시리얼 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스캔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88023" y="5584138"/>
            <a:ext cx="2611415" cy="288033"/>
            <a:chOff x="4468318" y="5584138"/>
            <a:chExt cx="1731120" cy="288033"/>
          </a:xfrm>
        </p:grpSpPr>
        <p:sp>
          <p:nvSpPr>
            <p:cNvPr id="43" name="직사각형 42"/>
            <p:cNvSpPr/>
            <p:nvPr/>
          </p:nvSpPr>
          <p:spPr>
            <a:xfrm>
              <a:off x="533543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831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74077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4449"/>
              </p:ext>
            </p:extLst>
          </p:nvPr>
        </p:nvGraphicFramePr>
        <p:xfrm>
          <a:off x="3588668" y="2659671"/>
          <a:ext cx="2618732" cy="243946"/>
        </p:xfrm>
        <a:graphic>
          <a:graphicData uri="http://schemas.openxmlformats.org/drawingml/2006/table">
            <a:tbl>
              <a:tblPr/>
              <a:tblGrid>
                <a:gridCol w="654683"/>
                <a:gridCol w="654683"/>
                <a:gridCol w="654683"/>
                <a:gridCol w="654683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3045"/>
              </p:ext>
            </p:extLst>
          </p:nvPr>
        </p:nvGraphicFramePr>
        <p:xfrm>
          <a:off x="3591198" y="3214858"/>
          <a:ext cx="2608240" cy="487892"/>
        </p:xfrm>
        <a:graphic>
          <a:graphicData uri="http://schemas.openxmlformats.org/drawingml/2006/table">
            <a:tbl>
              <a:tblPr/>
              <a:tblGrid>
                <a:gridCol w="1956180"/>
                <a:gridCol w="652060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전체선택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Sn-0203948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5823771" y="352133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>
            <a:spLocks noChangeAspect="1"/>
          </p:cNvSpPr>
          <p:nvPr/>
        </p:nvSpPr>
        <p:spPr>
          <a:xfrm>
            <a:off x="682520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825209" y="5584138"/>
            <a:ext cx="2602656" cy="288033"/>
            <a:chOff x="1293607" y="5584138"/>
            <a:chExt cx="1725545" cy="288033"/>
          </a:xfrm>
        </p:grpSpPr>
        <p:sp>
          <p:nvSpPr>
            <p:cNvPr id="58" name="직사각형 57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6825208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시리얼스캔관리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7128"/>
              </p:ext>
            </p:extLst>
          </p:nvPr>
        </p:nvGraphicFramePr>
        <p:xfrm>
          <a:off x="6833143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18688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9233812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9226252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19168"/>
              </p:ext>
            </p:extLst>
          </p:nvPr>
        </p:nvGraphicFramePr>
        <p:xfrm>
          <a:off x="6843710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73" name="TextBox 65"/>
          <p:cNvSpPr txBox="1">
            <a:spLocks noChangeArrowheads="1"/>
          </p:cNvSpPr>
          <p:nvPr/>
        </p:nvSpPr>
        <p:spPr bwMode="auto">
          <a:xfrm>
            <a:off x="8893172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 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8727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927" y="3584453"/>
            <a:ext cx="26195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1144" y="4022410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3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출고상차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8023" y="5595289"/>
            <a:ext cx="2611415" cy="288033"/>
            <a:chOff x="4468318" y="5595289"/>
            <a:chExt cx="1731120" cy="288033"/>
          </a:xfrm>
        </p:grpSpPr>
        <p:sp>
          <p:nvSpPr>
            <p:cNvPr id="74" name="직사각형 73"/>
            <p:cNvSpPr/>
            <p:nvPr/>
          </p:nvSpPr>
          <p:spPr>
            <a:xfrm>
              <a:off x="533543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6831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64068"/>
              </p:ext>
            </p:extLst>
          </p:nvPr>
        </p:nvGraphicFramePr>
        <p:xfrm>
          <a:off x="3592785" y="1942346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WAVE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차량번호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4684"/>
              </p:ext>
            </p:extLst>
          </p:nvPr>
        </p:nvGraphicFramePr>
        <p:xfrm>
          <a:off x="3599135" y="2951163"/>
          <a:ext cx="2563540" cy="884237"/>
        </p:xfrm>
        <a:graphic>
          <a:graphicData uri="http://schemas.openxmlformats.org/drawingml/2006/table">
            <a:tbl>
              <a:tblPr/>
              <a:tblGrid>
                <a:gridCol w="333521"/>
                <a:gridCol w="668627"/>
                <a:gridCol w="927781"/>
                <a:gridCol w="633611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270827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출고상차리스트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출고상차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16917"/>
              </p:ext>
            </p:extLst>
          </p:nvPr>
        </p:nvGraphicFramePr>
        <p:xfrm>
          <a:off x="6840449" y="2642690"/>
          <a:ext cx="2604135" cy="642939"/>
        </p:xfrm>
        <a:graphic>
          <a:graphicData uri="http://schemas.openxmlformats.org/drawingml/2006/table">
            <a:tbl>
              <a:tblPr/>
              <a:tblGrid>
                <a:gridCol w="484714"/>
                <a:gridCol w="484714"/>
                <a:gridCol w="969425"/>
                <a:gridCol w="665282"/>
              </a:tblGrid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박스수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낱개수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09377"/>
              </p:ext>
            </p:extLst>
          </p:nvPr>
        </p:nvGraphicFramePr>
        <p:xfrm>
          <a:off x="6836410" y="1932578"/>
          <a:ext cx="2611438" cy="24447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0825"/>
              </p:ext>
            </p:extLst>
          </p:nvPr>
        </p:nvGraphicFramePr>
        <p:xfrm>
          <a:off x="6832957" y="2191633"/>
          <a:ext cx="2617796" cy="267366"/>
        </p:xfrm>
        <a:graphic>
          <a:graphicData uri="http://schemas.openxmlformats.org/drawingml/2006/table">
            <a:tbl>
              <a:tblPr/>
              <a:tblGrid>
                <a:gridCol w="918458"/>
                <a:gridCol w="791452"/>
                <a:gridCol w="907886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4" name="직사각형 43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상차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28061"/>
              </p:ext>
            </p:extLst>
          </p:nvPr>
        </p:nvGraphicFramePr>
        <p:xfrm>
          <a:off x="6840448" y="4221088"/>
          <a:ext cx="2577048" cy="697471"/>
        </p:xfrm>
        <a:graphic>
          <a:graphicData uri="http://schemas.openxmlformats.org/drawingml/2006/table">
            <a:tbl>
              <a:tblPr/>
              <a:tblGrid>
                <a:gridCol w="304330"/>
                <a:gridCol w="1136359"/>
                <a:gridCol w="1136359"/>
              </a:tblGrid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피킹파렛트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상차파렛트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688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P001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P002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순서도: 처리 5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 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8727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7927" y="3584834"/>
            <a:ext cx="2619589" cy="4375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1144" y="4022410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2173867" y="386250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66413" y="2284146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188" y="2722104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28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22185" y="2284145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2960" y="2722103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75075" y="235937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78004" y="199217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8839" y="200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73675" y="22627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5716" y="2271916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5640" y="3282220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408" y="303933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73675" y="254267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5716" y="25518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61496" y="3782231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반입검수목록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8"/>
            <a:ext cx="2618016" cy="47457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32432" y="2070993"/>
            <a:ext cx="1642229" cy="2245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7596" y="20801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4473" y="235073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9201" y="3361037"/>
            <a:ext cx="2623986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54165" y="311815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4473" y="2630621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0253" y="3861048"/>
            <a:ext cx="2622074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670332" y="345042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2431" y="2350733"/>
            <a:ext cx="1642229" cy="2245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2431" y="2631316"/>
            <a:ext cx="1642229" cy="2245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44065" y="263809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8727" y="2647220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44065" y="29215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1634" y="290329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44065" y="37788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51634" y="375077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3298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338945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43292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0861" y="350100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46271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6510" y="35265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60035" y="353811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61194" y="32359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64719" y="324744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도넛 117"/>
          <p:cNvSpPr/>
          <p:nvPr/>
        </p:nvSpPr>
        <p:spPr bwMode="auto">
          <a:xfrm>
            <a:off x="5209333" y="3276242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19" name="도넛 118"/>
          <p:cNvSpPr/>
          <p:nvPr/>
        </p:nvSpPr>
        <p:spPr bwMode="auto">
          <a:xfrm>
            <a:off x="6053198" y="3299344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043291" y="2041787"/>
            <a:ext cx="1637901" cy="26025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32920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0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8"/>
            <a:ext cx="2618016" cy="47457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22185" y="2284145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2960" y="2722103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75075" y="278146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3291" y="26083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953" y="2617517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3291" y="28918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860" y="287358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3291" y="31709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0860" y="3161843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3291" y="3458946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0860" y="3449876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3291" y="374697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0860" y="373790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3291" y="403501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0860" y="4025939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3291" y="432304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0860" y="4313971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82979" y="3458946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36347" y="35000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43291" y="461107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50860" y="4602004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0861" y="4892799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35811" y="489240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43292" y="23298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8727" y="2338945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8101" y="517626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5670" y="515879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41080" y="517626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1319" y="518437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4844" y="519590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43291" y="2041787"/>
            <a:ext cx="1637901" cy="26025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52047" y="5467476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9616" y="545001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55026" y="5467476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5265" y="5475595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790" y="548711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3291" y="5742326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0860" y="5733256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82979" y="5742326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6347" y="5783442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5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3488200" y="380201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73675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7964" y="2294737"/>
            <a:ext cx="575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5640" y="330504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496" y="380505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73675" y="256759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7964" y="2576715"/>
            <a:ext cx="575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반출관리목록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3662841" y="3422525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23875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90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238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8164" y="2294737"/>
            <a:ext cx="575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15840" y="3305042"/>
            <a:ext cx="2625908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6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15840" y="3805053"/>
            <a:ext cx="2625908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23875" y="256759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08164" y="2576715"/>
            <a:ext cx="575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처리 60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291477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1634" y="288668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44065" y="320061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51634" y="3191546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44065" y="3488649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1634" y="347957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4065" y="37766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1634" y="3767611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055642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43527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4343674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3488649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35297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4631707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4922502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492210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22461" y="521014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48727" y="519267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161700" y="521014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64102" y="52182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20316" y="522978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36891" y="57596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42326" y="5768788"/>
            <a:ext cx="751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55334" y="5206081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13950" y="522572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525368" y="547382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51634" y="545635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64607" y="547382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67009" y="54819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23223" y="549346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858241" y="5469761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16857" y="548940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7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2182192" y="4430809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66413" y="2284146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188" y="2722104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7187" y="3160061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66387" y="3597637"/>
            <a:ext cx="26195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62076" y="4035594"/>
            <a:ext cx="26231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2077" y="4473170"/>
            <a:ext cx="26231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55538" y="24275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8584" y="24275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5538" y="278304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584" y="27685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3263114" y="27823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3263113" y="242687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1385703" y="146383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99393" y="333373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7866" y="242859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0912" y="242859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525" y="206084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7866" y="27840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0912" y="27695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6215442" y="278337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6215441" y="242787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26816" y="332488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99393" y="391188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26816" y="3903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99393" y="4489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26816" y="448018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85679" y="1936704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메인 메뉴 목록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185679" y="2379463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185679" y="2822223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185679" y="3237948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185679" y="3674647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39552" y="1610070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고객사를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팝업으로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목록이 보인다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185679" y="4123276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185679" y="4554605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185679" y="4995381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658845" y="234394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973675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4086" y="2294738"/>
            <a:ext cx="47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65640" y="330504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1496" y="380505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9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1242828" y="167309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39348" y="167990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4743" y="168040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1294689" y="17169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53644" y="20428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14479" y="20519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49315" y="231345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4479" y="2322582"/>
            <a:ext cx="59503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46909" y="3332887"/>
            <a:ext cx="2613160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71048" y="309000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44208" y="3832898"/>
            <a:ext cx="2615861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687215" y="346694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167188" y="167309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3708" y="167990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9103" y="168040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3"/>
          <p:cNvSpPr>
            <a:spLocks noChangeArrowheads="1"/>
          </p:cNvSpPr>
          <p:nvPr/>
        </p:nvSpPr>
        <p:spPr bwMode="auto">
          <a:xfrm>
            <a:off x="4219049" y="17169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47799" y="2042842"/>
            <a:ext cx="1643101" cy="27974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43648" y="205196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50691" y="2392880"/>
            <a:ext cx="1640209" cy="2769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9050" y="2402005"/>
            <a:ext cx="610015" cy="22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50691" y="2769281"/>
            <a:ext cx="1644073" cy="2361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43648" y="2778406"/>
            <a:ext cx="58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50691" y="30854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43649" y="3076372"/>
            <a:ext cx="60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50691" y="3383918"/>
            <a:ext cx="578373" cy="2344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3648" y="3364404"/>
            <a:ext cx="600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10093" y="314896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61813" y="30854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74016" y="31268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12377" y="34369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4097" y="3373474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76300" y="341489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53000" y="37293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43648" y="3738506"/>
            <a:ext cx="600747" cy="21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47799" y="40010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19049" y="4010197"/>
            <a:ext cx="685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47799" y="4264652"/>
            <a:ext cx="1646965" cy="2444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45108" y="4273777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63103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1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58845" y="278092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47799" y="2032636"/>
            <a:ext cx="1643101" cy="2452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0750" y="2051968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50691" y="2313459"/>
            <a:ext cx="1640209" cy="2769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9319" y="232258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50691" y="2617852"/>
            <a:ext cx="1644073" cy="2321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2920" y="26269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50691" y="32388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81445" y="32297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50691" y="3537318"/>
            <a:ext cx="578373" cy="2344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04928" y="35178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10093" y="330236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61813" y="32388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74016" y="32802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12377" y="35903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64097" y="3526874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76300" y="356829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953000" y="3882780"/>
            <a:ext cx="1632527" cy="2366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3648" y="3891906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50691" y="2905884"/>
            <a:ext cx="1644072" cy="2437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84935" y="291500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56864" y="4202028"/>
            <a:ext cx="1637899" cy="2245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76180" y="4211153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3103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58845" y="321297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34510" y="22947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65640" y="330504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1496" y="380505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971284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0823" y="25549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63103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2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050496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20171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55007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15842" y="22947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4172" y="3305042"/>
            <a:ext cx="2621495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6740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34172" y="3805053"/>
            <a:ext cx="2621495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052616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2155" y="25549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44435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690516" y="3437555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1634" y="23591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4065" y="363485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1634" y="360676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392069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3911626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208729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19965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4065" y="449676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1634" y="4487691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4065" y="478479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4775722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507282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5063754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3753" y="4208729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7121" y="42498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536085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5351787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1635" y="5642582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36585" y="56421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1635" y="2050913"/>
            <a:ext cx="595034" cy="2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3292" y="294241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50861" y="292494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46271" y="294241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56510" y="295052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60035" y="296205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43292" y="3284123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50861" y="326665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46271" y="3284123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6510" y="329224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0035" y="33037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5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신규생성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050496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20171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55007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15842" y="22947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4172" y="3305042"/>
            <a:ext cx="2621495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6740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34172" y="3805053"/>
            <a:ext cx="2621495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PLT ID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052616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2155" y="25549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44435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459240" y="5431012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4065" y="37788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1634" y="375077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43292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50861" y="350100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46271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6510" y="35265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0035" y="353811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043291" y="2922844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4154" y="290459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실사유형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61194" y="32359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64719" y="324744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도넛 2"/>
          <p:cNvSpPr/>
          <p:nvPr/>
        </p:nvSpPr>
        <p:spPr bwMode="auto">
          <a:xfrm>
            <a:off x="5209333" y="3276242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2" name="도넛 81"/>
          <p:cNvSpPr/>
          <p:nvPr/>
        </p:nvSpPr>
        <p:spPr bwMode="auto">
          <a:xfrm>
            <a:off x="6053198" y="3299344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8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364502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34510" y="22947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5640" y="330504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재고수량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61496" y="380505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       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재고수량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971284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80823" y="25549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33283" y="2070993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2958" y="20801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37794" y="23416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98629" y="2350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34172" y="3361037"/>
            <a:ext cx="2614376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재고수량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59527" y="311815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34171" y="3861048"/>
            <a:ext cx="2621495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       제품명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재고수량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35403" y="260183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44942" y="261096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658767" y="346729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43292" y="29352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861" y="2916994"/>
            <a:ext cx="66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3528" y="381683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1097" y="378874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43528" y="410268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097" y="4093612"/>
            <a:ext cx="66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42519" y="4408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0088" y="4399253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39348" y="35223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46917" y="350487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42327" y="35223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52566" y="353045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56091" y="35419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2518" y="3224578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3380" y="3206329"/>
            <a:ext cx="79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48251" y="263691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61194" y="265985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64719" y="26713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도넛 87"/>
          <p:cNvSpPr/>
          <p:nvPr/>
        </p:nvSpPr>
        <p:spPr bwMode="auto">
          <a:xfrm>
            <a:off x="5209333" y="2700179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9" name="도넛 88"/>
          <p:cNvSpPr/>
          <p:nvPr/>
        </p:nvSpPr>
        <p:spPr bwMode="auto">
          <a:xfrm>
            <a:off x="6060148" y="2695606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48251" y="4721567"/>
            <a:ext cx="794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1194" y="474451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4719" y="4756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도넛 92"/>
          <p:cNvSpPr/>
          <p:nvPr/>
        </p:nvSpPr>
        <p:spPr bwMode="auto">
          <a:xfrm>
            <a:off x="5209333" y="4784834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4" name="도넛 93"/>
          <p:cNvSpPr/>
          <p:nvPr/>
        </p:nvSpPr>
        <p:spPr bwMode="auto">
          <a:xfrm>
            <a:off x="6060148" y="4780261"/>
            <a:ext cx="144016" cy="157844"/>
          </a:xfrm>
          <a:prstGeom prst="don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74978" y="5533498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7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4149615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43648" y="2024123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7986" y="2294739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5640" y="371703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분할수량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           TOPLT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61496" y="421704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분할수량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           TOPLT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68237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32920" y="2602010"/>
            <a:ext cx="5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89741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3275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8308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31223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7682" y="257567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8237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2920" y="2879268"/>
            <a:ext cx="5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9741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03275" y="286774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8308" y="286068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31223" y="28596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7682" y="285293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62444" y="3139324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3760" y="3148449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66955" y="340994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96532" y="3419065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병합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450912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3648" y="2024123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7986" y="2294739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5640" y="371703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병합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량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           TOPLT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1496" y="421704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   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병합수량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           TOPLT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68237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2920" y="2602010"/>
            <a:ext cx="5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89741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3275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48308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31223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67682" y="257567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8237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32920" y="2879268"/>
            <a:ext cx="5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89741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03275" y="286774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48308" y="286068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31223" y="28596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67682" y="285293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962444" y="3139324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53760" y="3148449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66955" y="340994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32920" y="3419065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55538" y="24275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8584" y="24275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5538" y="278304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584" y="27685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3263114" y="27823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3263113" y="242687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3378274" y="2249501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99393" y="333373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7866" y="242859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0912" y="242859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525" y="206084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7866" y="27840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0912" y="27695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6215442" y="278337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6215441" y="242787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26816" y="332488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99393" y="391188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26816" y="3903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99393" y="4489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26816" y="448018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25438" y="2748113"/>
            <a:ext cx="1918582" cy="2180702"/>
            <a:chOff x="7313956" y="2984019"/>
            <a:chExt cx="1413866" cy="1673956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7313956" y="2984019"/>
              <a:ext cx="1413866" cy="3398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36000" rIns="18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tima" pitchFamily="2" charset="2"/>
                  <a:ea typeface="굴림체" pitchFamily="49" charset="-127"/>
                </a:rPr>
                <a:t>홈플러스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굴림체" pitchFamily="49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7313956" y="3323891"/>
              <a:ext cx="1413866" cy="3398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36000" rIns="18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tima" pitchFamily="2" charset="2"/>
                  <a:ea typeface="굴림체" pitchFamily="49" charset="-127"/>
                </a:rPr>
                <a:t>신세계</a:t>
              </a: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313956" y="3663763"/>
              <a:ext cx="1413866" cy="3398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36000" rIns="18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tima" pitchFamily="2" charset="2"/>
                  <a:ea typeface="굴림체" pitchFamily="49" charset="-127"/>
                </a:rPr>
                <a:t>농협</a:t>
              </a: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7313956" y="3982883"/>
              <a:ext cx="1413866" cy="3398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36000" rIns="18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tima" pitchFamily="2" charset="2"/>
                  <a:ea typeface="굴림체" pitchFamily="49" charset="-127"/>
                </a:rPr>
                <a:t>버텍스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굴림체" pitchFamily="49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7313956" y="4318103"/>
              <a:ext cx="1413866" cy="3398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36000" rIns="18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tima" pitchFamily="2" charset="2"/>
                  <a:ea typeface="굴림체" pitchFamily="49" charset="-127"/>
                </a:rPr>
                <a:t>삼성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39552" y="1610070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고객사를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팝업으로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목록이 보인다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6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82608" y="2258609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83383" y="2696567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3488200" y="435662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1551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제품내역조회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81" name="순서도: 처리 80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재품조회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1" name="타원 90"/>
          <p:cNvSpPr/>
          <p:nvPr/>
        </p:nvSpPr>
        <p:spPr bwMode="auto">
          <a:xfrm>
            <a:off x="3676406" y="235918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85806" y="22947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65640" y="3653114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1496" y="4153125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제조일자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71284" y="285293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76201" y="286206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68893" y="31131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29728" y="31222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1032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2920" y="2602010"/>
            <a:ext cx="437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2536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76070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21103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676026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2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PDA(LOC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81" name="순서도: 처리 80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재품조회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1" name="타원 90"/>
          <p:cNvSpPr/>
          <p:nvPr/>
        </p:nvSpPr>
        <p:spPr bwMode="auto">
          <a:xfrm>
            <a:off x="3676406" y="278092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46240" y="2024123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65640" y="3365082"/>
            <a:ext cx="2618789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1496" y="3865093"/>
            <a:ext cx="2630052" cy="5000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     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         제조일자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71284" y="25474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76201" y="2556563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68893" y="280766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29728" y="28167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1032" y="2276872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2920" y="2296512"/>
            <a:ext cx="437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2536" y="2276872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76070" y="228499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21103" y="227793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676026" y="2276882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3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289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/>
          </p:nvPr>
        </p:nvGraphicFramePr>
        <p:xfrm>
          <a:off x="3600723" y="2940050"/>
          <a:ext cx="2561951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514790"/>
                <a:gridCol w="576064"/>
                <a:gridCol w="576064"/>
                <a:gridCol w="633610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3095"/>
              </p:ext>
            </p:extLst>
          </p:nvPr>
        </p:nvGraphicFramePr>
        <p:xfrm>
          <a:off x="6802710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9209047" y="289484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05909" y="5589240"/>
            <a:ext cx="2596348" cy="294082"/>
            <a:chOff x="7482553" y="5589240"/>
            <a:chExt cx="1919703" cy="294082"/>
          </a:xfrm>
        </p:grpSpPr>
        <p:sp>
          <p:nvSpPr>
            <p:cNvPr id="75" name="직사각형 74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80830" y="5584138"/>
            <a:ext cx="2618608" cy="288033"/>
            <a:chOff x="2704377" y="5584138"/>
            <a:chExt cx="3495061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3353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4140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4377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순서도: 처리 3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218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5661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1900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365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반입적치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551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반출피킹처리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1" name="순서도: 처리 6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7290" y="5606298"/>
            <a:ext cx="2621494" cy="3072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248" y="56612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11836" y="56612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8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반출팝업조회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595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1299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34467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55538" y="24275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8584" y="24275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5538" y="278304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8584" y="27685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3263114" y="27823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3263113" y="242687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3378274" y="263744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99393" y="333373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7866" y="242859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0912" y="242859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525" y="206084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7866" y="27840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0912" y="27695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6215442" y="278337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6215441" y="242787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26816" y="332488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99393" y="391188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26816" y="3903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99393" y="4489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26816" y="448018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525438" y="2748113"/>
            <a:ext cx="1918582" cy="2171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굴림체" pitchFamily="49" charset="-127"/>
              </a:rPr>
              <a:t>달력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39552" y="1610070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작업일자를 선택하면 팝업으로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달력이 보인다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82608" y="2258609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83383" y="2696567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83382" y="3134524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148518" y="320975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3389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30215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048" y="2258609"/>
            <a:ext cx="262270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19822" y="2696567"/>
            <a:ext cx="262540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19822" y="3134524"/>
            <a:ext cx="26254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1288351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3431848" y="232604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83383" y="2221775"/>
            <a:ext cx="2611395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83383" y="2835060"/>
            <a:ext cx="2616758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84073" y="3446767"/>
            <a:ext cx="2611044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5128" y="4050312"/>
            <a:ext cx="2611044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8613" y="1988840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80038" y="4662019"/>
            <a:ext cx="2621360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79902" y="5273727"/>
            <a:ext cx="2614875" cy="5974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4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4183915" y="1607362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80435" y="161417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5830" y="1614679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76772" y="21177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6933" y="2126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3915" y="1946953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7677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6933" y="2382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76772" y="2699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6933" y="26900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4235776" y="165122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876772" y="3195511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86933" y="31941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76772" y="34652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6933" y="3456225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88718" y="297811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08798" y="29949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7307" y="3214895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29095" y="3195511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29630" y="321489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76772" y="375114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86933" y="374207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76772" y="4039174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86933" y="40301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76772" y="432720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86933" y="4318136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76772" y="4615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86933" y="4606168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76772" y="490327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86933" y="4894200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916460" y="4039174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9828" y="40802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876772" y="519130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86933" y="518223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445" y="29818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92941" y="543074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69292" y="547263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39552" y="161007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리스트에서 임의의 항목 하나를 선택 시 해당 항목의 정보를 스크롤 형식으로 보여준다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순서도: 처리 68"/>
          <p:cNvSpPr/>
          <p:nvPr/>
        </p:nvSpPr>
        <p:spPr>
          <a:xfrm>
            <a:off x="1228144" y="161754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665" y="161417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40060" y="1614679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33"/>
          <p:cNvSpPr>
            <a:spLocks noChangeArrowheads="1"/>
          </p:cNvSpPr>
          <p:nvPr/>
        </p:nvSpPr>
        <p:spPr bwMode="auto">
          <a:xfrm>
            <a:off x="1274977" y="166024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228145" y="2219066"/>
            <a:ext cx="2611395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8145" y="2830773"/>
            <a:ext cx="2611394" cy="6132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8835" y="3442480"/>
            <a:ext cx="2611044" cy="62211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29890" y="4064597"/>
            <a:ext cx="2611044" cy="60354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3375" y="1986131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224800" y="4668142"/>
            <a:ext cx="2621360" cy="6117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24664" y="5279850"/>
            <a:ext cx="2614875" cy="5974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 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662488" y="2401238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308761" y="5793148"/>
            <a:ext cx="2372431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242520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39040" y="161756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4435" y="161807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팝업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3"/>
          <p:cNvSpPr>
            <a:spLocks noChangeArrowheads="1"/>
          </p:cNvSpPr>
          <p:nvPr/>
        </p:nvSpPr>
        <p:spPr bwMode="auto">
          <a:xfrm>
            <a:off x="1289352" y="16636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94679" y="22003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7725" y="22003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47750" y="299695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94679" y="25558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7725" y="25413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33"/>
          <p:cNvSpPr>
            <a:spLocks noChangeArrowheads="1"/>
          </p:cNvSpPr>
          <p:nvPr/>
        </p:nvSpPr>
        <p:spPr bwMode="auto">
          <a:xfrm>
            <a:off x="3306491" y="25557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46908" y="3165144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46909" y="3603101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3"/>
          <p:cNvSpPr>
            <a:spLocks noChangeArrowheads="1"/>
          </p:cNvSpPr>
          <p:nvPr/>
        </p:nvSpPr>
        <p:spPr bwMode="auto">
          <a:xfrm>
            <a:off x="3302256" y="22001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97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24963</TotalTime>
  <Words>3261</Words>
  <Application>Microsoft Office PowerPoint</Application>
  <PresentationFormat>A4 용지(210x297mm)</PresentationFormat>
  <Paragraphs>1599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User</cp:lastModifiedBy>
  <cp:revision>1476</cp:revision>
  <dcterms:created xsi:type="dcterms:W3CDTF">2002-03-20T01:19:40Z</dcterms:created>
  <dcterms:modified xsi:type="dcterms:W3CDTF">2017-02-16T06:16:34Z</dcterms:modified>
</cp:coreProperties>
</file>