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9" r:id="rId2"/>
    <p:sldId id="289" r:id="rId3"/>
    <p:sldId id="295" r:id="rId4"/>
    <p:sldId id="291" r:id="rId5"/>
    <p:sldId id="292" r:id="rId6"/>
    <p:sldId id="285" r:id="rId7"/>
    <p:sldId id="271" r:id="rId8"/>
    <p:sldId id="298" r:id="rId9"/>
    <p:sldId id="263" r:id="rId10"/>
    <p:sldId id="294" r:id="rId11"/>
    <p:sldId id="300" r:id="rId12"/>
    <p:sldId id="301" r:id="rId13"/>
    <p:sldId id="302" r:id="rId14"/>
    <p:sldId id="276" r:id="rId15"/>
    <p:sldId id="320" r:id="rId16"/>
    <p:sldId id="321" r:id="rId17"/>
    <p:sldId id="278" r:id="rId18"/>
    <p:sldId id="322" r:id="rId19"/>
    <p:sldId id="274" r:id="rId20"/>
    <p:sldId id="323" r:id="rId21"/>
    <p:sldId id="270" r:id="rId22"/>
    <p:sldId id="324" r:id="rId23"/>
    <p:sldId id="314" r:id="rId24"/>
    <p:sldId id="316" r:id="rId25"/>
    <p:sldId id="318" r:id="rId26"/>
    <p:sldId id="326" r:id="rId27"/>
    <p:sldId id="317" r:id="rId28"/>
    <p:sldId id="315" r:id="rId29"/>
    <p:sldId id="319" r:id="rId30"/>
    <p:sldId id="327" r:id="rId31"/>
    <p:sldId id="303" r:id="rId32"/>
    <p:sldId id="304" r:id="rId33"/>
    <p:sldId id="328" r:id="rId34"/>
    <p:sldId id="261" r:id="rId35"/>
    <p:sldId id="306" r:id="rId36"/>
    <p:sldId id="307" r:id="rId37"/>
    <p:sldId id="308" r:id="rId38"/>
    <p:sldId id="264" r:id="rId39"/>
    <p:sldId id="309" r:id="rId40"/>
    <p:sldId id="312" r:id="rId41"/>
    <p:sldId id="330" r:id="rId42"/>
    <p:sldId id="311" r:id="rId43"/>
    <p:sldId id="265" r:id="rId44"/>
    <p:sldId id="310" r:id="rId45"/>
    <p:sldId id="279" r:id="rId46"/>
    <p:sldId id="329" r:id="rId47"/>
    <p:sldId id="280" r:id="rId48"/>
    <p:sldId id="281" r:id="rId49"/>
    <p:sldId id="282" r:id="rId50"/>
    <p:sldId id="283" r:id="rId51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ED5"/>
    <a:srgbClr val="CCFF66"/>
    <a:srgbClr val="EAEAEA"/>
    <a:srgbClr val="D7DACC"/>
    <a:srgbClr val="B2B2B2"/>
    <a:srgbClr val="E1D8D3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219" autoAdjust="0"/>
  </p:normalViewPr>
  <p:slideViewPr>
    <p:cSldViewPr>
      <p:cViewPr varScale="1">
        <p:scale>
          <a:sx n="106" d="100"/>
          <a:sy n="106" d="100"/>
        </p:scale>
        <p:origin x="1013" y="77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E8674DD-E4CF-4F6C-81C9-DD436D0B7A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79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074B6AD-F5D7-4176-B3DF-EE7512FED4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53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0540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75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36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90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46874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249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38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9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388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8678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77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826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395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6518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05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17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874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286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32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407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29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20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86A40A-C1F7-4B74-8FE1-705AA68D022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39569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30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944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31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86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7126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D92B20-3C48-4C07-BD3C-E2E82D7EE2E9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33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8290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45035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27108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11036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67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8179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39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194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0435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40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1861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41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33954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solidFill>
                  <a:srgbClr val="000000"/>
                </a:solidFill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42</a:t>
            </a:fld>
            <a:endParaRPr lang="en-US" altLang="ko-KR" smtClean="0">
              <a:solidFill>
                <a:srgbClr val="000000"/>
              </a:solidFill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758097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43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2965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B49AB30-954D-4911-9F93-994C37398061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44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39132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84677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00643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115842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91151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4C24D3-05A8-443E-B926-5F614781F19A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49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29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05540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50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56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98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D867EF4-7F6A-4DE9-ACE5-52FEA19AF50D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6915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2F31927-F9F5-4916-9C49-2D32A439A570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420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0DE5EC4-07FE-4FB5-A9EA-855AA69EF414}" type="slidenum">
              <a:rPr lang="en-US" altLang="ko-KR" smtClean="0">
                <a:latin typeface="Optima" pitchFamily="2" charset="2"/>
                <a:ea typeface="굴림체" panose="020B0609000101010101" pitchFamily="49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668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43C1354-72D9-40EA-9AD5-99F2FD5C6962}" type="slidenum">
              <a:rPr lang="ko-KR" altLang="en-US" sz="900" b="1" smtClean="0">
                <a:solidFill>
                  <a:srgbClr val="7F7F7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1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1220197" y="1610072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66372" y="4857130"/>
            <a:ext cx="1152525" cy="2936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66372" y="4496767"/>
            <a:ext cx="1152525" cy="29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2622" y="4538042"/>
            <a:ext cx="7207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4684" y="4871100"/>
            <a:ext cx="7239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312272" y="2048495"/>
            <a:ext cx="2413000" cy="21574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220197" y="161644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592" y="161695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12272" y="5280127"/>
            <a:ext cx="2413000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7188" y="1610070"/>
            <a:ext cx="395416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비밀번호를 입력하여 인증 절차를 진행한다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성공하면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이동하여 프로세스를 진행할 수 있다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6" name="순서도: 처리 55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979128" y="200583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39963" y="20149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74799" y="22764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35634" y="22855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33"/>
          <p:cNvSpPr>
            <a:spLocks noChangeArrowheads="1"/>
          </p:cNvSpPr>
          <p:nvPr/>
        </p:nvSpPr>
        <p:spPr bwMode="auto">
          <a:xfrm>
            <a:off x="6379927" y="227068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166764" y="3295881"/>
            <a:ext cx="261747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프린터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167539" y="3733839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 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프린터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532" y="285351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39552" y="1610070"/>
            <a:ext cx="24156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스캔할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때마다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내용을 서버에 전달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1229769" y="163919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26289" y="164600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684" y="164651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33"/>
          <p:cNvSpPr>
            <a:spLocks noChangeArrowheads="1"/>
          </p:cNvSpPr>
          <p:nvPr/>
        </p:nvSpPr>
        <p:spPr bwMode="auto">
          <a:xfrm>
            <a:off x="1276601" y="16920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230458" y="354732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1200" y="3744162"/>
            <a:ext cx="2616582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4999" y="331410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23158" y="24303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3319" y="24121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23158" y="27282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3319" y="27192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22602" y="21469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41128" y="2156044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173795" y="21560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233319" y="4141783"/>
            <a:ext cx="2614463" cy="3861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33319" y="4527973"/>
            <a:ext cx="2614463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3403043" y="1980555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14670" y="30202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24831" y="30111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54358" y="30202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07726" y="30613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66916" y="31073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공급처     제품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89362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56433" y="550185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6784" y="3854785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9859" y="4256568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4608" y="4630782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4608" y="3573016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4328809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25328" y="161019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0723" y="1610699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31855" y="2259294"/>
            <a:ext cx="261496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28809" y="2697252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28808" y="313520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4397336" y="165626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331855" y="3573166"/>
            <a:ext cx="2618448" cy="4430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31855" y="4016211"/>
            <a:ext cx="261496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3487477" y="321043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9952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55518" y="163263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2038" y="163944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7433" y="163995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4743" y="2281176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55518" y="2719134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5517" y="3157091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1324046" y="168551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252038" y="3590472"/>
            <a:ext cx="262149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56180" y="4028428"/>
            <a:ext cx="2617351" cy="4333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595750" y="2363636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416718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370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10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4219049" y="166628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920789" y="24819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84216" y="24911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20789" y="276186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32920" y="27709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66764" y="3473517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7539" y="3911475"/>
            <a:ext cx="261670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6916" y="328498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지시수량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14394" y="21469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32920" y="2156044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65587" y="21560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532" y="306954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1234895" y="1617284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29330" y="161677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4725" y="161728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1284671" y="165382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41382" y="24099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4809" y="24190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3115" y="303419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41382" y="268986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53513" y="269898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4208837" y="1610474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205357" y="161728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20752" y="161779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01694" y="228116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11855" y="2290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01694" y="25646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855" y="25463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33"/>
          <p:cNvSpPr>
            <a:spLocks noChangeArrowheads="1"/>
          </p:cNvSpPr>
          <p:nvPr/>
        </p:nvSpPr>
        <p:spPr bwMode="auto">
          <a:xfrm>
            <a:off x="4260698" y="165433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901694" y="28651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855" y="285604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01694" y="401413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11855" y="4005064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01694" y="4302166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11855" y="4293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01694" y="459019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11855" y="4581128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901694" y="487823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11855" y="4869160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01694" y="516626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11855" y="515719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941382" y="4302166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4750" y="43432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901694" y="54542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11855" y="5445224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17863" y="573602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894214" y="573562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333683" y="5976780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900921" y="19728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62557" y="1982017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22759" y="3150038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32920" y="31409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45640" y="3154423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43079" y="3160657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22759" y="3423105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32920" y="34140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45640" y="3427490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43079" y="3433724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46408" y="37176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922759" y="36979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34895" y="3459214"/>
            <a:ext cx="2617241" cy="43757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34895" y="3896794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34121" y="3270304"/>
            <a:ext cx="2616704" cy="1889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지시수량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68" name="타원 67"/>
          <p:cNvSpPr/>
          <p:nvPr/>
        </p:nvSpPr>
        <p:spPr bwMode="auto">
          <a:xfrm>
            <a:off x="3718927" y="3526462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32399" y="2127311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50925" y="2136436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83592" y="2136436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55945" y="5502983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979128" y="200583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9963" y="20149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74799" y="22764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5634" y="22855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33"/>
          <p:cNvSpPr>
            <a:spLocks noChangeArrowheads="1"/>
          </p:cNvSpPr>
          <p:nvPr/>
        </p:nvSpPr>
        <p:spPr bwMode="auto">
          <a:xfrm>
            <a:off x="6379927" y="227068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166764" y="3295881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 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7539" y="3733839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           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532" y="285351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66916" y="31073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253741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0261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5656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1305602" y="166628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07342" y="24819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0769" y="249110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07342" y="276186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9473" y="27709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53317" y="3473517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4092" y="3911475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3469" y="328498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지시수량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000947" y="21469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19473" y="2156044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52140" y="21560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3481388" y="1980555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83085" y="306954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52600" y="5517232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-TOTAL)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1277921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74441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89836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7146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7921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77920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1346449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274441" y="3580258"/>
            <a:ext cx="262149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78583" y="4018215"/>
            <a:ext cx="2617351" cy="4333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656856" y="3224495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920789" y="25379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1624" y="2547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64832" y="3529474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65600" y="396743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66916" y="334094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지시수량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914394" y="220287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64832" y="2212001"/>
            <a:ext cx="749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165587" y="221200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6532" y="31254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08761" y="551177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-TOTAL)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1277921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74441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89836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1346449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673234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29630" y="262037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90465" y="26295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73673" y="3611914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74441" y="404987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100          A-1  PLT-1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75757" y="342338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지시수량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023235" y="228531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73672" y="2294439"/>
            <a:ext cx="755957" cy="22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274428" y="229444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05373" y="320793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734524" y="3681588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01694" y="228116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1855" y="2290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01694" y="25646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1855" y="25463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01694" y="28651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1855" y="285604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01694" y="401413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855" y="4005064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1694" y="4302166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1855" y="42930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01694" y="459019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11855" y="4581128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01694" y="487823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1855" y="4869160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01694" y="516626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1855" y="5157192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1382" y="4302166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94750" y="43432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01694" y="54542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1855" y="5445224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7863" y="573602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94214" y="573562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33683" y="5976780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00921" y="19728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2557" y="1982017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99276" y="3150038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09437" y="31409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522157" y="3154423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19596" y="3160657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99276" y="3423105"/>
            <a:ext cx="386305" cy="2156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09437" y="34140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22157" y="3427490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19596" y="3433724"/>
            <a:ext cx="417580" cy="2113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22925" y="37176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99276" y="36979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6670" y="5463402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6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분배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277921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74441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9836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74442" y="2270962"/>
            <a:ext cx="262149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7921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7920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1346449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74441" y="3584834"/>
            <a:ext cx="2621494" cy="4333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4401" y="4018215"/>
            <a:ext cx="2621534" cy="4333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643036" y="3643253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9874" y="164446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5269" y="164497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4225215" y="168151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08761" y="5301208"/>
            <a:ext cx="2372431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20789" y="25379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4833" y="2547062"/>
            <a:ext cx="5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64832" y="3529853"/>
            <a:ext cx="2626537" cy="4432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PLT0001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832" y="3973129"/>
            <a:ext cx="262653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PLT0001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6916" y="334094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4394" y="220287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832" y="2212001"/>
            <a:ext cx="749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65587" y="221200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532" y="31254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분배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277921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78106" y="163595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3501" y="163646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1350114" y="168202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24521" y="5436900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36549" y="25379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9836" y="2547062"/>
            <a:ext cx="499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7736" y="3529474"/>
            <a:ext cx="262357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PLT0001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77736" y="3967432"/>
            <a:ext cx="262435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PLT0001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77736" y="3334739"/>
            <a:ext cx="2620181" cy="1932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30154" y="220287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80592" y="2212001"/>
            <a:ext cx="749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81347" y="221200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12292" y="312549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734524" y="3583043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6148" y="3921237"/>
            <a:ext cx="261863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64832" y="4359195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6148" y="373270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지시수량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5764" y="350158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01798" y="4040421"/>
            <a:ext cx="743290" cy="21274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37902" y="4037143"/>
            <a:ext cx="743290" cy="21274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01798" y="4472469"/>
            <a:ext cx="743290" cy="21274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37902" y="4469191"/>
            <a:ext cx="743290" cy="21274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01694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11855" y="20608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901694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11855" y="2346695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01694" y="2643797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11855" y="26347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1694" y="29318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11855" y="292275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2940" y="264379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94750" y="2684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88635" y="267127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17351" y="3244448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27512" y="32353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38597" y="3244448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0407" y="328556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4292" y="327192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236753" y="5498848"/>
            <a:ext cx="1004279" cy="3015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563576" y="5509621"/>
            <a:ext cx="1004279" cy="3015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8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출고시리얼 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스캔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1284072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80592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5987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83297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84072" y="2708920"/>
            <a:ext cx="261801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 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84071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33"/>
          <p:cNvSpPr>
            <a:spLocks noChangeArrowheads="1"/>
          </p:cNvSpPr>
          <p:nvPr/>
        </p:nvSpPr>
        <p:spPr bwMode="auto">
          <a:xfrm>
            <a:off x="1352600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285716" y="3584453"/>
            <a:ext cx="261637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6489" y="4022410"/>
            <a:ext cx="2615598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632558" y="2801492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64064" y="3921237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SN-12345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4832" y="4359195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SN-12345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66148" y="3732704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95764" y="350158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901694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11855" y="20608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01694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11855" y="23466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01694" y="2645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855" y="263691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17351" y="2958601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27512" y="29495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38964" y="2958601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10407" y="29997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49630" y="4076110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49630" y="4513879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49630" y="3756025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7188" y="1610070"/>
            <a:ext cx="39541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WMS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화면에서 사용자 인증에 성공하면 보여지는 화면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366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출고시리얼 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스캔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64064" y="3128569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프린터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4832" y="3566527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프린터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66148" y="2949531"/>
            <a:ext cx="2618637" cy="1790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제품     제품명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95764" y="270892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11855" y="20608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11855" y="23466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126222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1448" y="1642895"/>
            <a:ext cx="2618789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7413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 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131408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65382" y="3914067"/>
            <a:ext cx="2613313" cy="44512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SN-12345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61448" y="4359195"/>
            <a:ext cx="26180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SN-12345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1448" y="3717033"/>
            <a:ext cx="2615935" cy="19703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89674" y="350158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5765" y="20608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95604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05765" y="23466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95604" y="2645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05765" y="263691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011261" y="2958601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21422" y="29495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32874" y="2958601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04317" y="29997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14394" y="206084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65587" y="206997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000672" y="206084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51865" y="206997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3525485" y="1908529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14394" y="234246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65587" y="235159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82825" y="544019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9006" y="4055044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9006" y="449281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9006" y="3734959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출고상차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1" name="순서도: 처리 50"/>
          <p:cNvSpPr/>
          <p:nvPr/>
        </p:nvSpPr>
        <p:spPr>
          <a:xfrm>
            <a:off x="1259375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55895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290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58600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59375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 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59374" y="3146877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1327903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258574" y="3584834"/>
            <a:ext cx="2619589" cy="4375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55895" y="4022410"/>
            <a:ext cx="2621493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728864" y="4100951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64064" y="3417181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4832" y="3855139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66148" y="32286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5764" y="299753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01694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1855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01694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11855" y="23466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01694" y="2645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1855" y="26369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출고상차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4168312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4832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80227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4220173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64064" y="3129149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4832" y="3567107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66148" y="2940616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낱개수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5764" y="270950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01694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1855" y="20608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262833" y="163608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2208" y="164289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7603" y="164340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1317549" y="167994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61440" y="3417181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62208" y="3855139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524" y="3228648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140" y="299753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9070" y="206991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9231" y="20608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99070" y="23557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9231" y="23466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99070" y="264598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09231" y="26369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3722232" y="3480021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17351" y="2357950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27512" y="23488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45088" y="2357950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10407" y="239906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88505" y="239398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1978" y="4312240"/>
            <a:ext cx="26207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62746" y="4750198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64062" y="412370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피킹파렛트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상차파렛트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564463" y="439195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64463" y="4841378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85584" y="5431703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2173867" y="386250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66413" y="2284146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188" y="2722104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28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22185" y="2284145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2960" y="2722103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75075" y="235937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8839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73675" y="23353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5716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73675" y="261526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5716" y="2624392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79103" y="3345173"/>
            <a:ext cx="26056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79103" y="3783131"/>
            <a:ext cx="260645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6148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제품명     승인수량  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764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88208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48224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99417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1882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8"/>
            <a:ext cx="2618016" cy="47457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044065" y="263809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48727" y="2647220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44065" y="29215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1634" y="290329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44065" y="37788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51634" y="375077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3298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338945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43292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0861" y="350100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46271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6510" y="35265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60035" y="353811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043291" y="2041787"/>
            <a:ext cx="1637901" cy="26025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32920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1254509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55835" y="1637738"/>
            <a:ext cx="2614959" cy="312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71230" y="1638245"/>
            <a:ext cx="2599602" cy="25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1327843" y="1683809"/>
            <a:ext cx="229749" cy="23870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26160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0996" y="23353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3037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60996" y="261526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037" y="2624392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49704" y="3345173"/>
            <a:ext cx="262240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52153" y="3783131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3469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제품명     승인수량  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3085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375529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5545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86738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3685570" y="3420402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43292" y="321874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448420" y="32129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270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1254509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51029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424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1323037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26160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0996" y="233538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3037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60996" y="261526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037" y="2624392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6424" y="3345173"/>
            <a:ext cx="26056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52153" y="3783131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3469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제품명     승인수량  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3085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375529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5545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286738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3546691" y="192599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4206602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03122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18517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조회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4275130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78253" y="20738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75130" y="2344504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202160" y="3345173"/>
            <a:ext cx="262203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04246" y="3783131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67890              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205562" y="3156640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                 공급처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35178" y="292552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327622" y="5436431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987638" y="2061428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38831" y="2070553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4987638" y="235012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238831" y="235925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4283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반입관리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8"/>
            <a:ext cx="2618016" cy="4745719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22185" y="2284145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2960" y="2722103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675075" y="278146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43291" y="26083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953" y="2617517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3291" y="28918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860" y="287358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3291" y="401413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0860" y="4005064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3291" y="4302167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0860" y="429309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3291" y="459019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0860" y="4581129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3291" y="487823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0860" y="486916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3291" y="51662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0860" y="5157192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82979" y="430216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36347" y="43432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43291" y="545429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50860" y="5445225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0861" y="5736020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35811" y="573562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8727" y="2338945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8101" y="31824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45670" y="316497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41080" y="31824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1319" y="319055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4844" y="32020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43291" y="2041787"/>
            <a:ext cx="1637901" cy="26025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2920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52047" y="347365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9616" y="345618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55026" y="347365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5265" y="34817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790" y="349329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3291" y="3748504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0860" y="373943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82979" y="3748504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6347" y="378962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20232" y="2350126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71425" y="2359251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8385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3488200" y="380201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8936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5456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0851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반출목록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33"/>
          <p:cNvSpPr>
            <a:spLocks noChangeArrowheads="1"/>
          </p:cNvSpPr>
          <p:nvPr/>
        </p:nvSpPr>
        <p:spPr bwMode="auto">
          <a:xfrm>
            <a:off x="4237464" y="16816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40587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75423" y="23285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37464" y="2337695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75423" y="260845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37464" y="261758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64849" y="3338364"/>
            <a:ext cx="262168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6580" y="377632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67896" y="314983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제품명 지시수량 검수수량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PLT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7512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89956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972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201165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982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1" name="순서도: 처리 60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291477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1634" y="288668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1041" y="3225879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7307" y="3208413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170280" y="3225879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72682" y="323399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28896" y="324551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045471" y="377540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50906" y="3784527"/>
            <a:ext cx="751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63914" y="322182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22530" y="324146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533948" y="3489559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60214" y="3472093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피킹수량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73187" y="3489559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75589" y="349767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31803" y="3509199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866821" y="348550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25437" y="350514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처리 78"/>
          <p:cNvSpPr/>
          <p:nvPr/>
        </p:nvSpPr>
        <p:spPr>
          <a:xfrm>
            <a:off x="1284679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81199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96594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반출목록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33"/>
          <p:cNvSpPr>
            <a:spLocks noChangeArrowheads="1"/>
          </p:cNvSpPr>
          <p:nvPr/>
        </p:nvSpPr>
        <p:spPr bwMode="auto">
          <a:xfrm>
            <a:off x="1353207" y="16816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56330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91166" y="23285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53207" y="2337695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91166" y="260845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3207" y="261758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3338364"/>
            <a:ext cx="262168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82323" y="377632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83639" y="314983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제품명 지시수량 검수수량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PLT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3255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5699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065715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16908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15" name="타원 114"/>
          <p:cNvSpPr/>
          <p:nvPr/>
        </p:nvSpPr>
        <p:spPr bwMode="auto">
          <a:xfrm>
            <a:off x="3740316" y="341378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9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410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9" name="순서도: 처리 28"/>
          <p:cNvSpPr/>
          <p:nvPr/>
        </p:nvSpPr>
        <p:spPr>
          <a:xfrm>
            <a:off x="1228969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5489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0884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47065" y="333274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0197" y="2059852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74488" y="3323891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347065" y="391088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88" y="3902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347065" y="448803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74488" y="4479190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1385703" y="146383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4212844" y="160287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93616" y="29925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5135" y="20873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6748" y="1719647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55135" y="2428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26816" y="332488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93616" y="3570683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26816" y="390303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93616" y="414783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626816" y="448018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179902" y="1595503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메인 메뉴 목록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179902" y="2038262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수원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179902" y="2481022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179902" y="2896747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179902" y="3333446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39552" y="1610070"/>
            <a:ext cx="24156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고객사를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팝업으로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목록이 보인다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179902" y="3772629"/>
            <a:ext cx="1918582" cy="4522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179902" y="4213404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179902" y="4654180"/>
            <a:ext cx="1918582" cy="4427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185914" y="5097600"/>
            <a:ext cx="1912570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85914" y="5527828"/>
            <a:ext cx="1912570" cy="430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반출관리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9" name="순서도: 처리 78"/>
          <p:cNvSpPr/>
          <p:nvPr/>
        </p:nvSpPr>
        <p:spPr>
          <a:xfrm>
            <a:off x="1284679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81199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96594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반출목록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33"/>
          <p:cNvSpPr>
            <a:spLocks noChangeArrowheads="1"/>
          </p:cNvSpPr>
          <p:nvPr/>
        </p:nvSpPr>
        <p:spPr bwMode="auto">
          <a:xfrm>
            <a:off x="1353207" y="16816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56330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91166" y="23285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53207" y="2337695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91166" y="260845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3207" y="2617583"/>
            <a:ext cx="59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3338364"/>
            <a:ext cx="262675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82323" y="3776322"/>
            <a:ext cx="26207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100        A-1   P-1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283639" y="3149831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제품명 지시수량 검수수량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PLT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3255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5699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065715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16908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4165457" y="1628800"/>
            <a:ext cx="2618642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6836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8375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조회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4240371" y="1681679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43494" y="2067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65457" y="3335171"/>
            <a:ext cx="2618641" cy="4332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1111111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165457" y="3768380"/>
            <a:ext cx="261864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1111111 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제브라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166773" y="3141888"/>
            <a:ext cx="2617325" cy="1932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                 공급처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00419" y="291871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292863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52879" y="205461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204072" y="206374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243494" y="23474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52879" y="233502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204072" y="234415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41" name="타원 140"/>
          <p:cNvSpPr/>
          <p:nvPr/>
        </p:nvSpPr>
        <p:spPr bwMode="auto">
          <a:xfrm>
            <a:off x="3561821" y="1925840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피킹처리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70" name="순서도: 처리 69"/>
          <p:cNvSpPr/>
          <p:nvPr/>
        </p:nvSpPr>
        <p:spPr>
          <a:xfrm>
            <a:off x="1223733" y="1628800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0253" y="1635609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648" y="1636116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41829" y="335146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850302" y="2446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3348" y="24463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4961" y="2078580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0302" y="280177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03348" y="278730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33"/>
          <p:cNvSpPr>
            <a:spLocks noChangeArrowheads="1"/>
          </p:cNvSpPr>
          <p:nvPr/>
        </p:nvSpPr>
        <p:spPr bwMode="auto">
          <a:xfrm>
            <a:off x="3257878" y="280110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8" name="직사각형 33"/>
          <p:cNvSpPr>
            <a:spLocks noChangeArrowheads="1"/>
          </p:cNvSpPr>
          <p:nvPr/>
        </p:nvSpPr>
        <p:spPr bwMode="auto">
          <a:xfrm>
            <a:off x="3257877" y="2445602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669252" y="3342619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41829" y="3929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69252" y="3920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341829" y="4506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69252" y="4497918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94" name="타원 93"/>
          <p:cNvSpPr/>
          <p:nvPr/>
        </p:nvSpPr>
        <p:spPr bwMode="auto">
          <a:xfrm>
            <a:off x="2182192" y="4430809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1270542" y="166704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4167188" y="1635609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708" y="1642418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9103" y="1642925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78327" y="2284146"/>
            <a:ext cx="260687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8328" y="2722104"/>
            <a:ext cx="260764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8329" y="3160061"/>
            <a:ext cx="260687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33"/>
          <p:cNvSpPr>
            <a:spLocks noChangeArrowheads="1"/>
          </p:cNvSpPr>
          <p:nvPr/>
        </p:nvSpPr>
        <p:spPr bwMode="auto">
          <a:xfrm>
            <a:off x="4235716" y="1688488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78329" y="3597637"/>
            <a:ext cx="260764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102" y="4035594"/>
            <a:ext cx="260609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78329" y="4473170"/>
            <a:ext cx="260687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658845" y="234394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4167188" y="1645247"/>
            <a:ext cx="35221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973675" y="2014998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4086" y="2294738"/>
            <a:ext cx="47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3082" y="3251648"/>
            <a:ext cx="352622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63083" y="3689606"/>
            <a:ext cx="35262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3082" y="3063116"/>
            <a:ext cx="3526221" cy="18853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상품명  지시수량  이동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4016" y="276821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92863" y="5429622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9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지시재고이동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434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5" name="순서도: 처리 34"/>
          <p:cNvSpPr/>
          <p:nvPr/>
        </p:nvSpPr>
        <p:spPr>
          <a:xfrm>
            <a:off x="344488" y="1652056"/>
            <a:ext cx="35221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1008" y="165886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403" y="165937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396349" y="169591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150975" y="2021807"/>
            <a:ext cx="1642229" cy="24317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139" y="20309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50975" y="22924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1386" y="2301547"/>
            <a:ext cx="47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0382" y="3258457"/>
            <a:ext cx="352622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0383" y="3696415"/>
            <a:ext cx="352622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P01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 삼성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P02        PLT-01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382" y="3069925"/>
            <a:ext cx="3526221" cy="18853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상품명  지시수량  이동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PLT 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1316" y="277502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722587" y="3325667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4167188" y="1645247"/>
            <a:ext cx="2618016" cy="427401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4065" y="2934014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292494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355395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3544886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4065" y="38419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51634" y="383291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413002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4120949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66956" y="2934014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37121" y="297513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63103" y="551723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34233" y="297409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58140" y="3244448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65709" y="323537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1031" y="3244448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1196" y="328556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48308" y="328452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6444" y="5437046"/>
            <a:ext cx="2372431" cy="3050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58845" y="278092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47799" y="2032636"/>
            <a:ext cx="1643101" cy="2452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0750" y="2051968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50691" y="2313459"/>
            <a:ext cx="1640209" cy="2769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9319" y="232258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50691" y="2617852"/>
            <a:ext cx="1644073" cy="2321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2920" y="26269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50691" y="32388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81445" y="32297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50691" y="3537318"/>
            <a:ext cx="578373" cy="2344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04928" y="35178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10093" y="330236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61813" y="3238842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74016" y="32802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12377" y="35903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64097" y="3526874"/>
            <a:ext cx="578373" cy="2599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76300" y="356829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953000" y="3882780"/>
            <a:ext cx="1632527" cy="2366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3648" y="3891906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50691" y="2905884"/>
            <a:ext cx="1644072" cy="24371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84935" y="291500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56864" y="4202028"/>
            <a:ext cx="1637899" cy="2245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01-101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76180" y="4211153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3103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58845" y="321297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38839" y="20241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34510" y="229473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971284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0823" y="25549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63103" y="5588382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2642" y="3417181"/>
            <a:ext cx="262502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62643" y="3855139"/>
            <a:ext cx="262502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63959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지시수량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</a:p>
        </p:txBody>
      </p:sp>
    </p:spTree>
    <p:extLst>
      <p:ext uri="{BB962C8B-B14F-4D97-AF65-F5344CB8AC3E}">
        <p14:creationId xmlns:p14="http://schemas.microsoft.com/office/powerpoint/2010/main" val="14432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51634" y="23591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4065" y="363485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1634" y="3606761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392069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3911626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208729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199659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4065" y="449676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1634" y="4487691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4065" y="478479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4775722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507282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5063754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3753" y="4208729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7121" y="42498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536085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5351787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1635" y="5642582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36585" y="56421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1635" y="2050913"/>
            <a:ext cx="595034" cy="2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3292" y="294241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50861" y="2924944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46271" y="294241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56510" y="295052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60035" y="296205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43292" y="3284123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50861" y="326665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46271" y="3284123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6510" y="329224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0035" y="33037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처리 74"/>
          <p:cNvSpPr/>
          <p:nvPr/>
        </p:nvSpPr>
        <p:spPr>
          <a:xfrm>
            <a:off x="1255455" y="165205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1975" y="165886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67370" y="165937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1307316" y="169591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057431" y="2021807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27106" y="20309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061942" y="22924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22777" y="23015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3675" y="306896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059551" y="25526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69090" y="256177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351370" y="5595191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256145" y="3423990"/>
            <a:ext cx="261389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56145" y="3861948"/>
            <a:ext cx="261389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2226" y="3235458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지시수량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</a:p>
        </p:txBody>
      </p:sp>
      <p:sp>
        <p:nvSpPr>
          <p:cNvPr id="104" name="타원 103"/>
          <p:cNvSpPr/>
          <p:nvPr/>
        </p:nvSpPr>
        <p:spPr bwMode="auto">
          <a:xfrm>
            <a:off x="3666450" y="350127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임의재고이동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167188" y="1645246"/>
            <a:ext cx="2618016" cy="473608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신규생성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44065" y="26335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51634" y="2615260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44065" y="37788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1634" y="375077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4065" y="406471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1634" y="4055642"/>
            <a:ext cx="603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44065" y="4352745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51634" y="43436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44065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1634" y="4631707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44065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1634" y="4919738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44065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51634" y="5207770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3753" y="4352745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7121" y="43938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4065" y="550487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1634" y="5495803"/>
            <a:ext cx="679481" cy="21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1635" y="5786598"/>
            <a:ext cx="67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36585" y="578620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43292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50861" y="3501008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946271" y="3518474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56510" y="35265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60035" y="353811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63103" y="6049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043291" y="2922844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4154" y="290459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실사유형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251" y="3212975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처리 77"/>
          <p:cNvSpPr/>
          <p:nvPr/>
        </p:nvSpPr>
        <p:spPr>
          <a:xfrm>
            <a:off x="1255455" y="1652056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51975" y="1658865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7370" y="1659372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33"/>
          <p:cNvSpPr>
            <a:spLocks noChangeArrowheads="1"/>
          </p:cNvSpPr>
          <p:nvPr/>
        </p:nvSpPr>
        <p:spPr bwMode="auto">
          <a:xfrm>
            <a:off x="1307316" y="169591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057431" y="2021807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27106" y="20309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61942" y="22924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2777" y="23015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83675" y="306896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59551" y="255265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9090" y="256177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351370" y="5595191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신규등록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56145" y="3423990"/>
            <a:ext cx="2613891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6145" y="3861948"/>
            <a:ext cx="261389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 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        P01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252226" y="3235458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  제품명   지시수량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</a:p>
        </p:txBody>
      </p:sp>
      <p:sp>
        <p:nvSpPr>
          <p:cNvPr id="105" name="타원 104"/>
          <p:cNvSpPr/>
          <p:nvPr/>
        </p:nvSpPr>
        <p:spPr bwMode="auto">
          <a:xfrm>
            <a:off x="3118621" y="546144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36585" y="3215873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33"/>
          <p:cNvSpPr>
            <a:spLocks noChangeArrowheads="1"/>
          </p:cNvSpPr>
          <p:nvPr/>
        </p:nvSpPr>
        <p:spPr bwMode="auto">
          <a:xfrm>
            <a:off x="6444162" y="321858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5478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3645024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63709" y="2024123"/>
            <a:ext cx="670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3708" y="2294738"/>
            <a:ext cx="665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408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71284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3708" y="2554969"/>
            <a:ext cx="560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7878" y="3417181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67877" y="3855139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3959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제품상태 제고수량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88239" y="5539968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재고상태변경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재고상태변경목록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44065" y="23500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727" y="2359188"/>
            <a:ext cx="597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43292" y="29352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861" y="2916994"/>
            <a:ext cx="66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3528" y="381683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AA-01-12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51097" y="3788747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43528" y="410268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097" y="4093612"/>
            <a:ext cx="664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42519" y="44083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0088" y="4399253"/>
            <a:ext cx="6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3292" y="20417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8727" y="2050913"/>
            <a:ext cx="597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39348" y="35223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46917" y="350487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42327" y="35223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52566" y="353045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56091" y="354197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42518" y="3224578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P1408290001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3380" y="3206329"/>
            <a:ext cx="79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 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48251" y="2636912"/>
            <a:ext cx="595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48251" y="4721567"/>
            <a:ext cx="794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74978" y="5533498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1247165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3685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59080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1299026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49141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43686" y="2024123"/>
            <a:ext cx="670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53652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43685" y="2294738"/>
            <a:ext cx="665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5385" y="306215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051261" y="254584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43685" y="2554969"/>
            <a:ext cx="560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47855" y="3417181"/>
            <a:ext cx="261294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247855" y="3855139"/>
            <a:ext cx="2612946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허니웰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43936" y="322864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제품명 제품상태 제고수량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3695881" y="349385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68111" y="5522065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36585" y="2636912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33"/>
          <p:cNvSpPr>
            <a:spLocks noChangeArrowheads="1"/>
          </p:cNvSpPr>
          <p:nvPr/>
        </p:nvSpPr>
        <p:spPr bwMode="auto">
          <a:xfrm>
            <a:off x="6444162" y="263962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036585" y="4703319"/>
            <a:ext cx="1637901" cy="237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33"/>
          <p:cNvSpPr>
            <a:spLocks noChangeArrowheads="1"/>
          </p:cNvSpPr>
          <p:nvPr/>
        </p:nvSpPr>
        <p:spPr bwMode="auto">
          <a:xfrm>
            <a:off x="6444162" y="470603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827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입고관리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82608" y="2258609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83383" y="2696567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83382" y="3134524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2148518" y="320975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3389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4149615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67986" y="2024123"/>
            <a:ext cx="661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7986" y="2294739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68237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3406" y="2602010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89741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3275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8308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31223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7682" y="257567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8237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3406" y="2879267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9741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03275" y="286774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8308" y="286068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31223" y="28596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7682" y="285293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62444" y="3139324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7986" y="3148448"/>
            <a:ext cx="637528" cy="220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66955" y="340994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67986" y="3419065"/>
            <a:ext cx="686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7878" y="4065253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Pirnt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A-01 P001    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67877" y="4503211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Pirnt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A-01 P001    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63959" y="3876721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분할수량 제품상태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03275" y="5533499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363940" y="5538013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PDA(PLT 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병합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5" name="순서도: 처리 44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임의재고이동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37651" y="316969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재고조사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36851" y="3607275"/>
            <a:ext cx="26147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재고상태변경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40068" y="4045232"/>
            <a:ext cx="2615597" cy="4291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파렛트분할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37121" y="4474420"/>
            <a:ext cx="261444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파렛트병합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658845" y="4581663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67986" y="2024123"/>
            <a:ext cx="661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67986" y="2294739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68237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3406" y="2602010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89741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3275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8308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31223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7682" y="257567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8237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3406" y="2879267"/>
            <a:ext cx="66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9741" y="285962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03275" y="2867747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8308" y="286068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31223" y="2859638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7682" y="285293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62444" y="3139324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67986" y="3148448"/>
            <a:ext cx="637528" cy="220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LOC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66955" y="3409940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67986" y="3419065"/>
            <a:ext cx="686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7878" y="4065253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Pirnt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  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A-01 P001    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67877" y="4503211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Pirnt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   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A-01 P001    P002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63959" y="3876721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병합수량 제품상태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03275" y="5533499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363940" y="5538013"/>
            <a:ext cx="944134" cy="255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5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조회관리</a:t>
            </a:r>
            <a:r>
              <a:rPr lang="en-US" altLang="ko-KR" sz="9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82608" y="2258609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83383" y="2696567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LOC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18621" y="1636167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41829" y="332661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850302" y="242147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3348" y="24214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4961" y="205372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수원물류센터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850302" y="277692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FFFFFF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3348" y="27624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33"/>
          <p:cNvSpPr>
            <a:spLocks noChangeArrowheads="1"/>
          </p:cNvSpPr>
          <p:nvPr/>
        </p:nvSpPr>
        <p:spPr bwMode="auto">
          <a:xfrm>
            <a:off x="3257878" y="277625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0" name="직사각형 33"/>
          <p:cNvSpPr>
            <a:spLocks noChangeArrowheads="1"/>
          </p:cNvSpPr>
          <p:nvPr/>
        </p:nvSpPr>
        <p:spPr bwMode="auto">
          <a:xfrm>
            <a:off x="3257877" y="242075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69252" y="3317767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41829" y="3904764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669252" y="3895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반출관리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41829" y="4481915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69252" y="4473066"/>
            <a:ext cx="1016945" cy="4407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3488200" y="4356626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33"/>
          <p:cNvSpPr>
            <a:spLocks noChangeArrowheads="1"/>
          </p:cNvSpPr>
          <p:nvPr/>
        </p:nvSpPr>
        <p:spPr bwMode="auto">
          <a:xfrm>
            <a:off x="1270542" y="164219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1551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제품내역조회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81" name="순서도: 처리 80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재품조회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LOC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1" name="타원 90"/>
          <p:cNvSpPr/>
          <p:nvPr/>
        </p:nvSpPr>
        <p:spPr bwMode="auto">
          <a:xfrm>
            <a:off x="3676406" y="235918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67189" y="2024122"/>
            <a:ext cx="666686" cy="21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973675" y="228561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67186" y="2294738"/>
            <a:ext cx="611063" cy="22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71284" y="285293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67185" y="2862060"/>
            <a:ext cx="615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68893" y="31131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67186" y="3122291"/>
            <a:ext cx="657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241032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67186" y="2602010"/>
            <a:ext cx="502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2536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76070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21103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676026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408" y="34221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7878" y="3777221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67877" y="4215179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A1-01  12345 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2017-0101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3959" y="358868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 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재고수량   제품상태   제조일자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95937" y="5548849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2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PDA(LOC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63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81" name="순서도: 처리 80"/>
          <p:cNvSpPr/>
          <p:nvPr/>
        </p:nvSpPr>
        <p:spPr>
          <a:xfrm>
            <a:off x="1237652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34172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49567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36877" y="229378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재품조회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37652" y="2731742"/>
            <a:ext cx="261801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LOC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33"/>
          <p:cNvSpPr>
            <a:spLocks noChangeArrowheads="1"/>
          </p:cNvSpPr>
          <p:nvPr/>
        </p:nvSpPr>
        <p:spPr bwMode="auto">
          <a:xfrm>
            <a:off x="1306180" y="169812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91" name="타원 90"/>
          <p:cNvSpPr/>
          <p:nvPr/>
        </p:nvSpPr>
        <p:spPr bwMode="auto">
          <a:xfrm>
            <a:off x="3676406" y="2780928"/>
            <a:ext cx="288032" cy="287497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4167188" y="164524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63708" y="165205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9103" y="165256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 </a:t>
            </a: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4219049" y="1689105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69164" y="2014998"/>
            <a:ext cx="1646740" cy="2294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189" y="2024122"/>
            <a:ext cx="666686" cy="21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71284" y="285293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7185" y="2862060"/>
            <a:ext cx="615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8893" y="311316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67186" y="3122291"/>
            <a:ext cx="657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41032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186" y="2602010"/>
            <a:ext cx="502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62536" y="258237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6070" y="259048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1103" y="258343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026" y="2582380"/>
            <a:ext cx="413764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5408" y="34221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7878" y="3777221"/>
            <a:ext cx="2620554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프린트          정상        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7877" y="4215179"/>
            <a:ext cx="2623783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프린트          정상        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63959" y="3588689"/>
            <a:ext cx="2621244" cy="1885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           제품상태             재고수량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08761" y="5530946"/>
            <a:ext cx="2372431" cy="2602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3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289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/>
          </p:nvPr>
        </p:nvGraphicFramePr>
        <p:xfrm>
          <a:off x="3600723" y="2940050"/>
          <a:ext cx="2561951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514790"/>
                <a:gridCol w="576064"/>
                <a:gridCol w="576064"/>
                <a:gridCol w="633610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3095"/>
              </p:ext>
            </p:extLst>
          </p:nvPr>
        </p:nvGraphicFramePr>
        <p:xfrm>
          <a:off x="6802710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9209047" y="289484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05909" y="5589240"/>
            <a:ext cx="2596348" cy="294082"/>
            <a:chOff x="7482553" y="5589240"/>
            <a:chExt cx="1919703" cy="294082"/>
          </a:xfrm>
        </p:grpSpPr>
        <p:sp>
          <p:nvSpPr>
            <p:cNvPr id="75" name="직사각형 74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80830" y="5584138"/>
            <a:ext cx="2618608" cy="288033"/>
            <a:chOff x="2704377" y="5584138"/>
            <a:chExt cx="3495061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3353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4140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4377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순서도: 처리 3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4218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591198" y="1622425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84848" y="1617663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289"/>
              </p:ext>
            </p:extLst>
          </p:nvPr>
        </p:nvGraphicFramePr>
        <p:xfrm>
          <a:off x="3592785" y="1909763"/>
          <a:ext cx="2611438" cy="731838"/>
        </p:xfrm>
        <a:graphic>
          <a:graphicData uri="http://schemas.openxmlformats.org/drawingml/2006/table">
            <a:tbl>
              <a:tblPr/>
              <a:tblGrid>
                <a:gridCol w="900240"/>
                <a:gridCol w="1711198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223"/>
          <p:cNvGraphicFramePr>
            <a:graphicFrameLocks noGrp="1"/>
          </p:cNvGraphicFramePr>
          <p:nvPr>
            <p:extLst/>
          </p:nvPr>
        </p:nvGraphicFramePr>
        <p:xfrm>
          <a:off x="3600723" y="2940050"/>
          <a:ext cx="2561951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514790"/>
                <a:gridCol w="576064"/>
                <a:gridCol w="576064"/>
                <a:gridCol w="633610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검수수량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6196" name="TextBox 65"/>
          <p:cNvSpPr txBox="1">
            <a:spLocks noChangeArrowheads="1"/>
          </p:cNvSpPr>
          <p:nvPr/>
        </p:nvSpPr>
        <p:spPr bwMode="auto">
          <a:xfrm>
            <a:off x="5650185" y="26971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6801123" y="1633538"/>
            <a:ext cx="2613025" cy="4254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94773" y="1628775"/>
            <a:ext cx="2619375" cy="293688"/>
          </a:xfrm>
          <a:prstGeom prst="rect">
            <a:avLst/>
          </a:prstGeom>
          <a:solidFill>
            <a:srgbClr val="538ED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반입검수리스트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3095"/>
              </p:ext>
            </p:extLst>
          </p:nvPr>
        </p:nvGraphicFramePr>
        <p:xfrm>
          <a:off x="6802710" y="1920875"/>
          <a:ext cx="2630736" cy="3006406"/>
        </p:xfrm>
        <a:graphic>
          <a:graphicData uri="http://schemas.openxmlformats.org/drawingml/2006/table">
            <a:tbl>
              <a:tblPr/>
              <a:tblGrid>
                <a:gridCol w="787162"/>
                <a:gridCol w="387464"/>
                <a:gridCol w="177057"/>
                <a:gridCol w="326999"/>
                <a:gridCol w="432048"/>
                <a:gridCol w="116819"/>
                <a:gridCol w="403187"/>
              </a:tblGrid>
              <a:tr h="23391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반입번호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공급처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제품상태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검수수량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파렛트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81" name="오른쪽 화살표 1"/>
          <p:cNvSpPr>
            <a:spLocks noChangeArrowheads="1"/>
          </p:cNvSpPr>
          <p:nvPr/>
        </p:nvSpPr>
        <p:spPr bwMode="auto">
          <a:xfrm>
            <a:off x="6321698" y="2274888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3" name="직사각형 33"/>
          <p:cNvSpPr>
            <a:spLocks noChangeArrowheads="1"/>
          </p:cNvSpPr>
          <p:nvPr/>
        </p:nvSpPr>
        <p:spPr bwMode="auto">
          <a:xfrm>
            <a:off x="9209047" y="2894842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05909" y="5589240"/>
            <a:ext cx="2596348" cy="294082"/>
            <a:chOff x="7482553" y="5589240"/>
            <a:chExt cx="1919703" cy="294082"/>
          </a:xfrm>
        </p:grpSpPr>
        <p:sp>
          <p:nvSpPr>
            <p:cNvPr id="75" name="직사각형 74"/>
            <p:cNvSpPr/>
            <p:nvPr/>
          </p:nvSpPr>
          <p:spPr>
            <a:xfrm>
              <a:off x="7482553" y="5595289"/>
              <a:ext cx="638799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752075" y="5589240"/>
              <a:ext cx="650181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오른쪽 화살표 1"/>
          <p:cNvSpPr>
            <a:spLocks noChangeArrowheads="1"/>
          </p:cNvSpPr>
          <p:nvPr/>
        </p:nvSpPr>
        <p:spPr bwMode="auto">
          <a:xfrm>
            <a:off x="3114154" y="2202855"/>
            <a:ext cx="377825" cy="2954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8E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33"/>
          <p:cNvSpPr>
            <a:spLocks noChangeArrowheads="1"/>
          </p:cNvSpPr>
          <p:nvPr/>
        </p:nvSpPr>
        <p:spPr bwMode="auto">
          <a:xfrm>
            <a:off x="6005785" y="1922463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80830" y="5584138"/>
            <a:ext cx="2618608" cy="288033"/>
            <a:chOff x="2704377" y="5584138"/>
            <a:chExt cx="3495061" cy="288033"/>
          </a:xfrm>
        </p:grpSpPr>
        <p:sp>
          <p:nvSpPr>
            <p:cNvPr id="61" name="직사각형 60"/>
            <p:cNvSpPr/>
            <p:nvPr/>
          </p:nvSpPr>
          <p:spPr>
            <a:xfrm>
              <a:off x="5333353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64140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4377" y="5584138"/>
              <a:ext cx="866085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순서도: 처리 3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9529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반입번호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5661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반입구분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1900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365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반입적치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8728" y="2708920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551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반출피킹처리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229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1" name="순서도: 처리 60"/>
          <p:cNvSpPr/>
          <p:nvPr/>
        </p:nvSpPr>
        <p:spPr>
          <a:xfrm>
            <a:off x="388728" y="1622425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48" y="1629234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643" y="1629741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7953" y="2270962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33"/>
          <p:cNvSpPr>
            <a:spLocks noChangeArrowheads="1"/>
          </p:cNvSpPr>
          <p:nvPr/>
        </p:nvSpPr>
        <p:spPr bwMode="auto">
          <a:xfrm>
            <a:off x="457256" y="1675304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87290" y="5606298"/>
            <a:ext cx="2621494" cy="3072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248" y="56612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권한설정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11836" y="56612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8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418338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990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529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33"/>
          <p:cNvSpPr>
            <a:spLocks noChangeArrowheads="1"/>
          </p:cNvSpPr>
          <p:nvPr/>
        </p:nvSpPr>
        <p:spPr bwMode="auto">
          <a:xfrm>
            <a:off x="4230215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7" name="순서도: 처리 66"/>
          <p:cNvSpPr/>
          <p:nvPr/>
        </p:nvSpPr>
        <p:spPr>
          <a:xfrm>
            <a:off x="1223733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0253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648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048" y="2258609"/>
            <a:ext cx="2622700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19822" y="2696567"/>
            <a:ext cx="2625407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19822" y="3134524"/>
            <a:ext cx="26254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1288351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3431848" y="232604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39552" y="1610070"/>
            <a:ext cx="241568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입고관리 버튼을 클릭 시 보여지는 화면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84072" y="344676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제품   제품명 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5128" y="3643609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8613" y="321355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7677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6933" y="23829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76772" y="2699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6933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76216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4742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27409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79902" y="403769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9902" y="442742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18854" y="377853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22005" y="416225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22005" y="456192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304928" y="5482654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4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반출팝업조회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416496" y="1633538"/>
            <a:ext cx="2613025" cy="425608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6497" y="5584138"/>
            <a:ext cx="2602656" cy="288033"/>
            <a:chOff x="1293607" y="5584138"/>
            <a:chExt cx="1725545" cy="288033"/>
          </a:xfrm>
        </p:grpSpPr>
        <p:sp>
          <p:nvSpPr>
            <p:cNvPr id="50" name="직사각형 49"/>
            <p:cNvSpPr/>
            <p:nvPr/>
          </p:nvSpPr>
          <p:spPr>
            <a:xfrm>
              <a:off x="2155152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93607" y="5584138"/>
              <a:ext cx="864000" cy="288033"/>
            </a:xfrm>
            <a:prstGeom prst="rect">
              <a:avLst/>
            </a:prstGeom>
            <a:noFill/>
            <a:ln w="3175"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16496" y="1628776"/>
            <a:ext cx="2619375" cy="293687"/>
          </a:xfrm>
          <a:prstGeom prst="rect">
            <a:avLst/>
          </a:prstGeom>
          <a:solidFill>
            <a:srgbClr val="538ED5"/>
          </a:solidFill>
          <a:ln w="3175">
            <a:solidFill>
              <a:srgbClr val="53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반출번호 팝업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5950"/>
              </p:ext>
            </p:extLst>
          </p:nvPr>
        </p:nvGraphicFramePr>
        <p:xfrm>
          <a:off x="424431" y="1930867"/>
          <a:ext cx="2611440" cy="488950"/>
        </p:xfrm>
        <a:graphic>
          <a:graphicData uri="http://schemas.openxmlformats.org/drawingml/2006/table">
            <a:tbl>
              <a:tblPr/>
              <a:tblGrid>
                <a:gridCol w="742578"/>
                <a:gridCol w="648072"/>
                <a:gridCol w="504056"/>
                <a:gridCol w="288032"/>
                <a:gridCol w="42870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반출일자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반출구분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19" marR="91419" marT="45839" marB="45839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2825100" y="2189624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2817540" y="1945616"/>
            <a:ext cx="201613" cy="2208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1299"/>
              </p:ext>
            </p:extLst>
          </p:nvPr>
        </p:nvGraphicFramePr>
        <p:xfrm>
          <a:off x="434998" y="2852936"/>
          <a:ext cx="2561952" cy="731838"/>
        </p:xfrm>
        <a:graphic>
          <a:graphicData uri="http://schemas.openxmlformats.org/drawingml/2006/table">
            <a:tbl>
              <a:tblPr/>
              <a:tblGrid>
                <a:gridCol w="261423"/>
                <a:gridCol w="611082"/>
                <a:gridCol w="695655"/>
                <a:gridCol w="496896"/>
                <a:gridCol w="496896"/>
              </a:tblGrid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반출번호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740" marB="4574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2484460" y="2610049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34467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입하검수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4183915" y="1607362"/>
            <a:ext cx="2618016" cy="4701957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80435" y="1614172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5830" y="1614679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76772" y="211779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6933" y="2126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3915" y="1946953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7677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6933" y="2382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76772" y="2699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6933" y="26900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33"/>
          <p:cNvSpPr>
            <a:spLocks noChangeArrowheads="1"/>
          </p:cNvSpPr>
          <p:nvPr/>
        </p:nvSpPr>
        <p:spPr bwMode="auto">
          <a:xfrm>
            <a:off x="4235776" y="165122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876772" y="3221050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86933" y="32196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76772" y="3490834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6933" y="3481764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7307" y="3240434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29095" y="3221050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29630" y="324043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76772" y="377668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86933" y="37676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76772" y="4064713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86933" y="40556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76772" y="435274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86933" y="434367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76772" y="46407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86933" y="4631707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76772" y="492880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86933" y="491973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916460" y="4064713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9828" y="41058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876772" y="521684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86933" y="520777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445" y="29818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제품상태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92941" y="545628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69292" y="54981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39552" y="1610070"/>
            <a:ext cx="24156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리스트에서 임의의 항목 하나를 선택 시 해당 항목의 정보를 스크롤 형식으로 보여준다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순서도: 처리 61"/>
          <p:cNvSpPr/>
          <p:nvPr/>
        </p:nvSpPr>
        <p:spPr>
          <a:xfrm>
            <a:off x="128407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8059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9598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33"/>
          <p:cNvSpPr>
            <a:spLocks noChangeArrowheads="1"/>
          </p:cNvSpPr>
          <p:nvPr/>
        </p:nvSpPr>
        <p:spPr bwMode="auto">
          <a:xfrm>
            <a:off x="1330905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89303" y="321355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7746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7623" y="23829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7462" y="2699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87623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906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95432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228099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05618" y="5482654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84556" y="341804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제품   제품명 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85612" y="3614889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80386" y="40089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80386" y="439870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9338" y="374981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2489" y="413353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2489" y="453320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타원 112"/>
          <p:cNvSpPr/>
          <p:nvPr/>
        </p:nvSpPr>
        <p:spPr bwMode="auto">
          <a:xfrm>
            <a:off x="3757970" y="3667184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304966" y="5873392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69292" y="296148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33"/>
          <p:cNvSpPr>
            <a:spLocks noChangeArrowheads="1"/>
          </p:cNvSpPr>
          <p:nvPr/>
        </p:nvSpPr>
        <p:spPr bwMode="auto">
          <a:xfrm>
            <a:off x="6276869" y="2956803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384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입하검수팝업조회</a:t>
            </a:r>
            <a:r>
              <a:rPr lang="en-US" altLang="ko-KR" sz="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614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4207192" y="161075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03712" y="161756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9107" y="161807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3"/>
          <p:cNvSpPr>
            <a:spLocks noChangeArrowheads="1"/>
          </p:cNvSpPr>
          <p:nvPr/>
        </p:nvSpPr>
        <p:spPr bwMode="auto">
          <a:xfrm>
            <a:off x="4254024" y="16636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59351" y="220037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2397" y="220037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2422" y="299695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59351" y="25558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397" y="254135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입고구분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33"/>
          <p:cNvSpPr>
            <a:spLocks noChangeArrowheads="1"/>
          </p:cNvSpPr>
          <p:nvPr/>
        </p:nvSpPr>
        <p:spPr bwMode="auto">
          <a:xfrm>
            <a:off x="6271163" y="255577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11580" y="3318292"/>
            <a:ext cx="2612659" cy="2848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                공급처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581" y="3603101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1234567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3"/>
          <p:cNvSpPr>
            <a:spLocks noChangeArrowheads="1"/>
          </p:cNvSpPr>
          <p:nvPr/>
        </p:nvSpPr>
        <p:spPr bwMode="auto">
          <a:xfrm>
            <a:off x="6266928" y="220013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15827" y="4041058"/>
            <a:ext cx="261265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1234567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1284073" y="1610072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80593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95988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33"/>
          <p:cNvSpPr>
            <a:spLocks noChangeArrowheads="1"/>
          </p:cNvSpPr>
          <p:nvPr/>
        </p:nvSpPr>
        <p:spPr bwMode="auto">
          <a:xfrm>
            <a:off x="1330905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89303" y="321355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77462" y="240123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7623" y="23829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77462" y="269915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7623" y="26900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76906" y="2117794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95432" y="2126919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28099" y="2126919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64" name="타원 63"/>
          <p:cNvSpPr/>
          <p:nvPr/>
        </p:nvSpPr>
        <p:spPr bwMode="auto">
          <a:xfrm>
            <a:off x="3457347" y="1951430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84556" y="3418047"/>
            <a:ext cx="2617325" cy="18891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제품   제품명   승인수량   검수수량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5612" y="3614889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0386" y="4008974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0386" y="4398700"/>
            <a:ext cx="2616270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핸펀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19338" y="3749817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2489" y="413353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1422489" y="4533203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618" y="5482654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28243" y="5482654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입고적치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1024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60" name="순서도: 처리 59"/>
          <p:cNvSpPr/>
          <p:nvPr/>
        </p:nvSpPr>
        <p:spPr>
          <a:xfrm>
            <a:off x="4207192" y="1610072"/>
            <a:ext cx="2618016" cy="4771256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03712" y="1616881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19107" y="1617388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00049" y="254796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0210" y="25297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22759" y="398892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2920" y="39798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33"/>
          <p:cNvSpPr>
            <a:spLocks noChangeArrowheads="1"/>
          </p:cNvSpPr>
          <p:nvPr/>
        </p:nvSpPr>
        <p:spPr bwMode="auto">
          <a:xfrm>
            <a:off x="4259053" y="1653930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922759" y="4280737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32920" y="42716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22759" y="4568769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32920" y="4559699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22759" y="4856801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32920" y="4847731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922759" y="514483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32920" y="5135763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62447" y="4280737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201712-31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15815" y="43218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22759" y="5432865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32920" y="542379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38928" y="567230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15279" y="5714196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905772" y="197648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67408" y="1985612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05772" y="2273589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15933" y="22645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86259" y="2264519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40181" y="2258787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40716" y="227817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926490" y="3400058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2017-01-02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36651" y="338181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26490" y="369797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36651" y="368890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922759" y="2848164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32920" y="284679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23294" y="286754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875082" y="2848164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75617" y="286754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922759" y="3116019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232920" y="31146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23294" y="313540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875082" y="3116019"/>
            <a:ext cx="325370" cy="23154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175617" y="313540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33"/>
          <p:cNvSpPr>
            <a:spLocks noChangeArrowheads="1"/>
          </p:cNvSpPr>
          <p:nvPr/>
        </p:nvSpPr>
        <p:spPr bwMode="auto">
          <a:xfrm>
            <a:off x="5239284" y="2278171"/>
            <a:ext cx="227286" cy="2235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71" name="순서도: 처리 70"/>
          <p:cNvSpPr/>
          <p:nvPr/>
        </p:nvSpPr>
        <p:spPr>
          <a:xfrm>
            <a:off x="1453594" y="1603948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FFFF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450114" y="1610757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65509" y="1611264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FFFF">
                    <a:lumMod val="9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rgbClr val="FFFFFF">
                  <a:lumMod val="9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48909" y="2258609"/>
            <a:ext cx="2626182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449683" y="2696567"/>
            <a:ext cx="262192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449683" y="3134524"/>
            <a:ext cx="262540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33"/>
          <p:cNvSpPr>
            <a:spLocks noChangeArrowheads="1"/>
          </p:cNvSpPr>
          <p:nvPr/>
        </p:nvSpPr>
        <p:spPr bwMode="auto">
          <a:xfrm>
            <a:off x="1518212" y="1662951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0" name="타원 119"/>
          <p:cNvSpPr/>
          <p:nvPr/>
        </p:nvSpPr>
        <p:spPr bwMode="auto">
          <a:xfrm>
            <a:off x="3661709" y="2765877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328243" y="6000483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2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PDA(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입하시리얼 스캔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04</a:t>
            </a: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일</a:t>
            </a:r>
          </a:p>
        </p:txBody>
      </p:sp>
      <p:sp>
        <p:nvSpPr>
          <p:cNvPr id="819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이종혁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1241815" y="162927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38335" y="16360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3730" y="163659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입고관리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41040" y="2277814"/>
            <a:ext cx="2618789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41815" y="2715772"/>
            <a:ext cx="2618788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41814" y="3153729"/>
            <a:ext cx="2618015" cy="4379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3"/>
          <p:cNvSpPr>
            <a:spLocks noChangeArrowheads="1"/>
          </p:cNvSpPr>
          <p:nvPr/>
        </p:nvSpPr>
        <p:spPr bwMode="auto">
          <a:xfrm>
            <a:off x="1310343" y="168215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4" name="타원 103"/>
          <p:cNvSpPr/>
          <p:nvPr/>
        </p:nvSpPr>
        <p:spPr bwMode="auto">
          <a:xfrm>
            <a:off x="3690357" y="3219828"/>
            <a:ext cx="288032" cy="303083"/>
          </a:xfrm>
          <a:prstGeom prst="ellipse">
            <a:avLst/>
          </a:prstGeom>
          <a:solidFill>
            <a:srgbClr val="538E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36000" rIns="18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tima" pitchFamily="2" charset="2"/>
              <a:ea typeface="굴림체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39552" y="1610070"/>
            <a:ext cx="2415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 스캔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검수수량만큼 스캔 후 스캔 내용을 리스트 형식으로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내용을 스캔 시 해당 항목 삭제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검수수량은 서버로부터 받은 내용을 표시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 수량은 실제 사용자가 </a:t>
            </a:r>
            <a:r>
              <a:rPr lang="ko-KR" altLang="en-US" sz="105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스캔한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endParaRPr lang="en-US" altLang="ko-KR" sz="105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PLT ID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후 조회 버튼을 눌러 검수수량을 얻어온다</a:t>
            </a:r>
            <a:r>
              <a:rPr lang="en-US" altLang="ko-KR" sz="10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4167188" y="1629277"/>
            <a:ext cx="2618016" cy="42672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3708" y="1636086"/>
            <a:ext cx="2621495" cy="307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9103" y="1636593"/>
            <a:ext cx="2606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시리얼스캔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33"/>
          <p:cNvSpPr>
            <a:spLocks noChangeArrowheads="1"/>
          </p:cNvSpPr>
          <p:nvPr/>
        </p:nvSpPr>
        <p:spPr bwMode="auto">
          <a:xfrm>
            <a:off x="4214020" y="1682156"/>
            <a:ext cx="230323" cy="23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78546" y="3930829"/>
            <a:ext cx="2606656" cy="1895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시리얼번호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78546" y="4115108"/>
            <a:ext cx="2606657" cy="40228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72418" y="369761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0577" y="2420443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Galaxy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70738" y="240219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60577" y="2718357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738" y="270928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 ID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60021" y="2136999"/>
            <a:ext cx="1175338" cy="2298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8547" y="2146124"/>
            <a:ext cx="613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111214" y="2146124"/>
            <a:ext cx="409767" cy="1973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88733" y="5501859"/>
            <a:ext cx="2372431" cy="32260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78548" y="4514514"/>
            <a:ext cx="2606654" cy="3969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178547" y="4911482"/>
            <a:ext cx="2606654" cy="3897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SN-0203948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852089" y="3403754"/>
            <a:ext cx="55778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62250" y="33946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검수수량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91777" y="3403754"/>
            <a:ext cx="598212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5145" y="34448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스캔수량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50751" y="2977892"/>
            <a:ext cx="1637900" cy="2350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VertexID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0912" y="29688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스캔번호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56603" y="4258298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59678" y="4660081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54427" y="5034295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r="32944"/>
          <a:stretch>
            <a:fillRect/>
          </a:stretch>
        </p:blipFill>
        <p:spPr bwMode="auto">
          <a:xfrm>
            <a:off x="4354427" y="3976529"/>
            <a:ext cx="114300" cy="128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26778</TotalTime>
  <Words>3289</Words>
  <Application>Microsoft Office PowerPoint</Application>
  <PresentationFormat>A4 용지(210x297mm)</PresentationFormat>
  <Paragraphs>1576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Optima</vt:lpstr>
      <vt:lpstr>굴림</vt:lpstr>
      <vt:lpstr>굴림체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User</cp:lastModifiedBy>
  <cp:revision>1641</cp:revision>
  <dcterms:created xsi:type="dcterms:W3CDTF">2002-03-20T01:19:40Z</dcterms:created>
  <dcterms:modified xsi:type="dcterms:W3CDTF">2017-03-20T01:37:38Z</dcterms:modified>
</cp:coreProperties>
</file>