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9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3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6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4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0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9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FDE5252-19CB-4F46-B96E-E6B7419B0AA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8B7E476-3D4B-4C8E-8D1C-C8599D5B4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WMS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2017.03.28.</a:t>
            </a:r>
            <a:r>
              <a:rPr lang="ko-KR" altLang="en-US" dirty="0" smtClean="0"/>
              <a:t>이경민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5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02752" y="373223"/>
            <a:ext cx="2314795" cy="41151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423" y="280827"/>
            <a:ext cx="9875520" cy="4383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00.</a:t>
            </a:r>
            <a:r>
              <a:rPr lang="ko-KR" altLang="en-US" sz="2400" dirty="0" smtClean="0"/>
              <a:t>로그인 화면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99500"/>
              </p:ext>
            </p:extLst>
          </p:nvPr>
        </p:nvGraphicFramePr>
        <p:xfrm>
          <a:off x="384673" y="4620875"/>
          <a:ext cx="113775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44"/>
                <a:gridCol w="1606379"/>
                <a:gridCol w="2128567"/>
                <a:gridCol w="2871712"/>
                <a:gridCol w="2262562"/>
                <a:gridCol w="1839968"/>
              </a:tblGrid>
              <a:tr h="22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Size(</a:t>
                      </a:r>
                      <a:r>
                        <a:rPr lang="en-US" altLang="ko-KR" sz="1200" dirty="0" err="1" smtClean="0"/>
                        <a:t>px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Font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File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Etc.</a:t>
                      </a:r>
                      <a:endParaRPr lang="ko-KR" altLang="en-US" sz="1200" dirty="0"/>
                    </a:p>
                  </a:txBody>
                  <a:tcPr/>
                </a:tc>
              </a:tr>
              <a:tr h="21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top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720x90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Arial, 25pt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(#</a:t>
                      </a:r>
                      <a:r>
                        <a:rPr lang="en-US" altLang="ko-KR" sz="1100" dirty="0" smtClean="0"/>
                        <a:t>e9bf9a)(#</a:t>
                      </a:r>
                      <a:r>
                        <a:rPr lang="en-US" altLang="ko-KR" sz="1100" dirty="0" err="1" smtClean="0"/>
                        <a:t>ffffff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Common/bg_top.png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254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720x1280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00.</a:t>
                      </a: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/bg_login.png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215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로그인창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480x449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Arial, 45pt,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(#</a:t>
                      </a:r>
                      <a:r>
                        <a:rPr lang="en-US" altLang="ko-KR" sz="1100" dirty="0" err="1" smtClean="0"/>
                        <a:t>ffffff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WELCOM</a:t>
                      </a:r>
                      <a:endParaRPr lang="ko-KR" altLang="en-US" sz="1100" dirty="0"/>
                    </a:p>
                  </a:txBody>
                  <a:tcPr/>
                </a:tc>
              </a:tr>
              <a:tr h="254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Myriad Pro, 20pt,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(#ffbb64) (#</a:t>
                      </a:r>
                      <a:r>
                        <a:rPr lang="en-US" altLang="ko-KR" sz="1100" dirty="0" err="1" smtClean="0"/>
                        <a:t>ffffff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PLEASE~~</a:t>
                      </a:r>
                      <a:endParaRPr lang="ko-KR" altLang="en-US" sz="1100" dirty="0"/>
                    </a:p>
                  </a:txBody>
                  <a:tcPr/>
                </a:tc>
              </a:tr>
              <a:tr h="2549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input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483x59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Arial, 20pt,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(#808181)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00.</a:t>
                      </a: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/input_login.9.png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254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LOGIN</a:t>
                      </a:r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Arial, 21pt,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(#</a:t>
                      </a:r>
                      <a:r>
                        <a:rPr lang="en-US" altLang="ko-KR" sz="1100" dirty="0" err="1" smtClean="0"/>
                        <a:t>ffffff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00.</a:t>
                      </a: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/button_login.9.png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302748" y="370446"/>
            <a:ext cx="2314799" cy="28935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20"/>
          <p:cNvGrpSpPr/>
          <p:nvPr/>
        </p:nvGrpSpPr>
        <p:grpSpPr>
          <a:xfrm>
            <a:off x="5537647" y="444226"/>
            <a:ext cx="323240" cy="163512"/>
            <a:chOff x="3179816" y="2143096"/>
            <a:chExt cx="323240" cy="163512"/>
          </a:xfrm>
          <a:solidFill>
            <a:srgbClr val="C00000"/>
          </a:solidFill>
        </p:grpSpPr>
        <p:cxnSp>
          <p:nvCxnSpPr>
            <p:cNvPr id="11" name="직선 화살표 연결선 10"/>
            <p:cNvCxnSpPr>
              <a:stCxn id="12" idx="3"/>
            </p:cNvCxnSpPr>
            <p:nvPr/>
          </p:nvCxnSpPr>
          <p:spPr bwMode="auto">
            <a:xfrm flipH="1">
              <a:off x="3179816" y="2224852"/>
              <a:ext cx="323240" cy="5784"/>
            </a:xfrm>
            <a:prstGeom prst="straightConnector1">
              <a:avLst/>
            </a:prstGeom>
            <a:grpFill/>
            <a:ln w="1016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2" name="Rectangle 100"/>
            <p:cNvSpPr>
              <a:spLocks noChangeArrowheads="1"/>
            </p:cNvSpPr>
            <p:nvPr/>
          </p:nvSpPr>
          <p:spPr bwMode="auto">
            <a:xfrm>
              <a:off x="3336369" y="2143096"/>
              <a:ext cx="166687" cy="163512"/>
            </a:xfrm>
            <a:prstGeom prst="rect">
              <a:avLst/>
            </a:prstGeom>
            <a:grpFill/>
            <a:ln w="63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lIns="102083" tIns="51040" rIns="102083" bIns="5104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 defTabSz="1020763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그룹 20"/>
          <p:cNvGrpSpPr/>
          <p:nvPr/>
        </p:nvGrpSpPr>
        <p:grpSpPr>
          <a:xfrm>
            <a:off x="5519096" y="863221"/>
            <a:ext cx="323240" cy="163512"/>
            <a:chOff x="3179816" y="2143096"/>
            <a:chExt cx="323240" cy="163512"/>
          </a:xfrm>
          <a:solidFill>
            <a:schemeClr val="accent4"/>
          </a:solidFill>
        </p:grpSpPr>
        <p:cxnSp>
          <p:nvCxnSpPr>
            <p:cNvPr id="16" name="직선 화살표 연결선 15"/>
            <p:cNvCxnSpPr>
              <a:stCxn id="17" idx="3"/>
            </p:cNvCxnSpPr>
            <p:nvPr/>
          </p:nvCxnSpPr>
          <p:spPr bwMode="auto">
            <a:xfrm flipH="1">
              <a:off x="3179816" y="2224852"/>
              <a:ext cx="323240" cy="5784"/>
            </a:xfrm>
            <a:prstGeom prst="straightConnector1">
              <a:avLst/>
            </a:prstGeom>
            <a:grpFill/>
            <a:ln w="1016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3336369" y="2143096"/>
              <a:ext cx="166687" cy="163512"/>
            </a:xfrm>
            <a:prstGeom prst="rect">
              <a:avLst/>
            </a:prstGeom>
            <a:grpFill/>
            <a:ln w="6350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none" lIns="102083" tIns="51040" rIns="102083" bIns="5104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 defTabSz="1020763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300437" y="658404"/>
            <a:ext cx="2314795" cy="3819409"/>
          </a:xfrm>
          <a:prstGeom prst="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20"/>
          <p:cNvGrpSpPr/>
          <p:nvPr/>
        </p:nvGrpSpPr>
        <p:grpSpPr>
          <a:xfrm>
            <a:off x="5479649" y="2979638"/>
            <a:ext cx="323240" cy="163512"/>
            <a:chOff x="3179816" y="2143096"/>
            <a:chExt cx="323240" cy="163512"/>
          </a:xfrm>
          <a:solidFill>
            <a:schemeClr val="accent3"/>
          </a:solidFill>
        </p:grpSpPr>
        <p:cxnSp>
          <p:nvCxnSpPr>
            <p:cNvPr id="20" name="직선 화살표 연결선 19"/>
            <p:cNvCxnSpPr>
              <a:stCxn id="21" idx="3"/>
            </p:cNvCxnSpPr>
            <p:nvPr/>
          </p:nvCxnSpPr>
          <p:spPr bwMode="auto">
            <a:xfrm flipH="1">
              <a:off x="3179816" y="2224852"/>
              <a:ext cx="323240" cy="5784"/>
            </a:xfrm>
            <a:prstGeom prst="straightConnector1">
              <a:avLst/>
            </a:prstGeom>
            <a:grpFill/>
            <a:ln w="1016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21" name="Rectangle 100"/>
            <p:cNvSpPr>
              <a:spLocks noChangeArrowheads="1"/>
            </p:cNvSpPr>
            <p:nvPr/>
          </p:nvSpPr>
          <p:spPr bwMode="auto">
            <a:xfrm>
              <a:off x="3336369" y="2143096"/>
              <a:ext cx="166687" cy="163512"/>
            </a:xfrm>
            <a:prstGeom prst="rect">
              <a:avLst/>
            </a:prstGeom>
            <a:grpFill/>
            <a:ln w="6350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none" lIns="102083" tIns="51040" rIns="102083" bIns="5104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 defTabSz="1020763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361303" y="2769809"/>
            <a:ext cx="2170537" cy="1446234"/>
          </a:xfrm>
          <a:prstGeom prst="rect">
            <a:avLst/>
          </a:prstGeom>
          <a:solidFill>
            <a:schemeClr val="accent3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0"/>
          <p:cNvGrpSpPr/>
          <p:nvPr/>
        </p:nvGrpSpPr>
        <p:grpSpPr>
          <a:xfrm>
            <a:off x="5139700" y="3598759"/>
            <a:ext cx="323240" cy="163512"/>
            <a:chOff x="3179816" y="2143096"/>
            <a:chExt cx="323240" cy="163512"/>
          </a:xfrm>
          <a:solidFill>
            <a:srgbClr val="00B050"/>
          </a:solidFill>
        </p:grpSpPr>
        <p:cxnSp>
          <p:nvCxnSpPr>
            <p:cNvPr id="24" name="직선 화살표 연결선 23"/>
            <p:cNvCxnSpPr>
              <a:stCxn id="25" idx="3"/>
            </p:cNvCxnSpPr>
            <p:nvPr/>
          </p:nvCxnSpPr>
          <p:spPr bwMode="auto">
            <a:xfrm flipH="1">
              <a:off x="3179816" y="2224852"/>
              <a:ext cx="323240" cy="5784"/>
            </a:xfrm>
            <a:prstGeom prst="straightConnector1">
              <a:avLst/>
            </a:prstGeom>
            <a:grpFill/>
            <a:ln w="10160" cap="rnd" cmpd="sng" algn="ctr">
              <a:solidFill>
                <a:srgbClr val="00B05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25" name="Rectangle 100"/>
            <p:cNvSpPr>
              <a:spLocks noChangeArrowheads="1"/>
            </p:cNvSpPr>
            <p:nvPr/>
          </p:nvSpPr>
          <p:spPr bwMode="auto">
            <a:xfrm>
              <a:off x="3336369" y="2143096"/>
              <a:ext cx="166687" cy="163512"/>
            </a:xfrm>
            <a:prstGeom prst="rect">
              <a:avLst/>
            </a:prstGeom>
            <a:grpFill/>
            <a:ln w="63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102083" tIns="51040" rIns="102083" bIns="5104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 defTabSz="1020763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39622" y="4206518"/>
            <a:ext cx="2943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이미지참고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50" dirty="0" smtClean="0">
                <a:solidFill>
                  <a:srgbClr val="FF0000"/>
                </a:solidFill>
              </a:rPr>
              <a:t>00.</a:t>
            </a:r>
            <a:r>
              <a:rPr lang="ko-KR" altLang="en-US" sz="1050" dirty="0" smtClean="0">
                <a:solidFill>
                  <a:srgbClr val="FF0000"/>
                </a:solidFill>
              </a:rPr>
              <a:t>로그인</a:t>
            </a:r>
            <a:r>
              <a:rPr lang="en-US" altLang="ko-KR" sz="1050" dirty="0" smtClean="0">
                <a:solidFill>
                  <a:srgbClr val="FF0000"/>
                </a:solidFill>
              </a:rPr>
              <a:t>/00.</a:t>
            </a:r>
            <a:r>
              <a:rPr lang="ko-KR" altLang="en-US" sz="1050" dirty="0" smtClean="0">
                <a:solidFill>
                  <a:srgbClr val="FF0000"/>
                </a:solidFill>
              </a:rPr>
              <a:t>로그인</a:t>
            </a:r>
            <a:r>
              <a:rPr lang="en-US" altLang="ko-KR" sz="1050" dirty="0" smtClean="0">
                <a:solidFill>
                  <a:srgbClr val="FF0000"/>
                </a:solidFill>
              </a:rPr>
              <a:t>_</a:t>
            </a:r>
            <a:r>
              <a:rPr lang="ko-KR" altLang="en-US" sz="1050" dirty="0" smtClean="0">
                <a:solidFill>
                  <a:srgbClr val="FF0000"/>
                </a:solidFill>
              </a:rPr>
              <a:t>가이드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34594" y="373223"/>
            <a:ext cx="2314795" cy="41151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8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02752" y="373223"/>
            <a:ext cx="2314795" cy="41151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423" y="280827"/>
            <a:ext cx="9875520" cy="4383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01.</a:t>
            </a:r>
            <a:r>
              <a:rPr lang="ko-KR" altLang="en-US" sz="2400" dirty="0" smtClean="0"/>
              <a:t>메인 </a:t>
            </a:r>
            <a:r>
              <a:rPr lang="ko-KR" altLang="en-US" sz="2400" dirty="0" smtClean="0"/>
              <a:t>화면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46962"/>
              </p:ext>
            </p:extLst>
          </p:nvPr>
        </p:nvGraphicFramePr>
        <p:xfrm>
          <a:off x="384673" y="4620875"/>
          <a:ext cx="11377532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44"/>
                <a:gridCol w="1606379"/>
                <a:gridCol w="2128567"/>
                <a:gridCol w="2871712"/>
                <a:gridCol w="2262562"/>
                <a:gridCol w="1839968"/>
              </a:tblGrid>
              <a:tr h="22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Size(</a:t>
                      </a:r>
                      <a:r>
                        <a:rPr lang="en-US" altLang="ko-KR" sz="1200" dirty="0" err="1" smtClean="0"/>
                        <a:t>px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Font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File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Etc.</a:t>
                      </a:r>
                      <a:endParaRPr lang="ko-KR" altLang="en-US" sz="1200" dirty="0"/>
                    </a:p>
                  </a:txBody>
                  <a:tcPr/>
                </a:tc>
              </a:tr>
              <a:tr h="215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top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720x90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Arial, 25pt</a:t>
                      </a:r>
                      <a:r>
                        <a:rPr lang="en-US" altLang="ko-KR" sz="1100" dirty="0" smtClean="0"/>
                        <a:t>, Bold,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(#e9bf9a)(#</a:t>
                      </a:r>
                      <a:r>
                        <a:rPr lang="en-US" altLang="ko-KR" sz="1100" dirty="0" err="1" smtClean="0"/>
                        <a:t>ffffff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Common/bg_top.png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PARAGON</a:t>
                      </a:r>
                      <a:r>
                        <a:rPr lang="en-US" altLang="ko-KR" sz="1100" baseline="0" dirty="0" smtClean="0"/>
                        <a:t> WMS</a:t>
                      </a:r>
                      <a:endParaRPr lang="ko-KR" altLang="en-US" sz="1100" dirty="0"/>
                    </a:p>
                  </a:txBody>
                  <a:tcPr/>
                </a:tc>
              </a:tr>
              <a:tr h="215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top_</a:t>
                      </a:r>
                      <a:r>
                        <a:rPr lang="ko-KR" altLang="en-US" sz="1100" dirty="0" smtClean="0"/>
                        <a:t>상단버튼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40X40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나눔고딕</a:t>
                      </a:r>
                      <a:r>
                        <a:rPr lang="en-US" altLang="ko-KR" sz="1100" dirty="0" smtClean="0"/>
                        <a:t>, 20pt,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(#</a:t>
                      </a:r>
                      <a:r>
                        <a:rPr lang="en-US" altLang="ko-KR" sz="1100" dirty="0" err="1" smtClean="0"/>
                        <a:t>ffffff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01.</a:t>
                      </a:r>
                      <a:r>
                        <a:rPr lang="ko-KR" altLang="en-US" sz="1100" dirty="0" smtClean="0"/>
                        <a:t>메인</a:t>
                      </a:r>
                      <a:r>
                        <a:rPr lang="en-US" altLang="ko-KR" sz="1100" dirty="0" smtClean="0"/>
                        <a:t>/btn_top.png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홍길동</a:t>
                      </a:r>
                      <a:r>
                        <a:rPr lang="en-US" altLang="ko-KR" sz="1100" dirty="0" smtClean="0"/>
                        <a:t>~~</a:t>
                      </a:r>
                      <a:endParaRPr lang="ko-KR" altLang="en-US" sz="1100" dirty="0"/>
                    </a:p>
                  </a:txBody>
                  <a:tcPr/>
                </a:tc>
              </a:tr>
              <a:tr h="254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720x1280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01.</a:t>
                      </a:r>
                      <a:r>
                        <a:rPr lang="ko-KR" altLang="en-US" sz="1100" dirty="0" smtClean="0"/>
                        <a:t>메인</a:t>
                      </a:r>
                      <a:r>
                        <a:rPr lang="en-US" altLang="ko-KR" sz="1100" dirty="0" smtClean="0"/>
                        <a:t>/bg_main.png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215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메인 버튼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272x132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01.</a:t>
                      </a:r>
                      <a:r>
                        <a:rPr lang="ko-KR" altLang="en-US" sz="1100" dirty="0" smtClean="0"/>
                        <a:t>메인</a:t>
                      </a:r>
                      <a:r>
                        <a:rPr lang="en-US" altLang="ko-KR" sz="1100" dirty="0" smtClean="0"/>
                        <a:t>/main_btn01.png ~ 06.png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254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612x132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01.</a:t>
                      </a:r>
                      <a:r>
                        <a:rPr lang="ko-KR" altLang="en-US" sz="1100" dirty="0" smtClean="0"/>
                        <a:t>메인</a:t>
                      </a:r>
                      <a:r>
                        <a:rPr lang="en-US" altLang="ko-KR" sz="1100" dirty="0" smtClean="0"/>
                        <a:t>/main_btn07.png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그룹 20"/>
          <p:cNvGrpSpPr/>
          <p:nvPr/>
        </p:nvGrpSpPr>
        <p:grpSpPr>
          <a:xfrm>
            <a:off x="5537647" y="444226"/>
            <a:ext cx="323240" cy="163512"/>
            <a:chOff x="3179816" y="2143096"/>
            <a:chExt cx="323240" cy="163512"/>
          </a:xfrm>
          <a:solidFill>
            <a:srgbClr val="C00000"/>
          </a:solidFill>
        </p:grpSpPr>
        <p:cxnSp>
          <p:nvCxnSpPr>
            <p:cNvPr id="11" name="직선 화살표 연결선 10"/>
            <p:cNvCxnSpPr>
              <a:stCxn id="12" idx="3"/>
            </p:cNvCxnSpPr>
            <p:nvPr/>
          </p:nvCxnSpPr>
          <p:spPr bwMode="auto">
            <a:xfrm flipH="1">
              <a:off x="3179816" y="2224852"/>
              <a:ext cx="323240" cy="5784"/>
            </a:xfrm>
            <a:prstGeom prst="straightConnector1">
              <a:avLst/>
            </a:prstGeom>
            <a:grpFill/>
            <a:ln w="1016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2" name="Rectangle 100"/>
            <p:cNvSpPr>
              <a:spLocks noChangeArrowheads="1"/>
            </p:cNvSpPr>
            <p:nvPr/>
          </p:nvSpPr>
          <p:spPr bwMode="auto">
            <a:xfrm>
              <a:off x="3336369" y="2143096"/>
              <a:ext cx="166687" cy="163512"/>
            </a:xfrm>
            <a:prstGeom prst="rect">
              <a:avLst/>
            </a:prstGeom>
            <a:grpFill/>
            <a:ln w="63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lIns="102083" tIns="51040" rIns="102083" bIns="5104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 defTabSz="1020763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그룹 20"/>
          <p:cNvGrpSpPr/>
          <p:nvPr/>
        </p:nvGrpSpPr>
        <p:grpSpPr>
          <a:xfrm>
            <a:off x="5579728" y="1332527"/>
            <a:ext cx="323240" cy="163512"/>
            <a:chOff x="3179816" y="2143096"/>
            <a:chExt cx="323240" cy="163512"/>
          </a:xfrm>
          <a:solidFill>
            <a:schemeClr val="accent4"/>
          </a:solidFill>
        </p:grpSpPr>
        <p:cxnSp>
          <p:nvCxnSpPr>
            <p:cNvPr id="16" name="직선 화살표 연결선 15"/>
            <p:cNvCxnSpPr>
              <a:stCxn id="17" idx="3"/>
            </p:cNvCxnSpPr>
            <p:nvPr/>
          </p:nvCxnSpPr>
          <p:spPr bwMode="auto">
            <a:xfrm flipH="1">
              <a:off x="3179816" y="2224852"/>
              <a:ext cx="323240" cy="5784"/>
            </a:xfrm>
            <a:prstGeom prst="straightConnector1">
              <a:avLst/>
            </a:prstGeom>
            <a:grpFill/>
            <a:ln w="1016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3336369" y="2143096"/>
              <a:ext cx="166687" cy="163512"/>
            </a:xfrm>
            <a:prstGeom prst="rect">
              <a:avLst/>
            </a:prstGeom>
            <a:grpFill/>
            <a:ln w="6350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none" lIns="102083" tIns="51040" rIns="102083" bIns="5104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 defTabSz="1020763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39622" y="4206518"/>
            <a:ext cx="2943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이미지참고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50" dirty="0" smtClean="0">
                <a:solidFill>
                  <a:srgbClr val="FF0000"/>
                </a:solidFill>
              </a:rPr>
              <a:t>01.</a:t>
            </a:r>
            <a:r>
              <a:rPr lang="ko-KR" altLang="en-US" sz="1050" dirty="0" smtClean="0">
                <a:solidFill>
                  <a:srgbClr val="FF0000"/>
                </a:solidFill>
              </a:rPr>
              <a:t>메인</a:t>
            </a:r>
            <a:r>
              <a:rPr lang="en-US" altLang="ko-KR" sz="1050" dirty="0" smtClean="0">
                <a:solidFill>
                  <a:srgbClr val="FF0000"/>
                </a:solidFill>
              </a:rPr>
              <a:t>/01.</a:t>
            </a:r>
            <a:r>
              <a:rPr lang="ko-KR" altLang="en-US" sz="1050" dirty="0" smtClean="0">
                <a:solidFill>
                  <a:srgbClr val="FF0000"/>
                </a:solidFill>
              </a:rPr>
              <a:t>메인</a:t>
            </a:r>
            <a:r>
              <a:rPr lang="en-US" altLang="ko-KR" sz="1050" dirty="0" smtClean="0">
                <a:solidFill>
                  <a:srgbClr val="FF0000"/>
                </a:solidFill>
              </a:rPr>
              <a:t>_</a:t>
            </a:r>
            <a:r>
              <a:rPr lang="ko-KR" altLang="en-US" sz="1050" dirty="0" smtClean="0">
                <a:solidFill>
                  <a:srgbClr val="FF0000"/>
                </a:solidFill>
              </a:rPr>
              <a:t>가이드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34594" y="373223"/>
            <a:ext cx="2314795" cy="41151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0"/>
          <p:cNvGrpSpPr/>
          <p:nvPr/>
        </p:nvGrpSpPr>
        <p:grpSpPr>
          <a:xfrm>
            <a:off x="5376027" y="2707286"/>
            <a:ext cx="323240" cy="163512"/>
            <a:chOff x="3179816" y="2143096"/>
            <a:chExt cx="323240" cy="163512"/>
          </a:xfrm>
          <a:solidFill>
            <a:schemeClr val="accent3"/>
          </a:solidFill>
        </p:grpSpPr>
        <p:cxnSp>
          <p:nvCxnSpPr>
            <p:cNvPr id="29" name="직선 화살표 연결선 28"/>
            <p:cNvCxnSpPr>
              <a:stCxn id="30" idx="3"/>
            </p:cNvCxnSpPr>
            <p:nvPr/>
          </p:nvCxnSpPr>
          <p:spPr bwMode="auto">
            <a:xfrm flipH="1">
              <a:off x="3179816" y="2224852"/>
              <a:ext cx="323240" cy="5784"/>
            </a:xfrm>
            <a:prstGeom prst="straightConnector1">
              <a:avLst/>
            </a:prstGeom>
            <a:grpFill/>
            <a:ln w="1016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30" name="Rectangle 100"/>
            <p:cNvSpPr>
              <a:spLocks noChangeArrowheads="1"/>
            </p:cNvSpPr>
            <p:nvPr/>
          </p:nvSpPr>
          <p:spPr bwMode="auto">
            <a:xfrm>
              <a:off x="3336369" y="2143096"/>
              <a:ext cx="166687" cy="163512"/>
            </a:xfrm>
            <a:prstGeom prst="rect">
              <a:avLst/>
            </a:prstGeom>
            <a:grpFill/>
            <a:ln w="6350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none" lIns="102083" tIns="51040" rIns="102083" bIns="5104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 defTabSz="1020763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83920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745</TotalTime>
  <Words>203</Words>
  <Application>Microsoft Office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Corbel</vt:lpstr>
      <vt:lpstr>기본</vt:lpstr>
      <vt:lpstr>WMS 모바일 UI 가이드</vt:lpstr>
      <vt:lpstr>00.로그인 화면</vt:lpstr>
      <vt:lpstr>01.메인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WMS 모바일 UI 가이드</dc:title>
  <dc:creator>버텍스아이디</dc:creator>
  <cp:lastModifiedBy>버텍스아이디</cp:lastModifiedBy>
  <cp:revision>17</cp:revision>
  <dcterms:created xsi:type="dcterms:W3CDTF">2017-03-24T00:02:40Z</dcterms:created>
  <dcterms:modified xsi:type="dcterms:W3CDTF">2017-03-28T06:38:15Z</dcterms:modified>
</cp:coreProperties>
</file>