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588C5A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5349" autoAdjust="0"/>
  </p:normalViewPr>
  <p:slideViewPr>
    <p:cSldViewPr>
      <p:cViewPr varScale="1">
        <p:scale>
          <a:sx n="105" d="100"/>
          <a:sy n="105" d="100"/>
        </p:scale>
        <p:origin x="1722" y="108"/>
      </p:cViewPr>
      <p:guideLst>
        <p:guide orient="horz" pos="4247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0A76A59-033A-454F-B879-63A558583B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4AE875C-18AC-4733-B3F6-C38FE979DF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29828E-09A7-4438-9D1A-44458AA6C621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E303339-A1E4-48FD-B37C-65AD125F93D3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9B07662-B5BE-4293-97ED-CF3426C15995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4FAF6C3-3E04-4B9A-B1EA-08CBFDC0E32E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5677A98-31EE-46E4-879C-7CF15B898849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D6D0D82-16A1-4D7D-B340-51414921EBB9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88E52B1-E7CC-4851-9E63-442EB26D16C2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11577C-E294-4E29-93DA-B4960C8FA464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5A1D3BB-E5D1-4263-AD57-28AF637C276D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62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95" name="Group 159"/>
          <p:cNvGraphicFramePr>
            <a:graphicFrameLocks noGrp="1"/>
          </p:cNvGraphicFramePr>
          <p:nvPr/>
        </p:nvGraphicFramePr>
        <p:xfrm>
          <a:off x="203200" y="260350"/>
          <a:ext cx="9474200" cy="738189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 userDrawn="1"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grpSp>
          <p:nvGrpSpPr>
            <p:cNvPr id="1057" name="Group 161"/>
            <p:cNvGrpSpPr>
              <a:grpSpLocks/>
            </p:cNvGrpSpPr>
            <p:nvPr/>
          </p:nvGrpSpPr>
          <p:grpSpPr bwMode="auto">
            <a:xfrm>
              <a:off x="4373" y="164"/>
              <a:ext cx="907" cy="300"/>
              <a:chOff x="5207" y="164"/>
              <a:chExt cx="907" cy="300"/>
            </a:xfrm>
          </p:grpSpPr>
          <p:sp>
            <p:nvSpPr>
              <p:cNvPr id="1060" name="Text Box 162"/>
              <p:cNvSpPr txBox="1">
                <a:spLocks noChangeArrowheads="1"/>
              </p:cNvSpPr>
              <p:nvPr/>
            </p:nvSpPr>
            <p:spPr bwMode="auto">
              <a:xfrm>
                <a:off x="5207" y="164"/>
                <a:ext cx="90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ko-KR" altLang="ko-KR" b="1">
                  <a:solidFill>
                    <a:srgbClr val="777777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1" name="Text Box 163"/>
              <p:cNvSpPr txBox="1">
                <a:spLocks noChangeArrowheads="1"/>
              </p:cNvSpPr>
              <p:nvPr/>
            </p:nvSpPr>
            <p:spPr bwMode="auto">
              <a:xfrm>
                <a:off x="5207" y="320"/>
                <a:ext cx="90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endParaRPr lang="ko-KR" altLang="ko-KR" b="1">
                  <a:solidFill>
                    <a:srgbClr val="777777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b="1">
                    <a:solidFill>
                      <a:srgbClr val="777777"/>
                    </a:solidFill>
                    <a:latin typeface="+mn-ea"/>
                    <a:ea typeface="+mn-ea"/>
                  </a:rPr>
                  <a:t>D3000_</a:t>
                </a:r>
                <a:r>
                  <a:rPr lang="ko-KR" altLang="en-US" b="1">
                    <a:solidFill>
                      <a:srgbClr val="777777"/>
                    </a:solidFill>
                    <a:latin typeface="+mn-ea"/>
                    <a:ea typeface="+mn-ea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b="1">
                    <a:solidFill>
                      <a:srgbClr val="777777"/>
                    </a:solidFill>
                    <a:latin typeface="+mn-ea"/>
                    <a:ea typeface="+mn-ea"/>
                  </a:rPr>
                  <a:t>D3210_</a:t>
                </a:r>
                <a:r>
                  <a:rPr lang="ko-KR" altLang="en-US" b="1">
                    <a:solidFill>
                      <a:srgbClr val="777777"/>
                    </a:solidFill>
                    <a:latin typeface="+mn-ea"/>
                    <a:ea typeface="+mn-ea"/>
                  </a:rPr>
                  <a:t>프로그램 목록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11988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ED642AB3-4133-48AE-9843-6A9CD487F6E8}" type="slidenum">
              <a:rPr lang="en-US" altLang="ko-KR" b="1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06" y="6580100"/>
            <a:ext cx="816894" cy="1965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39" y="455404"/>
            <a:ext cx="1457849" cy="374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/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입하예정등록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입하처리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시리얼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시리얼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WMSIB107E_R1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입고라벨 발행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WMSIB107E_R2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상품별 검수수량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WMSIB107E_R3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로케이션 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입고현황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WMSIB108Q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별 입고조회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WMSIB109Q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입고조회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입고조회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WMSIB110Q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입고진행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이고발주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WMSIB111E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 발주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 발주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WMSIB112E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 발주확정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이고 발주확정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434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/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WMSOB101E_P1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출고예정등록 팝업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 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수정팝업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(WAVE)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 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기준등록 신규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(WAVE)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출고승인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(WAVE),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 생성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WMSOB104E_R1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출고라벨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출고라벨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WMSOB104E_R2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지시서 출력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출고지시 건에 대한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Picking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출고상차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출하건 에 대한 검수 후 상차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피킹완료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건 출하확정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출고현황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WMSOB108Q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거래처별 출고진행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WMSOB109Q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출고조회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출고진행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WMSOB107E_R1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 거래명세서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거래명세서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배송완료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WMSOB111E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미배송현황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6391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19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/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반품관리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WMSRIB101E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반입오더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WMSRIB102E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 적치처리 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WMSRIB103E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WMSRIB104E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반입내역조회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반입내역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WMSROB101E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반출오더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WMSROB102E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반출피킹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반출피킹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WMSROB103E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WMSROB104E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반출내역조회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반출내역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8439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/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 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 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 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WMSIV103Q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 내역 조회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재고보충 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재고보충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재고보충 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재고보충 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WMSIV106Q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재고보충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재고보충 내역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재고제품변경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화정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WMSIV112Q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재고조정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 조정 내역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재고조사 대상 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재고조사 대상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WMSIV114E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지시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재고조사 실사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WMSIV115Q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재고조사내역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재고조사 내역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WMSIV114E_R1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재고지시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지시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WMSIV114E_R2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재고지시실사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재고실사차이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WMSIV116Q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재고이력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재고이력 상세조회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0487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/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WMSIV116Q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재고제품별 재고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WMSIV117Q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 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WMSIV118Q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WMSIV119Q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통합재고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 재고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WMSIV120Q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임박재고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임박재고 조회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WMSIV121Q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체화재고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체화재고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WMSIV122Q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일자별수불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일자별수불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WMSIV123Q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기간별 수불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기간별 상세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WMSIV124Q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수불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수불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WMSIV125Q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재고입출고 이력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 입출고내역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재고보류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WMSIV127E_T1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유통가공해체등록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유통가공해체등록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WMSIV128E_T2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유통가공해체확정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유통가공해체확정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WMSIV129Q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위치조회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위치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2535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/>
        </p:nvGraphicFramePr>
        <p:xfrm>
          <a:off x="200025" y="1052513"/>
          <a:ext cx="9463088" cy="5291137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PDA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WMSPDAIB101E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입고검수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검수처리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입고적치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적치처리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WMSPDAOB101E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출고피킹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피킹처리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WMSPDAOB102E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출고상차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상차처리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WMSPDAIV101E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지시이동처리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WMSPDAIV102E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임의이동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임의이동처리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WMSPDAIV103E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재고실사 처리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WMSPDAIV104E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재고상태변경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재고상태변경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불량품등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WMSPDAIV105E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WMSPDAIV107E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병합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병합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WMSPDAIV108E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화주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별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WMSPDAIV109E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WMSPDAIV110E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로케이션재고조회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 조회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1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4583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78744"/>
              </p:ext>
            </p:extLst>
          </p:nvPr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마스터관리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 속성값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창고관리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창고 섹션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WMSST104E_P1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일괄생성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로케이션코드 일괄생성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배송처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WMSST108E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제품분류관리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 관리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WMSST109E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제품상세관리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WMSST109E_T1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-UOM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입수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WMSST109E_T2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센터별관리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제품정보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WMSST110E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세트제품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BOM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세트제품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WMSST111E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제품고정로케이션관리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 고정로케이션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WMSST112E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파렛트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WMSST113E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WMSST114E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Pallet, Box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WMSST115E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권역관리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6631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/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시스템관리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WMSSM101E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운영규칙등록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물류센터 운영규칙 설정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WMSSM102E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고객별 운영규칙 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화주 별 기준설정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WMSSM103E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LOT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WMSSM104E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적치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적치설정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WMSSM105E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할당설정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WMSSM106E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전략설정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보충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 보충설정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8679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1" name="Group 401"/>
          <p:cNvGraphicFramePr>
            <a:graphicFrameLocks noGrp="1"/>
          </p:cNvGraphicFramePr>
          <p:nvPr/>
        </p:nvGraphicFramePr>
        <p:xfrm>
          <a:off x="200025" y="1052513"/>
          <a:ext cx="9463088" cy="53355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 Name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개발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WMSCM101E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체크항목등록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체크항목등록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WMSCM102E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코드매핑등록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WMSCM103E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레이아웃매핑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WMSCM104E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WMSCM105E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WMSCM106E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송신처리</a:t>
                      </a: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WMSCM107E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송수신스케쥴관리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송수신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스케쥴관리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9526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20727" name="Group 3745"/>
          <p:cNvGrpSpPr>
            <a:grpSpLocks/>
          </p:cNvGrpSpPr>
          <p:nvPr/>
        </p:nvGrpSpPr>
        <p:grpSpPr bwMode="auto">
          <a:xfrm>
            <a:off x="6870700" y="260350"/>
            <a:ext cx="1466850" cy="476250"/>
            <a:chOff x="5162" y="164"/>
            <a:chExt cx="924" cy="300"/>
          </a:xfrm>
        </p:grpSpPr>
        <p:sp>
          <p:nvSpPr>
            <p:cNvPr id="5" name="Text Box 3746"/>
            <p:cNvSpPr txBox="1">
              <a:spLocks noChangeArrowheads="1"/>
            </p:cNvSpPr>
            <p:nvPr/>
          </p:nvSpPr>
          <p:spPr bwMode="auto">
            <a:xfrm>
              <a:off x="5179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이종혁</a:t>
              </a:r>
            </a:p>
          </p:txBody>
        </p:sp>
        <p:sp>
          <p:nvSpPr>
            <p:cNvPr id="6" name="Text Box 3747"/>
            <p:cNvSpPr txBox="1">
              <a:spLocks noChangeArrowheads="1"/>
            </p:cNvSpPr>
            <p:nvPr/>
          </p:nvSpPr>
          <p:spPr bwMode="auto">
            <a:xfrm>
              <a:off x="5162" y="320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latinLnBrk="1"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2016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년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10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월 </a:t>
              </a:r>
              <a:r>
                <a:rPr lang="en-US" altLang="ko-KR" b="1" dirty="0">
                  <a:solidFill>
                    <a:srgbClr val="777777"/>
                  </a:solidFill>
                  <a:latin typeface="+mn-ea"/>
                  <a:ea typeface="+mn-ea"/>
                </a:rPr>
                <a:t>21</a:t>
              </a:r>
              <a:r>
                <a:rPr lang="ko-KR" altLang="en-US" b="1" dirty="0">
                  <a:solidFill>
                    <a:srgbClr val="777777"/>
                  </a:solidFill>
                  <a:latin typeface="+mn-ea"/>
                  <a:ea typeface="+mn-ea"/>
                </a:rPr>
                <a:t>일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9210</TotalTime>
  <Words>1018</Words>
  <Application>Microsoft Office PowerPoint</Application>
  <PresentationFormat>A4 용지(210x297mm)</PresentationFormat>
  <Paragraphs>500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Optima</vt:lpstr>
      <vt:lpstr>가는각진제목체</vt:lpstr>
      <vt:lpstr>Arial</vt:lpstr>
      <vt:lpstr>맑은 고딕</vt:lpstr>
      <vt:lpstr>굴림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235</cp:revision>
  <dcterms:created xsi:type="dcterms:W3CDTF">2002-03-20T01:19:40Z</dcterms:created>
  <dcterms:modified xsi:type="dcterms:W3CDTF">2016-11-08T04:23:30Z</dcterms:modified>
</cp:coreProperties>
</file>