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7" r:id="rId2"/>
    <p:sldId id="268" r:id="rId3"/>
    <p:sldId id="277" r:id="rId4"/>
    <p:sldId id="269" r:id="rId5"/>
    <p:sldId id="270" r:id="rId6"/>
    <p:sldId id="278" r:id="rId7"/>
    <p:sldId id="271" r:id="rId8"/>
    <p:sldId id="272" r:id="rId9"/>
    <p:sldId id="273" r:id="rId10"/>
    <p:sldId id="276" r:id="rId11"/>
    <p:sldId id="274" r:id="rId12"/>
    <p:sldId id="275" r:id="rId13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588C5A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5349" autoAdjust="0"/>
  </p:normalViewPr>
  <p:slideViewPr>
    <p:cSldViewPr>
      <p:cViewPr varScale="1">
        <p:scale>
          <a:sx n="105" d="100"/>
          <a:sy n="105" d="100"/>
        </p:scale>
        <p:origin x="1722" y="108"/>
      </p:cViewPr>
      <p:guideLst>
        <p:guide orient="horz" pos="4247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0A76A59-033A-454F-B879-63A558583B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807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4AE875C-18AC-4733-B3F6-C38FE979DF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509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591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88E52B1-E7CC-4851-9E63-442EB26D16C2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1212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11577C-E294-4E29-93DA-B4960C8FA464}" type="slidenum">
              <a:rPr lang="en-US" altLang="ko-KR" smtClean="0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147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5A1D3BB-E5D1-4263-AD57-28AF637C276D}" type="slidenum">
              <a:rPr lang="en-US" altLang="ko-KR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3900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E303339-A1E4-48FD-B37C-65AD125F93D3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0046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E303339-A1E4-48FD-B37C-65AD125F93D3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5130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9B07662-B5BE-4293-97ED-CF3426C15995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0092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4FAF6C3-3E04-4B9A-B1EA-08CBFDC0E32E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5391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4FAF6C3-3E04-4B9A-B1EA-08CBFDC0E32E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4281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5677A98-31EE-46E4-879C-7CF15B898849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9979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D6D0D82-16A1-4D7D-B340-51414921EBB9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34979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88E52B1-E7CC-4851-9E63-442EB26D16C2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221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62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95" name="Group 159"/>
          <p:cNvGraphicFramePr>
            <a:graphicFrameLocks noGrp="1"/>
          </p:cNvGraphicFramePr>
          <p:nvPr/>
        </p:nvGraphicFramePr>
        <p:xfrm>
          <a:off x="203200" y="260350"/>
          <a:ext cx="9474200" cy="738189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(PWM)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 userDrawn="1"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grpSp>
          <p:nvGrpSpPr>
            <p:cNvPr id="1057" name="Group 161"/>
            <p:cNvGrpSpPr>
              <a:grpSpLocks/>
            </p:cNvGrpSpPr>
            <p:nvPr/>
          </p:nvGrpSpPr>
          <p:grpSpPr bwMode="auto">
            <a:xfrm>
              <a:off x="4373" y="164"/>
              <a:ext cx="907" cy="300"/>
              <a:chOff x="5207" y="164"/>
              <a:chExt cx="907" cy="300"/>
            </a:xfrm>
          </p:grpSpPr>
          <p:sp>
            <p:nvSpPr>
              <p:cNvPr id="1060" name="Text Box 162"/>
              <p:cNvSpPr txBox="1">
                <a:spLocks noChangeArrowheads="1"/>
              </p:cNvSpPr>
              <p:nvPr/>
            </p:nvSpPr>
            <p:spPr bwMode="auto">
              <a:xfrm>
                <a:off x="5207" y="164"/>
                <a:ext cx="90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ko-KR" altLang="ko-KR" b="1">
                  <a:solidFill>
                    <a:srgbClr val="777777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1" name="Text Box 163"/>
              <p:cNvSpPr txBox="1">
                <a:spLocks noChangeArrowheads="1"/>
              </p:cNvSpPr>
              <p:nvPr/>
            </p:nvSpPr>
            <p:spPr bwMode="auto">
              <a:xfrm>
                <a:off x="5207" y="320"/>
                <a:ext cx="90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ko-KR" altLang="ko-KR" b="1">
                  <a:solidFill>
                    <a:srgbClr val="777777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b="1">
                    <a:solidFill>
                      <a:srgbClr val="777777"/>
                    </a:solidFill>
                    <a:latin typeface="+mn-ea"/>
                    <a:ea typeface="+mn-ea"/>
                  </a:rPr>
                  <a:t>D3000_</a:t>
                </a:r>
                <a:r>
                  <a:rPr lang="ko-KR" altLang="en-US" b="1">
                    <a:solidFill>
                      <a:srgbClr val="777777"/>
                    </a:solidFill>
                    <a:latin typeface="+mn-ea"/>
                    <a:ea typeface="+mn-ea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b="1">
                    <a:solidFill>
                      <a:srgbClr val="777777"/>
                    </a:solidFill>
                    <a:latin typeface="+mn-ea"/>
                    <a:ea typeface="+mn-ea"/>
                  </a:rPr>
                  <a:t>D3210_</a:t>
                </a:r>
                <a:r>
                  <a:rPr lang="ko-KR" altLang="en-US" b="1">
                    <a:solidFill>
                      <a:srgbClr val="777777"/>
                    </a:solidFill>
                    <a:latin typeface="+mn-ea"/>
                    <a:ea typeface="+mn-ea"/>
                  </a:rPr>
                  <a:t>프로그램 목록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11988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ED642AB3-4133-48AE-9843-6A9CD487F6E8}" type="slidenum">
              <a:rPr lang="en-US" altLang="ko-KR" b="1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06" y="6580100"/>
            <a:ext cx="816894" cy="1965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39" y="455404"/>
            <a:ext cx="1457849" cy="374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74934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PWMIB103E_R1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상품별 검수수량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PWMIB103E_R2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라벨 발행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PWMIB105E_R1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로케이션 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PWMIB105E_R2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입고라벨 발행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시리얼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시리얼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입고현황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PWMIB108Q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별 입고조회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PWMIB109Q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입고조회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입고조회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PWMIB110Q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이고발주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PWMIB120E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이고의뢰등록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PWMIB120E_P1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이고의뢰등록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6234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마스터관리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PWMMS114E_P1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권역관리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6631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07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58787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운영규칙등록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 운영규칙 설정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고객별 운영규칙 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화주 별 기준설정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LOT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적치설정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적치설정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할당설정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PWMSM105E_P1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할당설정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보충설정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PWMSM106E_P1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보충설정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물류센터설정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고객사설정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고객사설정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8679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46887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체크항목등록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체크항목등록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코드매핑등록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PWMIF103E_P1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레이아웃매핑등록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송수신스케쥴관리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스케쥴관리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20727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9918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 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PWMOB102E_P1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배분조정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부족재고 제품 배분 조정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 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기준등록 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(WAVE),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(WAVE)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 팝업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 생성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피킹지시서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Total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피킹지시서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Total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분배지시서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분배지시서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출고라벨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상차지시서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상차지시서 출력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출고피킹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 건에 대한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Picking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출고상차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출하건 에 대한 검수 후 상차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피킹완료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건 출하확정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PWMOB108E_R1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 거래명세서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거래명세서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출고시리얼스캔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 시리얼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6391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235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PWMOB109E_R1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 시리얼 리스트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출고시리얼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출고현황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PWMOB111Q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출고진행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PWMOB112Q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출고진행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PWMOB113Q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현황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출고진행현황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6391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35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84643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반입검수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 검수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반입적치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 적치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반입내역조회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반입내역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반출피킹확정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반출피킹확정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반출내역조회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반출내역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8439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41080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수시이동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 이동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보충이동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 이동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PWMST102E_P1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제품코드변경처리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PWMST103E_P1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PWMST103E_R1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제품코드변경지시서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제품코드변경지시서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PWMST104E_R1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PWMST105E_P1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PWMST105E_R1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파렛트변경처리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PWMST110E_P1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0487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31341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PWMST106E_P1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PWMST107E_P2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PWMST107E_R3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입고라벨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입고라벨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대상생성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대상 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재고실사차이내역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차이내역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재고수불 이월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재고수불 이월 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0487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38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2560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PWMST201Q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PWMST202Q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PWMST203Q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-LOT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PWMST204Q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PWMST205Q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임박재고현황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임박재고 조회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PWMST206Q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체화재고현황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체화재고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PWMST207Q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일자별수불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일자별수불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PWMST208Q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기간별 수불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기간별 상세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PWMST209Q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수불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수불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PWMST210Q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제품별입출고현황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제품별입출고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PWMST211Q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재고입출고 이력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 입출고내역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2535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32754"/>
              </p:ext>
            </p:extLst>
          </p:nvPr>
        </p:nvGraphicFramePr>
        <p:xfrm>
          <a:off x="200025" y="1052513"/>
          <a:ext cx="9463088" cy="5291137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PDA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PWMPDAIB101E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입고검수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검수처리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PWMPDAIB102E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적치처리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PWMPDAOB101E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출고피킹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피킹처리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PWMPDAOB102E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출고상차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상차처리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지시이동처리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임의이동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임의이동처리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불량품등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병합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병합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화주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별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458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14571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마스터관리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 속성값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창고 섹션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로케이션코드 일괄생성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제품분류관리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 관리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제품상세관리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PWMMS109E_T1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-UOM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입수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PWMMS109E_T2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센터별관리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제품정보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세트제품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BOM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세트제품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제품고정로케이션관리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고정로케이션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PWMMS112E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Pallet, Box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PWMMS113E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PWMMS113E_P1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PWMMS114E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6631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9757</TotalTime>
  <Words>1315</Words>
  <Application>Microsoft Office PowerPoint</Application>
  <PresentationFormat>A4 용지(210x297mm)</PresentationFormat>
  <Paragraphs>638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가는각진제목체</vt:lpstr>
      <vt:lpstr>굴림</vt:lpstr>
      <vt:lpstr>맑은 고딕</vt:lpstr>
      <vt:lpstr>Optima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259</cp:revision>
  <cp:lastPrinted>2016-11-30T06:45:28Z</cp:lastPrinted>
  <dcterms:created xsi:type="dcterms:W3CDTF">2002-03-20T01:19:40Z</dcterms:created>
  <dcterms:modified xsi:type="dcterms:W3CDTF">2017-02-16T01:31:09Z</dcterms:modified>
</cp:coreProperties>
</file>