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7" r:id="rId3"/>
    <p:sldId id="260" r:id="rId4"/>
    <p:sldId id="261" r:id="rId5"/>
    <p:sldId id="256" r:id="rId6"/>
    <p:sldId id="259" r:id="rId7"/>
    <p:sldId id="262" r:id="rId8"/>
    <p:sldId id="263" r:id="rId9"/>
    <p:sldId id="264" r:id="rId10"/>
    <p:sldId id="265" r:id="rId11"/>
  </p:sldIdLst>
  <p:sldSz cx="9906000" cy="6858000" type="A4"/>
  <p:notesSz cx="9925050" cy="67929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pos="6144">
          <p15:clr>
            <a:srgbClr val="A4A3A4"/>
          </p15:clr>
        </p15:guide>
        <p15:guide id="3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B2B2B2"/>
    <a:srgbClr val="E1D8D3"/>
    <a:srgbClr val="538ED5"/>
    <a:srgbClr val="D7DACC"/>
    <a:srgbClr val="EAEAEA"/>
    <a:srgbClr val="5E7586"/>
    <a:srgbClr val="CCE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3927" autoAdjust="0"/>
  </p:normalViewPr>
  <p:slideViewPr>
    <p:cSldViewPr>
      <p:cViewPr varScale="1">
        <p:scale>
          <a:sx n="107" d="100"/>
          <a:sy n="107" d="100"/>
        </p:scale>
        <p:origin x="1230" y="78"/>
      </p:cViewPr>
      <p:guideLst>
        <p:guide orient="horz" pos="4247"/>
        <p:guide pos="6144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7" d="100"/>
          <a:sy n="117" d="100"/>
        </p:scale>
        <p:origin x="780" y="108"/>
      </p:cViewPr>
      <p:guideLst>
        <p:guide orient="horz" pos="2139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9C2F45A-8C51-4749-82E6-70B234AE1A6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056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124200" y="509588"/>
            <a:ext cx="3678238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5800"/>
            <a:ext cx="79406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en-US" altLang="ko-KR" noProof="0" dirty="0" smtClean="0"/>
          </a:p>
          <a:p>
            <a:pPr lvl="4"/>
            <a:endParaRPr lang="ko-KR" altLang="en-US" noProof="0" dirty="0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5"/>
          </p:nvPr>
        </p:nvSpPr>
        <p:spPr>
          <a:xfrm>
            <a:off x="5621338" y="6451600"/>
            <a:ext cx="4302125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E32A578-61A5-44D8-A994-24C84185B19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289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B4B97E8-3015-4479-9121-D4EDDD330E1A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182072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0EC33CD-E33F-45A0-976C-FDB2ED1B129C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10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4377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D24D5A7-0A34-4F35-9EFA-1B1E8DFCCF68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2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171455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9257BE9-8345-4E7F-99F0-A40ECDCB8776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3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48907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7E2C267-DC4E-4C39-B429-28B9598CEE39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4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273761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7B80D36-3E8D-4C0D-8DDD-30D3222F2A7D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5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74130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9FCE48A-893A-4E32-8A32-94358DD53B27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6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954948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71409A7-9048-4DFB-93A8-DC4FF5EFA17D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7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281343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7C6917E-69B4-4919-9DE3-8A0507879080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8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57823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49B1320-8D8B-4678-B9C2-A6B5464FECC6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9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983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24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9"/>
          <p:cNvSpPr>
            <a:spLocks noChangeShapeType="1"/>
          </p:cNvSpPr>
          <p:nvPr userDrawn="1"/>
        </p:nvSpPr>
        <p:spPr bwMode="auto">
          <a:xfrm>
            <a:off x="220663" y="6524625"/>
            <a:ext cx="943292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4529" name="Group 193"/>
          <p:cNvGraphicFramePr>
            <a:graphicFrameLocks noGrp="1"/>
          </p:cNvGraphicFramePr>
          <p:nvPr/>
        </p:nvGraphicFramePr>
        <p:xfrm>
          <a:off x="203200" y="260350"/>
          <a:ext cx="9474200" cy="692154"/>
        </p:xfrm>
        <a:graphic>
          <a:graphicData uri="http://schemas.openxmlformats.org/drawingml/2006/table">
            <a:tbl>
              <a:tblPr/>
              <a:tblGrid>
                <a:gridCol w="1030288"/>
                <a:gridCol w="2351087"/>
                <a:gridCol w="576263"/>
                <a:gridCol w="2025650"/>
                <a:gridCol w="838200"/>
                <a:gridCol w="1143000"/>
                <a:gridCol w="1509712"/>
              </a:tblGrid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창고관리시스템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(WMS)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공정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작성일자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59" name="Text Box 162"/>
          <p:cNvSpPr txBox="1">
            <a:spLocks noChangeArrowheads="1"/>
          </p:cNvSpPr>
          <p:nvPr userDrawn="1"/>
        </p:nvSpPr>
        <p:spPr bwMode="auto">
          <a:xfrm>
            <a:off x="6865938" y="261938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ko-KR" altLang="ko-KR" sz="900" b="1" dirty="0" smtClean="0">
              <a:solidFill>
                <a:srgbClr val="77777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1" name="Text Box 165"/>
          <p:cNvSpPr txBox="1">
            <a:spLocks noChangeArrowheads="1"/>
          </p:cNvSpPr>
          <p:nvPr userDrawn="1"/>
        </p:nvSpPr>
        <p:spPr bwMode="auto">
          <a:xfrm>
            <a:off x="1219200" y="476250"/>
            <a:ext cx="49577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sz="900" b="1" dirty="0" smtClean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D3000_</a:t>
            </a:r>
            <a:r>
              <a:rPr lang="ko-KR" altLang="en-US" sz="900" b="1" dirty="0" smtClean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설계단계</a:t>
            </a:r>
          </a:p>
        </p:txBody>
      </p:sp>
      <p:sp>
        <p:nvSpPr>
          <p:cNvPr id="1062" name="Text Box 166"/>
          <p:cNvSpPr txBox="1">
            <a:spLocks noChangeArrowheads="1"/>
          </p:cNvSpPr>
          <p:nvPr userDrawn="1"/>
        </p:nvSpPr>
        <p:spPr bwMode="auto">
          <a:xfrm>
            <a:off x="1219200" y="711200"/>
            <a:ext cx="49482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sz="900" b="1" dirty="0" smtClean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D3220_</a:t>
            </a:r>
            <a:r>
              <a:rPr lang="ko-KR" altLang="en-US" sz="900" b="1" dirty="0" smtClean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en-US" altLang="ko-KR" sz="900" b="1" dirty="0" smtClean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900" b="1" dirty="0" smtClean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설계서</a:t>
            </a:r>
          </a:p>
        </p:txBody>
      </p:sp>
      <p:graphicFrame>
        <p:nvGraphicFramePr>
          <p:cNvPr id="10" name="Group 13"/>
          <p:cNvGraphicFramePr>
            <a:graphicFrameLocks noGrp="1"/>
          </p:cNvGraphicFramePr>
          <p:nvPr/>
        </p:nvGraphicFramePr>
        <p:xfrm>
          <a:off x="200025" y="981075"/>
          <a:ext cx="9463088" cy="5472113"/>
        </p:xfrm>
        <a:graphic>
          <a:graphicData uri="http://schemas.openxmlformats.org/drawingml/2006/table">
            <a:tbl>
              <a:tblPr/>
              <a:tblGrid>
                <a:gridCol w="9463088"/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 면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21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 userDrawn="1"/>
        </p:nvSpPr>
        <p:spPr>
          <a:xfrm>
            <a:off x="7024688" y="723900"/>
            <a:ext cx="1143000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fld id="{5350541E-E2A3-4910-818B-D1F2ED052A99}" type="slidenum">
              <a:rPr lang="ko-KR" altLang="en-US" sz="900" b="1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endParaRPr lang="ko-KR" altLang="en-US" sz="900" b="1" dirty="0" smtClean="0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694" y="6578811"/>
            <a:ext cx="816894" cy="1965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반입등록</a:t>
            </a:r>
          </a:p>
        </p:txBody>
      </p:sp>
      <p:sp>
        <p:nvSpPr>
          <p:cNvPr id="4099" name="직사각형 54"/>
          <p:cNvSpPr>
            <a:spLocks noChangeArrowheads="1"/>
          </p:cNvSpPr>
          <p:nvPr/>
        </p:nvSpPr>
        <p:spPr bwMode="auto">
          <a:xfrm>
            <a:off x="309563" y="2840038"/>
            <a:ext cx="9215437" cy="10334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0" name="직사각형 51"/>
          <p:cNvSpPr>
            <a:spLocks noChangeArrowheads="1"/>
          </p:cNvSpPr>
          <p:nvPr/>
        </p:nvSpPr>
        <p:spPr bwMode="auto">
          <a:xfrm>
            <a:off x="7400925" y="256540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410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410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4103" name="직사각형 51"/>
          <p:cNvSpPr>
            <a:spLocks noChangeArrowheads="1"/>
          </p:cNvSpPr>
          <p:nvPr/>
        </p:nvSpPr>
        <p:spPr bwMode="auto">
          <a:xfrm>
            <a:off x="9026525" y="256540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grpSp>
        <p:nvGrpSpPr>
          <p:cNvPr id="4104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4264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4265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05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106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107" name="직사각형 51"/>
          <p:cNvSpPr>
            <a:spLocks noChangeArrowheads="1"/>
          </p:cNvSpPr>
          <p:nvPr/>
        </p:nvSpPr>
        <p:spPr bwMode="auto">
          <a:xfrm>
            <a:off x="8483600" y="256540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4108" name="직사각형 51"/>
          <p:cNvSpPr>
            <a:spLocks noChangeArrowheads="1"/>
          </p:cNvSpPr>
          <p:nvPr/>
        </p:nvSpPr>
        <p:spPr bwMode="auto">
          <a:xfrm>
            <a:off x="7945438" y="256540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4109" name="TextBox 65"/>
          <p:cNvSpPr txBox="1">
            <a:spLocks noChangeArrowheads="1"/>
          </p:cNvSpPr>
          <p:nvPr/>
        </p:nvSpPr>
        <p:spPr bwMode="auto">
          <a:xfrm>
            <a:off x="1564481" y="2379847"/>
            <a:ext cx="9286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총건수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4110" name="직사각형 54"/>
          <p:cNvSpPr>
            <a:spLocks noChangeArrowheads="1"/>
          </p:cNvSpPr>
          <p:nvPr/>
        </p:nvSpPr>
        <p:spPr bwMode="auto">
          <a:xfrm>
            <a:off x="307975" y="4197350"/>
            <a:ext cx="9215438" cy="14636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12" name="TextBox 65"/>
          <p:cNvSpPr txBox="1">
            <a:spLocks noChangeArrowheads="1"/>
          </p:cNvSpPr>
          <p:nvPr/>
        </p:nvSpPr>
        <p:spPr bwMode="auto">
          <a:xfrm>
            <a:off x="203200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반입구분</a:t>
            </a:r>
          </a:p>
        </p:txBody>
      </p:sp>
      <p:sp>
        <p:nvSpPr>
          <p:cNvPr id="4113" name="직사각형 66"/>
          <p:cNvSpPr>
            <a:spLocks noChangeArrowheads="1"/>
          </p:cNvSpPr>
          <p:nvPr/>
        </p:nvSpPr>
        <p:spPr bwMode="auto">
          <a:xfrm>
            <a:off x="1073150" y="1692275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매장반입</a:t>
            </a:r>
          </a:p>
        </p:txBody>
      </p:sp>
      <p:sp>
        <p:nvSpPr>
          <p:cNvPr id="4114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4115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16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반입예정일자</a:t>
            </a:r>
          </a:p>
        </p:txBody>
      </p:sp>
      <p:sp>
        <p:nvSpPr>
          <p:cNvPr id="4117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18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19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20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21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22" name="TextBox 65"/>
          <p:cNvSpPr txBox="1">
            <a:spLocks noChangeArrowheads="1"/>
          </p:cNvSpPr>
          <p:nvPr/>
        </p:nvSpPr>
        <p:spPr bwMode="auto">
          <a:xfrm>
            <a:off x="203200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4123" name="직사각형 66"/>
          <p:cNvSpPr>
            <a:spLocks noChangeArrowheads="1"/>
          </p:cNvSpPr>
          <p:nvPr/>
        </p:nvSpPr>
        <p:spPr bwMode="auto">
          <a:xfrm>
            <a:off x="1057275" y="2046288"/>
            <a:ext cx="1000125" cy="214312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반입예정</a:t>
            </a:r>
          </a:p>
        </p:txBody>
      </p:sp>
      <p:sp>
        <p:nvSpPr>
          <p:cNvPr id="4124" name="TextBox 65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4125" name="직사각형 66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26" name="직사각형 48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27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4128" name="TextBox 65"/>
          <p:cNvSpPr txBox="1">
            <a:spLocks noChangeArrowheads="1"/>
          </p:cNvSpPr>
          <p:nvPr/>
        </p:nvSpPr>
        <p:spPr bwMode="auto">
          <a:xfrm>
            <a:off x="645953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4129" name="직사각형 66"/>
          <p:cNvSpPr>
            <a:spLocks noChangeArrowheads="1"/>
          </p:cNvSpPr>
          <p:nvPr/>
        </p:nvSpPr>
        <p:spPr bwMode="auto">
          <a:xfrm>
            <a:off x="7364413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30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반입번호</a:t>
            </a:r>
          </a:p>
        </p:txBody>
      </p:sp>
      <p:sp>
        <p:nvSpPr>
          <p:cNvPr id="4131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32" name="직사각형 48"/>
          <p:cNvSpPr>
            <a:spLocks noChangeArrowheads="1"/>
          </p:cNvSpPr>
          <p:nvPr/>
        </p:nvSpPr>
        <p:spPr bwMode="auto">
          <a:xfrm>
            <a:off x="8412163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33" name="직사각형 66"/>
          <p:cNvSpPr>
            <a:spLocks noChangeArrowheads="1"/>
          </p:cNvSpPr>
          <p:nvPr/>
        </p:nvSpPr>
        <p:spPr bwMode="auto">
          <a:xfrm>
            <a:off x="8609013" y="1692275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4134" name="직사각형 33"/>
          <p:cNvSpPr>
            <a:spLocks noChangeArrowheads="1"/>
          </p:cNvSpPr>
          <p:nvPr/>
        </p:nvSpPr>
        <p:spPr bwMode="auto">
          <a:xfrm>
            <a:off x="1931988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135" name="직사각형 33"/>
          <p:cNvSpPr>
            <a:spLocks noChangeArrowheads="1"/>
          </p:cNvSpPr>
          <p:nvPr/>
        </p:nvSpPr>
        <p:spPr bwMode="auto">
          <a:xfrm>
            <a:off x="1917700" y="20462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136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4137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38" name="TextBox 65"/>
          <p:cNvSpPr txBox="1">
            <a:spLocks noChangeArrowheads="1"/>
          </p:cNvSpPr>
          <p:nvPr/>
        </p:nvSpPr>
        <p:spPr bwMode="auto">
          <a:xfrm>
            <a:off x="6477000" y="20431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4139" name="직사각형 66"/>
          <p:cNvSpPr>
            <a:spLocks noChangeArrowheads="1"/>
          </p:cNvSpPr>
          <p:nvPr/>
        </p:nvSpPr>
        <p:spPr bwMode="auto">
          <a:xfrm>
            <a:off x="7381875" y="2043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40" name="직사각형 48"/>
          <p:cNvSpPr>
            <a:spLocks noChangeArrowheads="1"/>
          </p:cNvSpPr>
          <p:nvPr/>
        </p:nvSpPr>
        <p:spPr bwMode="auto">
          <a:xfrm>
            <a:off x="8429625" y="20431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41" name="직사각형 66"/>
          <p:cNvSpPr>
            <a:spLocks noChangeArrowheads="1"/>
          </p:cNvSpPr>
          <p:nvPr/>
        </p:nvSpPr>
        <p:spPr bwMode="auto">
          <a:xfrm>
            <a:off x="8626475" y="2043113"/>
            <a:ext cx="1000125" cy="214312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4142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4143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1" name="Group 139"/>
          <p:cNvGraphicFramePr>
            <a:graphicFrameLocks noGrp="1"/>
          </p:cNvGraphicFramePr>
          <p:nvPr/>
        </p:nvGraphicFramePr>
        <p:xfrm>
          <a:off x="379413" y="2936875"/>
          <a:ext cx="9110663" cy="563872"/>
        </p:xfrm>
        <a:graphic>
          <a:graphicData uri="http://schemas.openxmlformats.org/drawingml/2006/table">
            <a:tbl>
              <a:tblPr/>
              <a:tblGrid>
                <a:gridCol w="196509"/>
                <a:gridCol w="196509"/>
                <a:gridCol w="534499"/>
                <a:gridCol w="758135"/>
                <a:gridCol w="758135"/>
                <a:gridCol w="758135"/>
                <a:gridCol w="623180"/>
                <a:gridCol w="532461"/>
                <a:gridCol w="1080120"/>
                <a:gridCol w="864096"/>
                <a:gridCol w="827006"/>
                <a:gridCol w="453114"/>
                <a:gridCol w="453114"/>
                <a:gridCol w="537825"/>
                <a:gridCol w="537825"/>
              </a:tblGrid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반입번호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반입예정일자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반입구분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매장반입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반입예정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Group 139"/>
          <p:cNvGraphicFramePr>
            <a:graphicFrameLocks noGrp="1"/>
          </p:cNvGraphicFramePr>
          <p:nvPr/>
        </p:nvGraphicFramePr>
        <p:xfrm>
          <a:off x="379413" y="4292600"/>
          <a:ext cx="9037637" cy="503248"/>
        </p:xfrm>
        <a:graphic>
          <a:graphicData uri="http://schemas.openxmlformats.org/drawingml/2006/table">
            <a:tbl>
              <a:tblPr/>
              <a:tblGrid>
                <a:gridCol w="253094"/>
                <a:gridCol w="1258672"/>
                <a:gridCol w="1461589"/>
                <a:gridCol w="876953"/>
                <a:gridCol w="584637"/>
                <a:gridCol w="584637"/>
                <a:gridCol w="779514"/>
                <a:gridCol w="791037"/>
                <a:gridCol w="726076"/>
                <a:gridCol w="747035"/>
                <a:gridCol w="974393"/>
              </a:tblGrid>
              <a:tr h="1447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반입예정수량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1447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36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20*3*4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387350" y="4899025"/>
          <a:ext cx="9036050" cy="466725"/>
        </p:xfrm>
        <a:graphic>
          <a:graphicData uri="http://schemas.openxmlformats.org/drawingml/2006/table">
            <a:tbl>
              <a:tblPr/>
              <a:tblGrid>
                <a:gridCol w="903605"/>
                <a:gridCol w="903605"/>
                <a:gridCol w="903605"/>
                <a:gridCol w="903605"/>
                <a:gridCol w="903605"/>
                <a:gridCol w="903605"/>
                <a:gridCol w="903605"/>
                <a:gridCol w="903605"/>
                <a:gridCol w="903605"/>
                <a:gridCol w="903605"/>
              </a:tblGrid>
              <a:tr h="2570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096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반입예정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54" name="TextBox 55"/>
          <p:cNvSpPr txBox="1">
            <a:spLocks noChangeArrowheads="1"/>
          </p:cNvSpPr>
          <p:nvPr/>
        </p:nvSpPr>
        <p:spPr bwMode="auto">
          <a:xfrm>
            <a:off x="375224" y="2686051"/>
            <a:ext cx="765175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5"/>
          <p:cNvSpPr txBox="1">
            <a:spLocks noChangeArrowheads="1"/>
          </p:cNvSpPr>
          <p:nvPr/>
        </p:nvSpPr>
        <p:spPr bwMode="auto">
          <a:xfrm>
            <a:off x="330694" y="4046758"/>
            <a:ext cx="765175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반입상세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피킹지시서</a:t>
            </a:r>
          </a:p>
        </p:txBody>
      </p:sp>
      <p:sp>
        <p:nvSpPr>
          <p:cNvPr id="2253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2253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22533" name="직사각형 54"/>
          <p:cNvSpPr>
            <a:spLocks noChangeArrowheads="1"/>
          </p:cNvSpPr>
          <p:nvPr/>
        </p:nvSpPr>
        <p:spPr bwMode="auto">
          <a:xfrm>
            <a:off x="309563" y="1341438"/>
            <a:ext cx="9215437" cy="5040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Group 138"/>
          <p:cNvGraphicFramePr>
            <a:graphicFrameLocks noGrp="1"/>
          </p:cNvGraphicFramePr>
          <p:nvPr/>
        </p:nvGraphicFramePr>
        <p:xfrm>
          <a:off x="415925" y="3429000"/>
          <a:ext cx="8375649" cy="627063"/>
        </p:xfrm>
        <a:graphic>
          <a:graphicData uri="http://schemas.openxmlformats.org/drawingml/2006/table">
            <a:tbl>
              <a:tblPr/>
              <a:tblGrid>
                <a:gridCol w="635944">
                  <a:extLst>
                    <a:ext uri="{9D8B030D-6E8A-4147-A177-3AD203B41FA5}"/>
                  </a:extLst>
                </a:gridCol>
                <a:gridCol w="635943"/>
                <a:gridCol w="635943">
                  <a:extLst>
                    <a:ext uri="{9D8B030D-6E8A-4147-A177-3AD203B41FA5}"/>
                  </a:extLst>
                </a:gridCol>
                <a:gridCol w="717230">
                  <a:extLst>
                    <a:ext uri="{9D8B030D-6E8A-4147-A177-3AD203B41FA5}"/>
                  </a:extLst>
                </a:gridCol>
                <a:gridCol w="575377"/>
                <a:gridCol w="575377">
                  <a:extLst>
                    <a:ext uri="{9D8B030D-6E8A-4147-A177-3AD203B41FA5}"/>
                  </a:extLst>
                </a:gridCol>
                <a:gridCol w="524376">
                  <a:extLst>
                    <a:ext uri="{9D8B030D-6E8A-4147-A177-3AD203B41FA5}"/>
                  </a:extLst>
                </a:gridCol>
                <a:gridCol w="627974">
                  <a:extLst>
                    <a:ext uri="{9D8B030D-6E8A-4147-A177-3AD203B41FA5}"/>
                  </a:extLst>
                </a:gridCol>
                <a:gridCol w="627974">
                  <a:extLst>
                    <a:ext uri="{9D8B030D-6E8A-4147-A177-3AD203B41FA5}"/>
                  </a:extLst>
                </a:gridCol>
                <a:gridCol w="556251">
                  <a:extLst>
                    <a:ext uri="{9D8B030D-6E8A-4147-A177-3AD203B41FA5}"/>
                  </a:extLst>
                </a:gridCol>
                <a:gridCol w="556252">
                  <a:extLst>
                    <a:ext uri="{9D8B030D-6E8A-4147-A177-3AD203B41FA5}"/>
                  </a:extLst>
                </a:gridCol>
                <a:gridCol w="479746">
                  <a:extLst>
                    <a:ext uri="{9D8B030D-6E8A-4147-A177-3AD203B41FA5}"/>
                  </a:extLst>
                </a:gridCol>
                <a:gridCol w="411212">
                  <a:extLst>
                    <a:ext uri="{9D8B030D-6E8A-4147-A177-3AD203B41FA5}"/>
                  </a:extLst>
                </a:gridCol>
                <a:gridCol w="408025">
                  <a:extLst>
                    <a:ext uri="{9D8B030D-6E8A-4147-A177-3AD203B41FA5}"/>
                  </a:extLst>
                </a:gridCol>
                <a:gridCol w="408025">
                  <a:extLst>
                    <a:ext uri="{9D8B030D-6E8A-4147-A177-3AD203B41FA5}"/>
                  </a:extLst>
                </a:gridCol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로트번호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UOM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피킹수량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BOX/EA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2586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출력자</a:t>
            </a:r>
          </a:p>
        </p:txBody>
      </p:sp>
      <p:sp>
        <p:nvSpPr>
          <p:cNvPr id="22587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4205288" y="1844675"/>
            <a:ext cx="1319212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피킹지시서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89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출력일시</a:t>
            </a:r>
          </a:p>
        </p:txBody>
      </p:sp>
      <p:sp>
        <p:nvSpPr>
          <p:cNvPr id="22590" name="TextBox 34"/>
          <p:cNvSpPr txBox="1">
            <a:spLocks noChangeArrowheads="1"/>
          </p:cNvSpPr>
          <p:nvPr/>
        </p:nvSpPr>
        <p:spPr bwMode="auto">
          <a:xfrm>
            <a:off x="595313" y="228600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22591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</a:p>
        </p:txBody>
      </p:sp>
      <p:sp>
        <p:nvSpPr>
          <p:cNvPr id="22592" name="TextBox 34"/>
          <p:cNvSpPr txBox="1">
            <a:spLocks noChangeArrowheads="1"/>
          </p:cNvSpPr>
          <p:nvPr/>
        </p:nvSpPr>
        <p:spPr bwMode="auto">
          <a:xfrm>
            <a:off x="595313" y="200025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</a:t>
            </a:r>
          </a:p>
        </p:txBody>
      </p:sp>
      <p:sp>
        <p:nvSpPr>
          <p:cNvPr id="22593" name="TextBox 65"/>
          <p:cNvSpPr txBox="1">
            <a:spLocks noChangeArrowheads="1"/>
          </p:cNvSpPr>
          <p:nvPr/>
        </p:nvSpPr>
        <p:spPr bwMode="auto">
          <a:xfrm>
            <a:off x="523875" y="2841625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발주번호</a:t>
            </a:r>
          </a:p>
        </p:txBody>
      </p:sp>
      <p:sp>
        <p:nvSpPr>
          <p:cNvPr id="22594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발주번호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Group 138"/>
          <p:cNvGraphicFramePr>
            <a:graphicFrameLocks noGrp="1"/>
          </p:cNvGraphicFramePr>
          <p:nvPr/>
        </p:nvGraphicFramePr>
        <p:xfrm>
          <a:off x="7667625" y="5357813"/>
          <a:ext cx="1825626" cy="642937"/>
        </p:xfrm>
        <a:graphic>
          <a:graphicData uri="http://schemas.openxmlformats.org/drawingml/2006/table">
            <a:tbl>
              <a:tblPr/>
              <a:tblGrid>
                <a:gridCol w="912813">
                  <a:extLst>
                    <a:ext uri="{9D8B030D-6E8A-4147-A177-3AD203B41FA5}"/>
                  </a:extLst>
                </a:gridCol>
                <a:gridCol w="912813">
                  <a:extLst>
                    <a:ext uri="{9D8B030D-6E8A-4147-A177-3AD203B41FA5}"/>
                  </a:extLst>
                </a:gridCol>
              </a:tblGrid>
              <a:tr h="3673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반입예정등록 팝업</a:t>
            </a:r>
          </a:p>
        </p:txBody>
      </p:sp>
      <p:sp>
        <p:nvSpPr>
          <p:cNvPr id="614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grpSp>
        <p:nvGrpSpPr>
          <p:cNvPr id="6149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626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626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50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151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152" name="직사각형 33"/>
          <p:cNvSpPr>
            <a:spLocks noChangeArrowheads="1"/>
          </p:cNvSpPr>
          <p:nvPr/>
        </p:nvSpPr>
        <p:spPr bwMode="auto">
          <a:xfrm>
            <a:off x="2309813" y="10001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153" name="직사각형 54"/>
          <p:cNvSpPr>
            <a:spLocks noChangeArrowheads="1"/>
          </p:cNvSpPr>
          <p:nvPr/>
        </p:nvSpPr>
        <p:spPr bwMode="auto">
          <a:xfrm>
            <a:off x="309563" y="1571625"/>
            <a:ext cx="9215437" cy="48101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54" name="직사각형 51"/>
          <p:cNvSpPr>
            <a:spLocks noChangeArrowheads="1"/>
          </p:cNvSpPr>
          <p:nvPr/>
        </p:nvSpPr>
        <p:spPr bwMode="auto">
          <a:xfrm>
            <a:off x="8999538" y="131445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6155" name="직사각형 51"/>
          <p:cNvSpPr>
            <a:spLocks noChangeArrowheads="1"/>
          </p:cNvSpPr>
          <p:nvPr/>
        </p:nvSpPr>
        <p:spPr bwMode="auto">
          <a:xfrm>
            <a:off x="8459788" y="131445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grpSp>
        <p:nvGrpSpPr>
          <p:cNvPr id="64" name="그룹 52"/>
          <p:cNvGrpSpPr>
            <a:grpSpLocks/>
          </p:cNvGrpSpPr>
          <p:nvPr/>
        </p:nvGrpSpPr>
        <p:grpSpPr bwMode="auto">
          <a:xfrm>
            <a:off x="6119813" y="1682750"/>
            <a:ext cx="2071687" cy="230188"/>
            <a:chOff x="3238492" y="1428736"/>
            <a:chExt cx="2071698" cy="230832"/>
          </a:xfrm>
          <a:noFill/>
        </p:grpSpPr>
        <p:sp>
          <p:nvSpPr>
            <p:cNvPr id="65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  <a:endPara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6"/>
            <p:cNvSpPr>
              <a:spLocks noChangeArrowheads="1"/>
            </p:cNvSpPr>
            <p:nvPr/>
          </p:nvSpPr>
          <p:spPr bwMode="auto">
            <a:xfrm>
              <a:off x="4310060" y="1433511"/>
              <a:ext cx="1000130" cy="21491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defRPr/>
              </a:pPr>
              <a:endPara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57" name="직사각형 48"/>
          <p:cNvSpPr>
            <a:spLocks noChangeArrowheads="1"/>
          </p:cNvSpPr>
          <p:nvPr/>
        </p:nvSpPr>
        <p:spPr bwMode="auto">
          <a:xfrm>
            <a:off x="8229600" y="16875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58" name="직사각형 66"/>
          <p:cNvSpPr>
            <a:spLocks noChangeArrowheads="1"/>
          </p:cNvSpPr>
          <p:nvPr/>
        </p:nvSpPr>
        <p:spPr bwMode="auto">
          <a:xfrm>
            <a:off x="8426450" y="1685925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59" name="TextBox 65"/>
          <p:cNvSpPr txBox="1">
            <a:spLocks noChangeArrowheads="1"/>
          </p:cNvSpPr>
          <p:nvPr/>
        </p:nvSpPr>
        <p:spPr bwMode="auto">
          <a:xfrm>
            <a:off x="377825" y="1752600"/>
            <a:ext cx="10715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반입번호</a:t>
            </a:r>
          </a:p>
        </p:txBody>
      </p:sp>
      <p:sp>
        <p:nvSpPr>
          <p:cNvPr id="6160" name="직사각형 66"/>
          <p:cNvSpPr>
            <a:spLocks noChangeArrowheads="1"/>
          </p:cNvSpPr>
          <p:nvPr/>
        </p:nvSpPr>
        <p:spPr bwMode="auto">
          <a:xfrm>
            <a:off x="1447800" y="1751013"/>
            <a:ext cx="1000125" cy="214312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61" name="TextBox 65"/>
          <p:cNvSpPr txBox="1">
            <a:spLocks noChangeArrowheads="1"/>
          </p:cNvSpPr>
          <p:nvPr/>
        </p:nvSpPr>
        <p:spPr bwMode="auto">
          <a:xfrm>
            <a:off x="3376613" y="1690688"/>
            <a:ext cx="10715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6162" name="직사각형 66"/>
          <p:cNvSpPr>
            <a:spLocks noChangeArrowheads="1"/>
          </p:cNvSpPr>
          <p:nvPr/>
        </p:nvSpPr>
        <p:spPr bwMode="auto">
          <a:xfrm>
            <a:off x="4446588" y="1689100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63" name="TextBox 65"/>
          <p:cNvSpPr txBox="1">
            <a:spLocks noChangeArrowheads="1"/>
          </p:cNvSpPr>
          <p:nvPr/>
        </p:nvSpPr>
        <p:spPr bwMode="auto">
          <a:xfrm>
            <a:off x="3379788" y="2144713"/>
            <a:ext cx="10715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6164" name="직사각형 66"/>
          <p:cNvSpPr>
            <a:spLocks noChangeArrowheads="1"/>
          </p:cNvSpPr>
          <p:nvPr/>
        </p:nvSpPr>
        <p:spPr bwMode="auto">
          <a:xfrm>
            <a:off x="4449763" y="2143125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65" name="TextBox 65"/>
          <p:cNvSpPr txBox="1">
            <a:spLocks noChangeArrowheads="1"/>
          </p:cNvSpPr>
          <p:nvPr/>
        </p:nvSpPr>
        <p:spPr bwMode="auto">
          <a:xfrm>
            <a:off x="392113" y="2932113"/>
            <a:ext cx="10715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6166" name="직사각형 66"/>
          <p:cNvSpPr>
            <a:spLocks noChangeArrowheads="1"/>
          </p:cNvSpPr>
          <p:nvPr/>
        </p:nvSpPr>
        <p:spPr bwMode="auto">
          <a:xfrm>
            <a:off x="1462088" y="2930525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반입예정</a:t>
            </a:r>
          </a:p>
        </p:txBody>
      </p:sp>
      <p:sp>
        <p:nvSpPr>
          <p:cNvPr id="6167" name="TextBox 65"/>
          <p:cNvSpPr txBox="1">
            <a:spLocks noChangeArrowheads="1"/>
          </p:cNvSpPr>
          <p:nvPr/>
        </p:nvSpPr>
        <p:spPr bwMode="auto">
          <a:xfrm>
            <a:off x="374650" y="2141538"/>
            <a:ext cx="10715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반입구분</a:t>
            </a:r>
          </a:p>
        </p:txBody>
      </p:sp>
      <p:sp>
        <p:nvSpPr>
          <p:cNvPr id="6168" name="직사각형 66"/>
          <p:cNvSpPr>
            <a:spLocks noChangeArrowheads="1"/>
          </p:cNvSpPr>
          <p:nvPr/>
        </p:nvSpPr>
        <p:spPr bwMode="auto">
          <a:xfrm>
            <a:off x="1444625" y="2139950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매장반입</a:t>
            </a:r>
          </a:p>
        </p:txBody>
      </p:sp>
      <p:sp>
        <p:nvSpPr>
          <p:cNvPr id="6169" name="TextBox 65"/>
          <p:cNvSpPr txBox="1">
            <a:spLocks noChangeArrowheads="1"/>
          </p:cNvSpPr>
          <p:nvPr/>
        </p:nvSpPr>
        <p:spPr bwMode="auto">
          <a:xfrm>
            <a:off x="246063" y="2555875"/>
            <a:ext cx="11588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반입예정일자</a:t>
            </a:r>
          </a:p>
        </p:txBody>
      </p:sp>
      <p:sp>
        <p:nvSpPr>
          <p:cNvPr id="6170" name="직사각형 66"/>
          <p:cNvSpPr>
            <a:spLocks noChangeArrowheads="1"/>
          </p:cNvSpPr>
          <p:nvPr/>
        </p:nvSpPr>
        <p:spPr bwMode="auto">
          <a:xfrm>
            <a:off x="1447800" y="2543175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2016-10-28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71" name="직사각형 48"/>
          <p:cNvSpPr>
            <a:spLocks noChangeArrowheads="1"/>
          </p:cNvSpPr>
          <p:nvPr/>
        </p:nvSpPr>
        <p:spPr bwMode="auto">
          <a:xfrm>
            <a:off x="2305050" y="25431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72" name="직사각형 33"/>
          <p:cNvSpPr>
            <a:spLocks noChangeArrowheads="1"/>
          </p:cNvSpPr>
          <p:nvPr/>
        </p:nvSpPr>
        <p:spPr bwMode="auto">
          <a:xfrm>
            <a:off x="2293938" y="21336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173" name="직사각형 33"/>
          <p:cNvSpPr>
            <a:spLocks noChangeArrowheads="1"/>
          </p:cNvSpPr>
          <p:nvPr/>
        </p:nvSpPr>
        <p:spPr bwMode="auto">
          <a:xfrm>
            <a:off x="2322513" y="29305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36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239928"/>
              </p:ext>
            </p:extLst>
          </p:nvPr>
        </p:nvGraphicFramePr>
        <p:xfrm>
          <a:off x="365125" y="3429000"/>
          <a:ext cx="9061453" cy="620714"/>
        </p:xfrm>
        <a:graphic>
          <a:graphicData uri="http://schemas.openxmlformats.org/drawingml/2006/table">
            <a:tbl>
              <a:tblPr/>
              <a:tblGrid>
                <a:gridCol w="315215">
                  <a:extLst>
                    <a:ext uri="{9D8B030D-6E8A-4147-A177-3AD203B41FA5}"/>
                  </a:extLst>
                </a:gridCol>
                <a:gridCol w="327862">
                  <a:extLst>
                    <a:ext uri="{9D8B030D-6E8A-4147-A177-3AD203B41FA5}"/>
                  </a:extLst>
                </a:gridCol>
                <a:gridCol w="858095">
                  <a:extLst>
                    <a:ext uri="{9D8B030D-6E8A-4147-A177-3AD203B41FA5}"/>
                  </a:extLst>
                </a:gridCol>
                <a:gridCol w="1042846">
                  <a:extLst>
                    <a:ext uri="{9D8B030D-6E8A-4147-A177-3AD203B41FA5}"/>
                  </a:extLst>
                </a:gridCol>
                <a:gridCol w="320876"/>
                <a:gridCol w="561533"/>
                <a:gridCol w="273034">
                  <a:extLst>
                    <a:ext uri="{9D8B030D-6E8A-4147-A177-3AD203B41FA5}"/>
                  </a:extLst>
                </a:gridCol>
                <a:gridCol w="709501">
                  <a:extLst>
                    <a:ext uri="{9D8B030D-6E8A-4147-A177-3AD203B41FA5}"/>
                  </a:extLst>
                </a:gridCol>
                <a:gridCol w="443439">
                  <a:extLst>
                    <a:ext uri="{9D8B030D-6E8A-4147-A177-3AD203B41FA5}"/>
                  </a:extLst>
                </a:gridCol>
                <a:gridCol w="443439">
                  <a:extLst>
                    <a:ext uri="{9D8B030D-6E8A-4147-A177-3AD203B41FA5}"/>
                  </a:extLst>
                </a:gridCol>
                <a:gridCol w="443439">
                  <a:extLst>
                    <a:ext uri="{9D8B030D-6E8A-4147-A177-3AD203B41FA5}"/>
                  </a:extLst>
                </a:gridCol>
                <a:gridCol w="738358">
                  <a:extLst>
                    <a:ext uri="{9D8B030D-6E8A-4147-A177-3AD203B41FA5}"/>
                  </a:extLst>
                </a:gridCol>
                <a:gridCol w="879518">
                  <a:extLst>
                    <a:ext uri="{9D8B030D-6E8A-4147-A177-3AD203B41FA5}"/>
                  </a:extLst>
                </a:gridCol>
                <a:gridCol w="858463">
                  <a:extLst>
                    <a:ext uri="{9D8B030D-6E8A-4147-A177-3AD203B41FA5}"/>
                  </a:extLst>
                </a:gridCol>
                <a:gridCol w="845835">
                  <a:extLst>
                    <a:ext uri="{9D8B030D-6E8A-4147-A177-3AD203B41FA5}"/>
                  </a:extLst>
                </a:gridCol>
              </a:tblGrid>
              <a:tr h="17836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예정수량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/>
                </a:extLst>
              </a:tr>
              <a:tr h="178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39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BOX/EA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2016-10-10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2016-12-31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6224" name="직사각형 48"/>
          <p:cNvSpPr>
            <a:spLocks noChangeArrowheads="1"/>
          </p:cNvSpPr>
          <p:nvPr/>
        </p:nvSpPr>
        <p:spPr bwMode="auto">
          <a:xfrm>
            <a:off x="1704975" y="3773488"/>
            <a:ext cx="152400" cy="3032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Group 139"/>
          <p:cNvGraphicFramePr>
            <a:graphicFrameLocks noGrp="1"/>
          </p:cNvGraphicFramePr>
          <p:nvPr/>
        </p:nvGraphicFramePr>
        <p:xfrm>
          <a:off x="374650" y="4149725"/>
          <a:ext cx="4362449" cy="642938"/>
        </p:xfrm>
        <a:graphic>
          <a:graphicData uri="http://schemas.openxmlformats.org/drawingml/2006/table">
            <a:tbl>
              <a:tblPr/>
              <a:tblGrid>
                <a:gridCol w="623207">
                  <a:extLst>
                    <a:ext uri="{9D8B030D-6E8A-4147-A177-3AD203B41FA5}"/>
                  </a:extLst>
                </a:gridCol>
                <a:gridCol w="623207">
                  <a:extLst>
                    <a:ext uri="{9D8B030D-6E8A-4147-A177-3AD203B41FA5}"/>
                  </a:extLst>
                </a:gridCol>
                <a:gridCol w="623207">
                  <a:extLst>
                    <a:ext uri="{9D8B030D-6E8A-4147-A177-3AD203B41FA5}"/>
                  </a:extLst>
                </a:gridCol>
                <a:gridCol w="623207">
                  <a:extLst>
                    <a:ext uri="{9D8B030D-6E8A-4147-A177-3AD203B41FA5}"/>
                  </a:extLst>
                </a:gridCol>
                <a:gridCol w="623207">
                  <a:extLst>
                    <a:ext uri="{9D8B030D-6E8A-4147-A177-3AD203B41FA5}"/>
                  </a:extLst>
                </a:gridCol>
                <a:gridCol w="623207"/>
                <a:gridCol w="623207">
                  <a:extLst>
                    <a:ext uri="{9D8B030D-6E8A-4147-A177-3AD203B41FA5}"/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반입사유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/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6250" name="직사각형 51"/>
          <p:cNvSpPr>
            <a:spLocks noChangeArrowheads="1"/>
          </p:cNvSpPr>
          <p:nvPr/>
        </p:nvSpPr>
        <p:spPr bwMode="auto">
          <a:xfrm>
            <a:off x="7912100" y="1311275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6251" name="TextBox 65"/>
          <p:cNvSpPr txBox="1">
            <a:spLocks noChangeArrowheads="1"/>
          </p:cNvSpPr>
          <p:nvPr/>
        </p:nvSpPr>
        <p:spPr bwMode="auto">
          <a:xfrm>
            <a:off x="3244850" y="2609850"/>
            <a:ext cx="11588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주문일자</a:t>
            </a:r>
          </a:p>
        </p:txBody>
      </p:sp>
      <p:sp>
        <p:nvSpPr>
          <p:cNvPr id="6252" name="직사각형 66"/>
          <p:cNvSpPr>
            <a:spLocks noChangeArrowheads="1"/>
          </p:cNvSpPr>
          <p:nvPr/>
        </p:nvSpPr>
        <p:spPr bwMode="auto">
          <a:xfrm>
            <a:off x="4446588" y="2597150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2016-10-28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53" name="직사각형 48"/>
          <p:cNvSpPr>
            <a:spLocks noChangeArrowheads="1"/>
          </p:cNvSpPr>
          <p:nvPr/>
        </p:nvSpPr>
        <p:spPr bwMode="auto">
          <a:xfrm>
            <a:off x="5303838" y="25971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54" name="TextBox 65"/>
          <p:cNvSpPr txBox="1">
            <a:spLocks noChangeArrowheads="1"/>
          </p:cNvSpPr>
          <p:nvPr/>
        </p:nvSpPr>
        <p:spPr bwMode="auto">
          <a:xfrm>
            <a:off x="6248400" y="21336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6255" name="직사각형 66"/>
          <p:cNvSpPr>
            <a:spLocks noChangeArrowheads="1"/>
          </p:cNvSpPr>
          <p:nvPr/>
        </p:nvSpPr>
        <p:spPr bwMode="auto">
          <a:xfrm>
            <a:off x="7153275" y="21336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56" name="직사각형 48"/>
          <p:cNvSpPr>
            <a:spLocks noChangeArrowheads="1"/>
          </p:cNvSpPr>
          <p:nvPr/>
        </p:nvSpPr>
        <p:spPr bwMode="auto">
          <a:xfrm>
            <a:off x="8201025" y="21336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57" name="직사각형 66"/>
          <p:cNvSpPr>
            <a:spLocks noChangeArrowheads="1"/>
          </p:cNvSpPr>
          <p:nvPr/>
        </p:nvSpPr>
        <p:spPr bwMode="auto">
          <a:xfrm>
            <a:off x="8397875" y="2133600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6258" name="TextBox 65"/>
          <p:cNvSpPr txBox="1">
            <a:spLocks noChangeArrowheads="1"/>
          </p:cNvSpPr>
          <p:nvPr/>
        </p:nvSpPr>
        <p:spPr bwMode="auto">
          <a:xfrm>
            <a:off x="6265863" y="248443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6259" name="직사각형 66"/>
          <p:cNvSpPr>
            <a:spLocks noChangeArrowheads="1"/>
          </p:cNvSpPr>
          <p:nvPr/>
        </p:nvSpPr>
        <p:spPr bwMode="auto">
          <a:xfrm>
            <a:off x="7170738" y="24844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60" name="직사각형 48"/>
          <p:cNvSpPr>
            <a:spLocks noChangeArrowheads="1"/>
          </p:cNvSpPr>
          <p:nvPr/>
        </p:nvSpPr>
        <p:spPr bwMode="auto">
          <a:xfrm>
            <a:off x="8218488" y="24844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61" name="직사각형 66"/>
          <p:cNvSpPr>
            <a:spLocks noChangeArrowheads="1"/>
          </p:cNvSpPr>
          <p:nvPr/>
        </p:nvSpPr>
        <p:spPr bwMode="auto">
          <a:xfrm>
            <a:off x="8415338" y="2484438"/>
            <a:ext cx="1000125" cy="214312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반입지시</a:t>
            </a:r>
          </a:p>
        </p:txBody>
      </p:sp>
      <p:sp>
        <p:nvSpPr>
          <p:cNvPr id="8195" name="직사각형 54"/>
          <p:cNvSpPr>
            <a:spLocks noChangeArrowheads="1"/>
          </p:cNvSpPr>
          <p:nvPr/>
        </p:nvSpPr>
        <p:spPr bwMode="auto">
          <a:xfrm>
            <a:off x="309563" y="2532063"/>
            <a:ext cx="9215437" cy="17414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96" name="TextBox 55"/>
          <p:cNvSpPr txBox="1">
            <a:spLocks noChangeArrowheads="1"/>
          </p:cNvSpPr>
          <p:nvPr/>
        </p:nvSpPr>
        <p:spPr bwMode="auto">
          <a:xfrm>
            <a:off x="381000" y="2408238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반입 지시</a:t>
            </a:r>
          </a:p>
        </p:txBody>
      </p:sp>
      <p:sp>
        <p:nvSpPr>
          <p:cNvPr id="8197" name="직사각형 51"/>
          <p:cNvSpPr>
            <a:spLocks noChangeArrowheads="1"/>
          </p:cNvSpPr>
          <p:nvPr/>
        </p:nvSpPr>
        <p:spPr bwMode="auto">
          <a:xfrm>
            <a:off x="8999538" y="229552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8198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8199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graphicFrame>
        <p:nvGraphicFramePr>
          <p:cNvPr id="44" name="Group 139"/>
          <p:cNvGraphicFramePr>
            <a:graphicFrameLocks noGrp="1"/>
          </p:cNvGraphicFramePr>
          <p:nvPr/>
        </p:nvGraphicFramePr>
        <p:xfrm>
          <a:off x="396875" y="2640013"/>
          <a:ext cx="7388225" cy="428626"/>
        </p:xfrm>
        <a:graphic>
          <a:graphicData uri="http://schemas.openxmlformats.org/drawingml/2006/table">
            <a:tbl>
              <a:tblPr/>
              <a:tblGrid>
                <a:gridCol w="292780">
                  <a:extLst>
                    <a:ext uri="{9D8B030D-6E8A-4147-A177-3AD203B41FA5}"/>
                  </a:extLst>
                </a:gridCol>
                <a:gridCol w="304529">
                  <a:extLst>
                    <a:ext uri="{9D8B030D-6E8A-4147-A177-3AD203B41FA5}"/>
                  </a:extLst>
                </a:gridCol>
                <a:gridCol w="962951">
                  <a:extLst>
                    <a:ext uri="{9D8B030D-6E8A-4147-A177-3AD203B41FA5}"/>
                  </a:extLst>
                </a:gridCol>
                <a:gridCol w="986784">
                  <a:extLst>
                    <a:ext uri="{9D8B030D-6E8A-4147-A177-3AD203B41FA5}"/>
                  </a:extLst>
                </a:gridCol>
                <a:gridCol w="834686">
                  <a:extLst>
                    <a:ext uri="{9D8B030D-6E8A-4147-A177-3AD203B41FA5}"/>
                  </a:extLst>
                </a:gridCol>
                <a:gridCol w="751218">
                  <a:extLst>
                    <a:ext uri="{9D8B030D-6E8A-4147-A177-3AD203B41FA5}"/>
                  </a:extLst>
                </a:gridCol>
                <a:gridCol w="751218">
                  <a:extLst>
                    <a:ext uri="{9D8B030D-6E8A-4147-A177-3AD203B41FA5}"/>
                  </a:extLst>
                </a:gridCol>
                <a:gridCol w="918155">
                  <a:extLst>
                    <a:ext uri="{9D8B030D-6E8A-4147-A177-3AD203B41FA5}"/>
                  </a:extLst>
                </a:gridCol>
                <a:gridCol w="1585904">
                  <a:extLst>
                    <a:ext uri="{9D8B030D-6E8A-4147-A177-3AD203B41FA5}"/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반입번호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발주번호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고객사코드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고객사사명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반입예정일자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반입일자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/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2016-10-27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2016-10-27 11:20:33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45" name="Group 139"/>
          <p:cNvGraphicFramePr>
            <a:graphicFrameLocks noGrp="1"/>
          </p:cNvGraphicFramePr>
          <p:nvPr/>
        </p:nvGraphicFramePr>
        <p:xfrm>
          <a:off x="396875" y="3155950"/>
          <a:ext cx="2347913" cy="488950"/>
        </p:xfrm>
        <a:graphic>
          <a:graphicData uri="http://schemas.openxmlformats.org/drawingml/2006/table">
            <a:tbl>
              <a:tblPr/>
              <a:tblGrid>
                <a:gridCol w="734303">
                  <a:extLst>
                    <a:ext uri="{9D8B030D-6E8A-4147-A177-3AD203B41FA5}"/>
                  </a:extLst>
                </a:gridCol>
                <a:gridCol w="846254">
                  <a:extLst>
                    <a:ext uri="{9D8B030D-6E8A-4147-A177-3AD203B41FA5}"/>
                  </a:extLst>
                </a:gridCol>
                <a:gridCol w="767356">
                  <a:extLst>
                    <a:ext uri="{9D8B030D-6E8A-4147-A177-3AD203B41FA5}"/>
                  </a:extLst>
                </a:gridCol>
              </a:tblGrid>
              <a:tr h="2142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반입구분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3" marR="7643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/>
                </a:extLst>
              </a:tr>
              <a:tr h="27469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매장반입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반입지시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47" name="Group 139"/>
          <p:cNvGraphicFramePr>
            <a:graphicFrameLocks noGrp="1"/>
          </p:cNvGraphicFramePr>
          <p:nvPr/>
        </p:nvGraphicFramePr>
        <p:xfrm>
          <a:off x="2746375" y="3155950"/>
          <a:ext cx="5038726" cy="479425"/>
        </p:xfrm>
        <a:graphic>
          <a:graphicData uri="http://schemas.openxmlformats.org/drawingml/2006/table">
            <a:tbl>
              <a:tblPr/>
              <a:tblGrid>
                <a:gridCol w="988810">
                  <a:extLst>
                    <a:ext uri="{9D8B030D-6E8A-4147-A177-3AD203B41FA5}"/>
                  </a:extLst>
                </a:gridCol>
                <a:gridCol w="1226624">
                  <a:extLst>
                    <a:ext uri="{9D8B030D-6E8A-4147-A177-3AD203B41FA5}"/>
                  </a:extLst>
                </a:gridCol>
                <a:gridCol w="629690">
                  <a:extLst>
                    <a:ext uri="{9D8B030D-6E8A-4147-A177-3AD203B41FA5}"/>
                  </a:extLst>
                </a:gridCol>
                <a:gridCol w="736419">
                  <a:extLst>
                    <a:ext uri="{9D8B030D-6E8A-4147-A177-3AD203B41FA5}"/>
                  </a:extLst>
                </a:gridCol>
                <a:gridCol w="546443">
                  <a:extLst>
                    <a:ext uri="{9D8B030D-6E8A-4147-A177-3AD203B41FA5}"/>
                  </a:extLst>
                </a:gridCol>
                <a:gridCol w="910740">
                  <a:extLst>
                    <a:ext uri="{9D8B030D-6E8A-4147-A177-3AD203B41FA5}"/>
                  </a:extLst>
                </a:gridCol>
              </a:tblGrid>
              <a:tr h="2144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7" marR="7647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7" marR="7647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7" marR="7647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7" marR="7647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7" marR="7647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7" marR="7647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/>
                </a:extLst>
              </a:tr>
              <a:tr h="2649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20*4*3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BOX/EA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8265" name="직사각형 54"/>
          <p:cNvSpPr>
            <a:spLocks noChangeArrowheads="1"/>
          </p:cNvSpPr>
          <p:nvPr/>
        </p:nvSpPr>
        <p:spPr bwMode="auto">
          <a:xfrm>
            <a:off x="309563" y="4551363"/>
            <a:ext cx="9207500" cy="1685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66" name="TextBox 55"/>
          <p:cNvSpPr txBox="1">
            <a:spLocks noChangeArrowheads="1"/>
          </p:cNvSpPr>
          <p:nvPr/>
        </p:nvSpPr>
        <p:spPr bwMode="auto">
          <a:xfrm>
            <a:off x="368300" y="4437063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반입지시상세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Group 139"/>
          <p:cNvGraphicFramePr>
            <a:graphicFrameLocks noGrp="1"/>
          </p:cNvGraphicFramePr>
          <p:nvPr/>
        </p:nvGraphicFramePr>
        <p:xfrm>
          <a:off x="381000" y="4662488"/>
          <a:ext cx="5651501" cy="711200"/>
        </p:xfrm>
        <a:graphic>
          <a:graphicData uri="http://schemas.openxmlformats.org/drawingml/2006/table">
            <a:tbl>
              <a:tblPr/>
              <a:tblGrid>
                <a:gridCol w="251849">
                  <a:extLst>
                    <a:ext uri="{9D8B030D-6E8A-4147-A177-3AD203B41FA5}"/>
                  </a:extLst>
                </a:gridCol>
                <a:gridCol w="936047">
                  <a:extLst>
                    <a:ext uri="{9D8B030D-6E8A-4147-A177-3AD203B41FA5}"/>
                  </a:extLst>
                </a:gridCol>
                <a:gridCol w="628658">
                  <a:extLst>
                    <a:ext uri="{9D8B030D-6E8A-4147-A177-3AD203B41FA5}"/>
                  </a:extLst>
                </a:gridCol>
                <a:gridCol w="1027425">
                  <a:extLst>
                    <a:ext uri="{9D8B030D-6E8A-4147-A177-3AD203B41FA5}"/>
                  </a:extLst>
                </a:gridCol>
                <a:gridCol w="1024664">
                  <a:extLst>
                    <a:ext uri="{9D8B030D-6E8A-4147-A177-3AD203B41FA5}"/>
                  </a:extLst>
                </a:gridCol>
                <a:gridCol w="594286">
                  <a:extLst>
                    <a:ext uri="{9D8B030D-6E8A-4147-A177-3AD203B41FA5}"/>
                  </a:extLst>
                </a:gridCol>
                <a:gridCol w="594286">
                  <a:extLst>
                    <a:ext uri="{9D8B030D-6E8A-4147-A177-3AD203B41FA5}"/>
                  </a:extLst>
                </a:gridCol>
                <a:gridCol w="594286">
                  <a:extLst>
                    <a:ext uri="{9D8B030D-6E8A-4147-A177-3AD203B41FA5}"/>
                  </a:extLst>
                </a:gridCol>
              </a:tblGrid>
              <a:tr h="14497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7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반입지시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3" marR="7643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3" marR="7643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로트번호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지시수량</a:t>
                      </a:r>
                    </a:p>
                  </a:txBody>
                  <a:tcPr marL="7643" marR="7643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2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2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/>
                </a:extLst>
              </a:tr>
              <a:tr h="1449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4212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7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58" name="Group 139"/>
          <p:cNvGraphicFramePr>
            <a:graphicFrameLocks noGrp="1"/>
          </p:cNvGraphicFramePr>
          <p:nvPr/>
        </p:nvGraphicFramePr>
        <p:xfrm>
          <a:off x="6027738" y="4667250"/>
          <a:ext cx="2601913" cy="706438"/>
        </p:xfrm>
        <a:graphic>
          <a:graphicData uri="http://schemas.openxmlformats.org/drawingml/2006/table">
            <a:tbl>
              <a:tblPr/>
              <a:tblGrid>
                <a:gridCol w="599464">
                  <a:extLst>
                    <a:ext uri="{9D8B030D-6E8A-4147-A177-3AD203B41FA5}"/>
                  </a:extLst>
                </a:gridCol>
                <a:gridCol w="1138248">
                  <a:extLst>
                    <a:ext uri="{9D8B030D-6E8A-4147-A177-3AD203B41FA5}"/>
                  </a:extLst>
                </a:gridCol>
                <a:gridCol w="864201"/>
              </a:tblGrid>
              <a:tr h="2742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648" marR="7648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/>
                </a:extLst>
              </a:tr>
              <a:tr h="43215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이종혁</a:t>
                      </a:r>
                    </a:p>
                  </a:txBody>
                  <a:tcPr marL="7648" marR="7648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2016-10-31 12:00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DMG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8309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8375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8376" name="직사각형 66"/>
            <p:cNvSpPr>
              <a:spLocks noChangeArrowheads="1"/>
            </p:cNvSpPr>
            <p:nvPr/>
          </p:nvSpPr>
          <p:spPr bwMode="auto">
            <a:xfrm>
              <a:off x="4310060" y="1433512"/>
              <a:ext cx="1000130" cy="2149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310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311" name="TextBox 65"/>
          <p:cNvSpPr txBox="1">
            <a:spLocks noChangeArrowheads="1"/>
          </p:cNvSpPr>
          <p:nvPr/>
        </p:nvSpPr>
        <p:spPr bwMode="auto">
          <a:xfrm>
            <a:off x="333375" y="16986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반입구분</a:t>
            </a:r>
          </a:p>
        </p:txBody>
      </p:sp>
      <p:sp>
        <p:nvSpPr>
          <p:cNvPr id="8312" name="TextBox 65"/>
          <p:cNvSpPr txBox="1">
            <a:spLocks noChangeArrowheads="1"/>
          </p:cNvSpPr>
          <p:nvPr/>
        </p:nvSpPr>
        <p:spPr bwMode="auto">
          <a:xfrm>
            <a:off x="2865438" y="1301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8313" name="직사각형 66"/>
          <p:cNvSpPr>
            <a:spLocks noChangeArrowheads="1"/>
          </p:cNvSpPr>
          <p:nvPr/>
        </p:nvSpPr>
        <p:spPr bwMode="auto">
          <a:xfrm>
            <a:off x="3808413" y="1311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14" name="TextBox 65"/>
          <p:cNvSpPr txBox="1">
            <a:spLocks noChangeArrowheads="1"/>
          </p:cNvSpPr>
          <p:nvPr/>
        </p:nvSpPr>
        <p:spPr bwMode="auto">
          <a:xfrm>
            <a:off x="2873375" y="17272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반입일자</a:t>
            </a:r>
          </a:p>
        </p:txBody>
      </p:sp>
      <p:sp>
        <p:nvSpPr>
          <p:cNvPr id="8315" name="직사각형 66"/>
          <p:cNvSpPr>
            <a:spLocks noChangeArrowheads="1"/>
          </p:cNvSpPr>
          <p:nvPr/>
        </p:nvSpPr>
        <p:spPr bwMode="auto">
          <a:xfrm>
            <a:off x="3814763" y="1714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16" name="직사각형 66"/>
          <p:cNvSpPr>
            <a:spLocks noChangeArrowheads="1"/>
          </p:cNvSpPr>
          <p:nvPr/>
        </p:nvSpPr>
        <p:spPr bwMode="auto">
          <a:xfrm>
            <a:off x="5032375" y="1714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17" name="직사각형 48"/>
          <p:cNvSpPr>
            <a:spLocks noChangeArrowheads="1"/>
          </p:cNvSpPr>
          <p:nvPr/>
        </p:nvSpPr>
        <p:spPr bwMode="auto">
          <a:xfrm>
            <a:off x="4672013" y="1714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18" name="직사각형 48"/>
          <p:cNvSpPr>
            <a:spLocks noChangeArrowheads="1"/>
          </p:cNvSpPr>
          <p:nvPr/>
        </p:nvSpPr>
        <p:spPr bwMode="auto">
          <a:xfrm>
            <a:off x="5889625" y="1714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19" name="TextBox 65"/>
          <p:cNvSpPr txBox="1">
            <a:spLocks noChangeArrowheads="1"/>
          </p:cNvSpPr>
          <p:nvPr/>
        </p:nvSpPr>
        <p:spPr bwMode="auto">
          <a:xfrm>
            <a:off x="4803775" y="1697038"/>
            <a:ext cx="2143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20" name="TextBox 65"/>
          <p:cNvSpPr txBox="1">
            <a:spLocks noChangeArrowheads="1"/>
          </p:cNvSpPr>
          <p:nvPr/>
        </p:nvSpPr>
        <p:spPr bwMode="auto">
          <a:xfrm>
            <a:off x="6369050" y="16859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8321" name="TextBox 65"/>
          <p:cNvSpPr txBox="1">
            <a:spLocks noChangeArrowheads="1"/>
          </p:cNvSpPr>
          <p:nvPr/>
        </p:nvSpPr>
        <p:spPr bwMode="auto">
          <a:xfrm>
            <a:off x="330200" y="13081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반입번호</a:t>
            </a:r>
          </a:p>
        </p:txBody>
      </p:sp>
      <p:sp>
        <p:nvSpPr>
          <p:cNvPr id="8322" name="직사각형 66"/>
          <p:cNvSpPr>
            <a:spLocks noChangeArrowheads="1"/>
          </p:cNvSpPr>
          <p:nvPr/>
        </p:nvSpPr>
        <p:spPr bwMode="auto">
          <a:xfrm>
            <a:off x="1236663" y="13160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23" name="TextBox 65"/>
          <p:cNvSpPr txBox="1">
            <a:spLocks noChangeArrowheads="1"/>
          </p:cNvSpPr>
          <p:nvPr/>
        </p:nvSpPr>
        <p:spPr bwMode="auto">
          <a:xfrm>
            <a:off x="6361113" y="1301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8324" name="직사각형 66"/>
          <p:cNvSpPr>
            <a:spLocks noChangeArrowheads="1"/>
          </p:cNvSpPr>
          <p:nvPr/>
        </p:nvSpPr>
        <p:spPr bwMode="auto">
          <a:xfrm>
            <a:off x="7264400" y="1301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25" name="직사각형 66"/>
          <p:cNvSpPr>
            <a:spLocks noChangeArrowheads="1"/>
          </p:cNvSpPr>
          <p:nvPr/>
        </p:nvSpPr>
        <p:spPr bwMode="auto">
          <a:xfrm>
            <a:off x="7272338" y="16859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입하예정</a:t>
            </a:r>
          </a:p>
        </p:txBody>
      </p:sp>
      <p:sp>
        <p:nvSpPr>
          <p:cNvPr id="8326" name="직사각형 66"/>
          <p:cNvSpPr>
            <a:spLocks noChangeArrowheads="1"/>
          </p:cNvSpPr>
          <p:nvPr/>
        </p:nvSpPr>
        <p:spPr bwMode="auto">
          <a:xfrm>
            <a:off x="1246188" y="1701800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반입</a:t>
            </a:r>
          </a:p>
        </p:txBody>
      </p:sp>
      <p:sp>
        <p:nvSpPr>
          <p:cNvPr id="8327" name="직사각형 33"/>
          <p:cNvSpPr>
            <a:spLocks noChangeArrowheads="1"/>
          </p:cNvSpPr>
          <p:nvPr/>
        </p:nvSpPr>
        <p:spPr bwMode="auto">
          <a:xfrm>
            <a:off x="2095500" y="16970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328" name="직사각형 33"/>
          <p:cNvSpPr>
            <a:spLocks noChangeArrowheads="1"/>
          </p:cNvSpPr>
          <p:nvPr/>
        </p:nvSpPr>
        <p:spPr bwMode="auto">
          <a:xfrm>
            <a:off x="8135938" y="16875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329" name="직사각형 48"/>
          <p:cNvSpPr>
            <a:spLocks noChangeArrowheads="1"/>
          </p:cNvSpPr>
          <p:nvPr/>
        </p:nvSpPr>
        <p:spPr bwMode="auto">
          <a:xfrm>
            <a:off x="4867275" y="13081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30" name="직사각형 66"/>
          <p:cNvSpPr>
            <a:spLocks noChangeArrowheads="1"/>
          </p:cNvSpPr>
          <p:nvPr/>
        </p:nvSpPr>
        <p:spPr bwMode="auto">
          <a:xfrm>
            <a:off x="5067300" y="1316038"/>
            <a:ext cx="1000125" cy="214312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8332" name="직사각형 51"/>
          <p:cNvSpPr>
            <a:spLocks noChangeArrowheads="1"/>
          </p:cNvSpPr>
          <p:nvPr/>
        </p:nvSpPr>
        <p:spPr bwMode="auto">
          <a:xfrm>
            <a:off x="7381875" y="23050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8333" name="직사각형 51"/>
          <p:cNvSpPr>
            <a:spLocks noChangeArrowheads="1"/>
          </p:cNvSpPr>
          <p:nvPr/>
        </p:nvSpPr>
        <p:spPr bwMode="auto">
          <a:xfrm>
            <a:off x="7926388" y="230187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반입지시</a:t>
            </a:r>
          </a:p>
        </p:txBody>
      </p:sp>
      <p:sp>
        <p:nvSpPr>
          <p:cNvPr id="8334" name="직사각형 51"/>
          <p:cNvSpPr>
            <a:spLocks noChangeArrowheads="1"/>
          </p:cNvSpPr>
          <p:nvPr/>
        </p:nvSpPr>
        <p:spPr bwMode="auto">
          <a:xfrm>
            <a:off x="8472488" y="230187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지시취소</a:t>
            </a:r>
          </a:p>
        </p:txBody>
      </p: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396875" y="3690938"/>
          <a:ext cx="6716710" cy="504825"/>
        </p:xfrm>
        <a:graphic>
          <a:graphicData uri="http://schemas.openxmlformats.org/drawingml/2006/table">
            <a:tbl>
              <a:tblPr/>
              <a:tblGrid>
                <a:gridCol w="610610">
                  <a:extLst>
                    <a:ext uri="{9D8B030D-6E8A-4147-A177-3AD203B41FA5}"/>
                  </a:extLst>
                </a:gridCol>
                <a:gridCol w="610610">
                  <a:extLst>
                    <a:ext uri="{9D8B030D-6E8A-4147-A177-3AD203B41FA5}"/>
                  </a:extLst>
                </a:gridCol>
                <a:gridCol w="610610">
                  <a:extLst>
                    <a:ext uri="{9D8B030D-6E8A-4147-A177-3AD203B41FA5}"/>
                  </a:extLst>
                </a:gridCol>
                <a:gridCol w="610610">
                  <a:extLst>
                    <a:ext uri="{9D8B030D-6E8A-4147-A177-3AD203B41FA5}"/>
                  </a:extLst>
                </a:gridCol>
                <a:gridCol w="610610">
                  <a:extLst>
                    <a:ext uri="{9D8B030D-6E8A-4147-A177-3AD203B41FA5}"/>
                  </a:extLst>
                </a:gridCol>
                <a:gridCol w="610610">
                  <a:extLst>
                    <a:ext uri="{9D8B030D-6E8A-4147-A177-3AD203B41FA5}"/>
                  </a:extLst>
                </a:gridCol>
                <a:gridCol w="610610"/>
                <a:gridCol w="610610"/>
                <a:gridCol w="610610"/>
                <a:gridCol w="610610"/>
                <a:gridCol w="610610"/>
              </a:tblGrid>
              <a:tr h="14506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예정수량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지시수량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/>
                </a:extLst>
              </a:tr>
              <a:tr h="145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46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6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6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6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6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6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반입적치</a:t>
            </a:r>
          </a:p>
        </p:txBody>
      </p:sp>
      <p:sp>
        <p:nvSpPr>
          <p:cNvPr id="10243" name="직사각형 54"/>
          <p:cNvSpPr>
            <a:spLocks noChangeArrowheads="1"/>
          </p:cNvSpPr>
          <p:nvPr/>
        </p:nvSpPr>
        <p:spPr bwMode="auto">
          <a:xfrm>
            <a:off x="309563" y="2692400"/>
            <a:ext cx="9215437" cy="18161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44" name="TextBox 55"/>
          <p:cNvSpPr txBox="1">
            <a:spLocks noChangeArrowheads="1"/>
          </p:cNvSpPr>
          <p:nvPr/>
        </p:nvSpPr>
        <p:spPr bwMode="auto">
          <a:xfrm>
            <a:off x="381000" y="2560891"/>
            <a:ext cx="755650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반입적치</a:t>
            </a:r>
          </a:p>
        </p:txBody>
      </p:sp>
      <p:sp>
        <p:nvSpPr>
          <p:cNvPr id="10245" name="직사각형 51"/>
          <p:cNvSpPr>
            <a:spLocks noChangeArrowheads="1"/>
          </p:cNvSpPr>
          <p:nvPr/>
        </p:nvSpPr>
        <p:spPr bwMode="auto">
          <a:xfrm>
            <a:off x="6657975" y="2401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0246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0247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10248" name="직사각형 51"/>
          <p:cNvSpPr>
            <a:spLocks noChangeArrowheads="1"/>
          </p:cNvSpPr>
          <p:nvPr/>
        </p:nvSpPr>
        <p:spPr bwMode="auto">
          <a:xfrm>
            <a:off x="9026525" y="2401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graphicFrame>
        <p:nvGraphicFramePr>
          <p:cNvPr id="37" name="Group 139"/>
          <p:cNvGraphicFramePr>
            <a:graphicFrameLocks noGrp="1"/>
          </p:cNvGraphicFramePr>
          <p:nvPr/>
        </p:nvGraphicFramePr>
        <p:xfrm>
          <a:off x="355600" y="2800350"/>
          <a:ext cx="9134476" cy="496888"/>
        </p:xfrm>
        <a:graphic>
          <a:graphicData uri="http://schemas.openxmlformats.org/drawingml/2006/table">
            <a:tbl>
              <a:tblPr/>
              <a:tblGrid>
                <a:gridCol w="190325">
                  <a:extLst>
                    <a:ext uri="{9D8B030D-6E8A-4147-A177-3AD203B41FA5}"/>
                  </a:extLst>
                </a:gridCol>
                <a:gridCol w="281686">
                  <a:extLst>
                    <a:ext uri="{9D8B030D-6E8A-4147-A177-3AD203B41FA5}"/>
                  </a:extLst>
                </a:gridCol>
                <a:gridCol w="760951">
                  <a:extLst>
                    <a:ext uri="{9D8B030D-6E8A-4147-A177-3AD203B41FA5}"/>
                  </a:extLst>
                </a:gridCol>
                <a:gridCol w="733713">
                  <a:extLst>
                    <a:ext uri="{9D8B030D-6E8A-4147-A177-3AD203B41FA5}"/>
                  </a:extLst>
                </a:gridCol>
                <a:gridCol w="733713">
                  <a:extLst>
                    <a:ext uri="{9D8B030D-6E8A-4147-A177-3AD203B41FA5}"/>
                  </a:extLst>
                </a:gridCol>
                <a:gridCol w="733713">
                  <a:extLst>
                    <a:ext uri="{9D8B030D-6E8A-4147-A177-3AD203B41FA5}"/>
                  </a:extLst>
                </a:gridCol>
                <a:gridCol w="803525">
                  <a:extLst>
                    <a:ext uri="{9D8B030D-6E8A-4147-A177-3AD203B41FA5}"/>
                  </a:extLst>
                </a:gridCol>
                <a:gridCol w="551020">
                  <a:extLst>
                    <a:ext uri="{9D8B030D-6E8A-4147-A177-3AD203B41FA5}"/>
                  </a:extLst>
                </a:gridCol>
                <a:gridCol w="620833">
                  <a:extLst>
                    <a:ext uri="{9D8B030D-6E8A-4147-A177-3AD203B41FA5}"/>
                  </a:extLst>
                </a:gridCol>
                <a:gridCol w="620833"/>
                <a:gridCol w="727751"/>
                <a:gridCol w="513914"/>
                <a:gridCol w="620833"/>
                <a:gridCol w="620833"/>
                <a:gridCol w="620833"/>
              </a:tblGrid>
              <a:tr h="2145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반입번호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발주번호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반입예정일자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반입일자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공급처</a:t>
                      </a: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/>
                </a:extLst>
              </a:tr>
              <a:tr h="282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2016-10-27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20*4*3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BOX/EA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0297" name="직사각형 54"/>
          <p:cNvSpPr>
            <a:spLocks noChangeArrowheads="1"/>
          </p:cNvSpPr>
          <p:nvPr/>
        </p:nvSpPr>
        <p:spPr bwMode="auto">
          <a:xfrm>
            <a:off x="309563" y="4876800"/>
            <a:ext cx="9293225" cy="11699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98" name="TextBox 55"/>
          <p:cNvSpPr txBox="1">
            <a:spLocks noChangeArrowheads="1"/>
          </p:cNvSpPr>
          <p:nvPr/>
        </p:nvSpPr>
        <p:spPr bwMode="auto">
          <a:xfrm>
            <a:off x="381000" y="4745545"/>
            <a:ext cx="971599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반입적치상세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299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0423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10424" name="직사각형 66"/>
            <p:cNvSpPr>
              <a:spLocks noChangeArrowheads="1"/>
            </p:cNvSpPr>
            <p:nvPr/>
          </p:nvSpPr>
          <p:spPr bwMode="auto">
            <a:xfrm>
              <a:off x="4310060" y="1433512"/>
              <a:ext cx="1000130" cy="2149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300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0301" name="TextBox 65"/>
          <p:cNvSpPr txBox="1">
            <a:spLocks noChangeArrowheads="1"/>
          </p:cNvSpPr>
          <p:nvPr/>
        </p:nvSpPr>
        <p:spPr bwMode="auto">
          <a:xfrm>
            <a:off x="333375" y="16986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반입구분</a:t>
            </a:r>
          </a:p>
        </p:txBody>
      </p:sp>
      <p:sp>
        <p:nvSpPr>
          <p:cNvPr id="10302" name="TextBox 65"/>
          <p:cNvSpPr txBox="1">
            <a:spLocks noChangeArrowheads="1"/>
          </p:cNvSpPr>
          <p:nvPr/>
        </p:nvSpPr>
        <p:spPr bwMode="auto">
          <a:xfrm>
            <a:off x="2865438" y="1301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10303" name="직사각형 66"/>
          <p:cNvSpPr>
            <a:spLocks noChangeArrowheads="1"/>
          </p:cNvSpPr>
          <p:nvPr/>
        </p:nvSpPr>
        <p:spPr bwMode="auto">
          <a:xfrm>
            <a:off x="3808413" y="1311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04" name="TextBox 65"/>
          <p:cNvSpPr txBox="1">
            <a:spLocks noChangeArrowheads="1"/>
          </p:cNvSpPr>
          <p:nvPr/>
        </p:nvSpPr>
        <p:spPr bwMode="auto">
          <a:xfrm>
            <a:off x="2873375" y="17272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반입일자</a:t>
            </a:r>
          </a:p>
        </p:txBody>
      </p:sp>
      <p:sp>
        <p:nvSpPr>
          <p:cNvPr id="10305" name="직사각형 66"/>
          <p:cNvSpPr>
            <a:spLocks noChangeArrowheads="1"/>
          </p:cNvSpPr>
          <p:nvPr/>
        </p:nvSpPr>
        <p:spPr bwMode="auto">
          <a:xfrm>
            <a:off x="3814763" y="1714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06" name="직사각형 66"/>
          <p:cNvSpPr>
            <a:spLocks noChangeArrowheads="1"/>
          </p:cNvSpPr>
          <p:nvPr/>
        </p:nvSpPr>
        <p:spPr bwMode="auto">
          <a:xfrm>
            <a:off x="5032375" y="1714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07" name="직사각형 48"/>
          <p:cNvSpPr>
            <a:spLocks noChangeArrowheads="1"/>
          </p:cNvSpPr>
          <p:nvPr/>
        </p:nvSpPr>
        <p:spPr bwMode="auto">
          <a:xfrm>
            <a:off x="4672013" y="1714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08" name="직사각형 48"/>
          <p:cNvSpPr>
            <a:spLocks noChangeArrowheads="1"/>
          </p:cNvSpPr>
          <p:nvPr/>
        </p:nvSpPr>
        <p:spPr bwMode="auto">
          <a:xfrm>
            <a:off x="5889625" y="1714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09" name="TextBox 65"/>
          <p:cNvSpPr txBox="1">
            <a:spLocks noChangeArrowheads="1"/>
          </p:cNvSpPr>
          <p:nvPr/>
        </p:nvSpPr>
        <p:spPr bwMode="auto">
          <a:xfrm>
            <a:off x="4803775" y="1697038"/>
            <a:ext cx="2143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10" name="TextBox 65"/>
          <p:cNvSpPr txBox="1">
            <a:spLocks noChangeArrowheads="1"/>
          </p:cNvSpPr>
          <p:nvPr/>
        </p:nvSpPr>
        <p:spPr bwMode="auto">
          <a:xfrm>
            <a:off x="6369050" y="16859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10311" name="TextBox 65"/>
          <p:cNvSpPr txBox="1">
            <a:spLocks noChangeArrowheads="1"/>
          </p:cNvSpPr>
          <p:nvPr/>
        </p:nvSpPr>
        <p:spPr bwMode="auto">
          <a:xfrm>
            <a:off x="330200" y="13081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반입번호</a:t>
            </a:r>
          </a:p>
        </p:txBody>
      </p:sp>
      <p:sp>
        <p:nvSpPr>
          <p:cNvPr id="10312" name="직사각형 66"/>
          <p:cNvSpPr>
            <a:spLocks noChangeArrowheads="1"/>
          </p:cNvSpPr>
          <p:nvPr/>
        </p:nvSpPr>
        <p:spPr bwMode="auto">
          <a:xfrm>
            <a:off x="1236663" y="13160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13" name="TextBox 65"/>
          <p:cNvSpPr txBox="1">
            <a:spLocks noChangeArrowheads="1"/>
          </p:cNvSpPr>
          <p:nvPr/>
        </p:nvSpPr>
        <p:spPr bwMode="auto">
          <a:xfrm>
            <a:off x="6361113" y="1301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10314" name="직사각형 66"/>
          <p:cNvSpPr>
            <a:spLocks noChangeArrowheads="1"/>
          </p:cNvSpPr>
          <p:nvPr/>
        </p:nvSpPr>
        <p:spPr bwMode="auto">
          <a:xfrm>
            <a:off x="7264400" y="1301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5" name="Group 139"/>
          <p:cNvGraphicFramePr>
            <a:graphicFrameLocks noGrp="1"/>
          </p:cNvGraphicFramePr>
          <p:nvPr/>
        </p:nvGraphicFramePr>
        <p:xfrm>
          <a:off x="369888" y="4997450"/>
          <a:ext cx="9147178" cy="735016"/>
        </p:xfrm>
        <a:graphic>
          <a:graphicData uri="http://schemas.openxmlformats.org/drawingml/2006/table">
            <a:tbl>
              <a:tblPr/>
              <a:tblGrid>
                <a:gridCol w="289953">
                  <a:extLst>
                    <a:ext uri="{9D8B030D-6E8A-4147-A177-3AD203B41FA5}"/>
                  </a:extLst>
                </a:gridCol>
                <a:gridCol w="299049">
                  <a:extLst>
                    <a:ext uri="{9D8B030D-6E8A-4147-A177-3AD203B41FA5}"/>
                  </a:extLst>
                </a:gridCol>
                <a:gridCol w="764109">
                  <a:extLst>
                    <a:ext uri="{9D8B030D-6E8A-4147-A177-3AD203B41FA5}"/>
                  </a:extLst>
                </a:gridCol>
                <a:gridCol w="664913">
                  <a:extLst>
                    <a:ext uri="{9D8B030D-6E8A-4147-A177-3AD203B41FA5}"/>
                  </a:extLst>
                </a:gridCol>
                <a:gridCol w="1171451">
                  <a:extLst>
                    <a:ext uri="{9D8B030D-6E8A-4147-A177-3AD203B41FA5}"/>
                  </a:extLst>
                </a:gridCol>
                <a:gridCol w="902129">
                  <a:extLst>
                    <a:ext uri="{9D8B030D-6E8A-4147-A177-3AD203B41FA5}"/>
                  </a:extLst>
                </a:gridCol>
                <a:gridCol w="569149"/>
                <a:gridCol w="569149"/>
                <a:gridCol w="569149"/>
                <a:gridCol w="569149">
                  <a:extLst>
                    <a:ext uri="{9D8B030D-6E8A-4147-A177-3AD203B41FA5}"/>
                  </a:extLst>
                </a:gridCol>
                <a:gridCol w="569149">
                  <a:extLst>
                    <a:ext uri="{9D8B030D-6E8A-4147-A177-3AD203B41FA5}"/>
                  </a:extLst>
                </a:gridCol>
                <a:gridCol w="569149">
                  <a:extLst>
                    <a:ext uri="{9D8B030D-6E8A-4147-A177-3AD203B41FA5}"/>
                  </a:extLst>
                </a:gridCol>
                <a:gridCol w="635914"/>
                <a:gridCol w="502383"/>
                <a:gridCol w="502383"/>
              </a:tblGrid>
              <a:tr h="14479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6" marR="7646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반입지시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6" marR="7646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6" marR="7646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로트번호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지시수량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적치수량</a:t>
                      </a:r>
                    </a:p>
                  </a:txBody>
                  <a:tcPr marL="7646" marR="7646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/>
                </a:extLst>
              </a:tr>
              <a:tr h="144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4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DMG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반입지시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0366" name="직사각형 66"/>
          <p:cNvSpPr>
            <a:spLocks noChangeArrowheads="1"/>
          </p:cNvSpPr>
          <p:nvPr/>
        </p:nvSpPr>
        <p:spPr bwMode="auto">
          <a:xfrm>
            <a:off x="7272338" y="16859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반입지시</a:t>
            </a:r>
          </a:p>
        </p:txBody>
      </p:sp>
      <p:sp>
        <p:nvSpPr>
          <p:cNvPr id="10367" name="직사각형 66"/>
          <p:cNvSpPr>
            <a:spLocks noChangeArrowheads="1"/>
          </p:cNvSpPr>
          <p:nvPr/>
        </p:nvSpPr>
        <p:spPr bwMode="auto">
          <a:xfrm>
            <a:off x="1246188" y="1701800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반입</a:t>
            </a:r>
          </a:p>
        </p:txBody>
      </p:sp>
      <p:sp>
        <p:nvSpPr>
          <p:cNvPr id="10368" name="직사각형 33"/>
          <p:cNvSpPr>
            <a:spLocks noChangeArrowheads="1"/>
          </p:cNvSpPr>
          <p:nvPr/>
        </p:nvSpPr>
        <p:spPr bwMode="auto">
          <a:xfrm>
            <a:off x="2103438" y="16970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0369" name="직사각형 33"/>
          <p:cNvSpPr>
            <a:spLocks noChangeArrowheads="1"/>
          </p:cNvSpPr>
          <p:nvPr/>
        </p:nvSpPr>
        <p:spPr bwMode="auto">
          <a:xfrm>
            <a:off x="8135938" y="16875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0370" name="직사각형 48"/>
          <p:cNvSpPr>
            <a:spLocks noChangeArrowheads="1"/>
          </p:cNvSpPr>
          <p:nvPr/>
        </p:nvSpPr>
        <p:spPr bwMode="auto">
          <a:xfrm>
            <a:off x="4867275" y="13081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71" name="직사각형 66"/>
          <p:cNvSpPr>
            <a:spLocks noChangeArrowheads="1"/>
          </p:cNvSpPr>
          <p:nvPr/>
        </p:nvSpPr>
        <p:spPr bwMode="auto">
          <a:xfrm>
            <a:off x="5067300" y="1316038"/>
            <a:ext cx="1000125" cy="214312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10372" name="직사각형 51"/>
          <p:cNvSpPr>
            <a:spLocks noChangeArrowheads="1"/>
          </p:cNvSpPr>
          <p:nvPr/>
        </p:nvSpPr>
        <p:spPr bwMode="auto">
          <a:xfrm>
            <a:off x="8448675" y="2401888"/>
            <a:ext cx="504825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인쇄</a:t>
            </a:r>
          </a:p>
        </p:txBody>
      </p:sp>
      <p:sp>
        <p:nvSpPr>
          <p:cNvPr id="10374" name="TextBox 65"/>
          <p:cNvSpPr txBox="1">
            <a:spLocks noChangeArrowheads="1"/>
          </p:cNvSpPr>
          <p:nvPr/>
        </p:nvSpPr>
        <p:spPr bwMode="auto">
          <a:xfrm>
            <a:off x="6362700" y="19748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출력종류</a:t>
            </a:r>
          </a:p>
        </p:txBody>
      </p:sp>
      <p:sp>
        <p:nvSpPr>
          <p:cNvPr id="10375" name="직사각형 66"/>
          <p:cNvSpPr>
            <a:spLocks noChangeArrowheads="1"/>
          </p:cNvSpPr>
          <p:nvPr/>
        </p:nvSpPr>
        <p:spPr bwMode="auto">
          <a:xfrm>
            <a:off x="7273925" y="19748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반입지시서</a:t>
            </a:r>
          </a:p>
        </p:txBody>
      </p:sp>
      <p:sp>
        <p:nvSpPr>
          <p:cNvPr id="10376" name="직사각형 33"/>
          <p:cNvSpPr>
            <a:spLocks noChangeArrowheads="1"/>
          </p:cNvSpPr>
          <p:nvPr/>
        </p:nvSpPr>
        <p:spPr bwMode="auto">
          <a:xfrm>
            <a:off x="8148638" y="19796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0377" name="직사각형 51"/>
          <p:cNvSpPr>
            <a:spLocks noChangeArrowheads="1"/>
          </p:cNvSpPr>
          <p:nvPr/>
        </p:nvSpPr>
        <p:spPr bwMode="auto">
          <a:xfrm>
            <a:off x="7221538" y="2401888"/>
            <a:ext cx="5413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적치확정</a:t>
            </a:r>
          </a:p>
        </p:txBody>
      </p:sp>
      <p:sp>
        <p:nvSpPr>
          <p:cNvPr id="10378" name="직사각형 51"/>
          <p:cNvSpPr>
            <a:spLocks noChangeArrowheads="1"/>
          </p:cNvSpPr>
          <p:nvPr/>
        </p:nvSpPr>
        <p:spPr bwMode="auto">
          <a:xfrm>
            <a:off x="7834313" y="2401888"/>
            <a:ext cx="5413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적치취소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357188" y="3373438"/>
          <a:ext cx="7164387" cy="647700"/>
        </p:xfrm>
        <a:graphic>
          <a:graphicData uri="http://schemas.openxmlformats.org/drawingml/2006/table">
            <a:tbl>
              <a:tblPr/>
              <a:tblGrid>
                <a:gridCol w="367996">
                  <a:extLst>
                    <a:ext uri="{9D8B030D-6E8A-4147-A177-3AD203B41FA5}"/>
                  </a:extLst>
                </a:gridCol>
                <a:gridCol w="443134">
                  <a:extLst>
                    <a:ext uri="{9D8B030D-6E8A-4147-A177-3AD203B41FA5}"/>
                  </a:extLst>
                </a:gridCol>
                <a:gridCol w="443134">
                  <a:extLst>
                    <a:ext uri="{9D8B030D-6E8A-4147-A177-3AD203B41FA5}"/>
                  </a:extLst>
                </a:gridCol>
                <a:gridCol w="379829">
                  <a:extLst>
                    <a:ext uri="{9D8B030D-6E8A-4147-A177-3AD203B41FA5}"/>
                  </a:extLst>
                </a:gridCol>
                <a:gridCol w="443134">
                  <a:extLst>
                    <a:ext uri="{9D8B030D-6E8A-4147-A177-3AD203B41FA5}"/>
                  </a:extLst>
                </a:gridCol>
                <a:gridCol w="379829">
                  <a:extLst>
                    <a:ext uri="{9D8B030D-6E8A-4147-A177-3AD203B41FA5}"/>
                  </a:extLst>
                </a:gridCol>
                <a:gridCol w="822963"/>
                <a:gridCol w="696353"/>
                <a:gridCol w="696353"/>
                <a:gridCol w="759658"/>
                <a:gridCol w="866002"/>
                <a:gridCol w="866002"/>
              </a:tblGrid>
              <a:tr h="18612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예정수량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지시수량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/>
                </a:extLst>
              </a:tr>
              <a:tr h="1861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4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2016-11-11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반입지시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반출예정등록</a:t>
            </a:r>
          </a:p>
        </p:txBody>
      </p:sp>
      <p:sp>
        <p:nvSpPr>
          <p:cNvPr id="12291" name="직사각형 54"/>
          <p:cNvSpPr>
            <a:spLocks noChangeArrowheads="1"/>
          </p:cNvSpPr>
          <p:nvPr/>
        </p:nvSpPr>
        <p:spPr bwMode="auto">
          <a:xfrm>
            <a:off x="309563" y="3143250"/>
            <a:ext cx="9215437" cy="8620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92" name="직사각형 51"/>
          <p:cNvSpPr>
            <a:spLocks noChangeArrowheads="1"/>
          </p:cNvSpPr>
          <p:nvPr/>
        </p:nvSpPr>
        <p:spPr bwMode="auto">
          <a:xfrm>
            <a:off x="7400925" y="286861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2293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2294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12295" name="직사각형 51"/>
          <p:cNvSpPr>
            <a:spLocks noChangeArrowheads="1"/>
          </p:cNvSpPr>
          <p:nvPr/>
        </p:nvSpPr>
        <p:spPr bwMode="auto">
          <a:xfrm>
            <a:off x="9026525" y="286861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grpSp>
        <p:nvGrpSpPr>
          <p:cNvPr id="12296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2461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12462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297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2298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2299" name="직사각형 51"/>
          <p:cNvSpPr>
            <a:spLocks noChangeArrowheads="1"/>
          </p:cNvSpPr>
          <p:nvPr/>
        </p:nvSpPr>
        <p:spPr bwMode="auto">
          <a:xfrm>
            <a:off x="8483600" y="286861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2300" name="직사각형 51"/>
          <p:cNvSpPr>
            <a:spLocks noChangeArrowheads="1"/>
          </p:cNvSpPr>
          <p:nvPr/>
        </p:nvSpPr>
        <p:spPr bwMode="auto">
          <a:xfrm>
            <a:off x="7945438" y="286861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12302" name="직사각형 54"/>
          <p:cNvSpPr>
            <a:spLocks noChangeArrowheads="1"/>
          </p:cNvSpPr>
          <p:nvPr/>
        </p:nvSpPr>
        <p:spPr bwMode="auto">
          <a:xfrm>
            <a:off x="307975" y="4486275"/>
            <a:ext cx="9215438" cy="14636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Group 139"/>
          <p:cNvGraphicFramePr>
            <a:graphicFrameLocks noGrp="1"/>
          </p:cNvGraphicFramePr>
          <p:nvPr/>
        </p:nvGraphicFramePr>
        <p:xfrm>
          <a:off x="379413" y="3254375"/>
          <a:ext cx="9110660" cy="495300"/>
        </p:xfrm>
        <a:graphic>
          <a:graphicData uri="http://schemas.openxmlformats.org/drawingml/2006/table">
            <a:tbl>
              <a:tblPr/>
              <a:tblGrid>
                <a:gridCol w="251053">
                  <a:extLst>
                    <a:ext uri="{9D8B030D-6E8A-4147-A177-3AD203B41FA5}"/>
                  </a:extLst>
                </a:gridCol>
                <a:gridCol w="363261">
                  <a:extLst>
                    <a:ext uri="{9D8B030D-6E8A-4147-A177-3AD203B41FA5}"/>
                  </a:extLst>
                </a:gridCol>
                <a:gridCol w="942924">
                  <a:extLst>
                    <a:ext uri="{9D8B030D-6E8A-4147-A177-3AD203B41FA5}"/>
                  </a:extLst>
                </a:gridCol>
                <a:gridCol w="848631">
                  <a:extLst>
                    <a:ext uri="{9D8B030D-6E8A-4147-A177-3AD203B41FA5}"/>
                  </a:extLst>
                </a:gridCol>
                <a:gridCol w="754338">
                  <a:extLst>
                    <a:ext uri="{9D8B030D-6E8A-4147-A177-3AD203B41FA5}"/>
                  </a:extLst>
                </a:gridCol>
                <a:gridCol w="660046">
                  <a:extLst>
                    <a:ext uri="{9D8B030D-6E8A-4147-A177-3AD203B41FA5}"/>
                  </a:extLst>
                </a:gridCol>
                <a:gridCol w="754338">
                  <a:extLst>
                    <a:ext uri="{9D8B030D-6E8A-4147-A177-3AD203B41FA5}"/>
                  </a:extLst>
                </a:gridCol>
                <a:gridCol w="848631">
                  <a:extLst>
                    <a:ext uri="{9D8B030D-6E8A-4147-A177-3AD203B41FA5}"/>
                  </a:extLst>
                </a:gridCol>
                <a:gridCol w="819431"/>
                <a:gridCol w="923263"/>
                <a:gridCol w="797542"/>
                <a:gridCol w="1147202"/>
              </a:tblGrid>
              <a:tr h="2136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1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반출번호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발주번호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2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반출예정일자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반출구분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5" marR="7645" marT="762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5" marR="7645" marT="762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/>
                </a:extLst>
              </a:tr>
              <a:tr h="28164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1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20161027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2016-10-27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공급처반출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반출예정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2342" name="TextBox 55"/>
          <p:cNvSpPr txBox="1">
            <a:spLocks noChangeArrowheads="1"/>
          </p:cNvSpPr>
          <p:nvPr/>
        </p:nvSpPr>
        <p:spPr bwMode="auto">
          <a:xfrm>
            <a:off x="381000" y="4365625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반출예정상세</a:t>
            </a:r>
          </a:p>
        </p:txBody>
      </p:sp>
      <p:graphicFrame>
        <p:nvGraphicFramePr>
          <p:cNvPr id="40" name="Group 139"/>
          <p:cNvGraphicFramePr>
            <a:graphicFrameLocks noGrp="1"/>
          </p:cNvGraphicFramePr>
          <p:nvPr/>
        </p:nvGraphicFramePr>
        <p:xfrm>
          <a:off x="379413" y="4611688"/>
          <a:ext cx="8664774" cy="503239"/>
        </p:xfrm>
        <a:graphic>
          <a:graphicData uri="http://schemas.openxmlformats.org/drawingml/2006/table">
            <a:tbl>
              <a:tblPr/>
              <a:tblGrid>
                <a:gridCol w="309625">
                  <a:extLst>
                    <a:ext uri="{9D8B030D-6E8A-4147-A177-3AD203B41FA5}"/>
                  </a:extLst>
                </a:gridCol>
                <a:gridCol w="850611">
                  <a:extLst>
                    <a:ext uri="{9D8B030D-6E8A-4147-A177-3AD203B41FA5}"/>
                  </a:extLst>
                </a:gridCol>
                <a:gridCol w="1118221">
                  <a:extLst>
                    <a:ext uri="{9D8B030D-6E8A-4147-A177-3AD203B41FA5}"/>
                  </a:extLst>
                </a:gridCol>
                <a:gridCol w="574040">
                  <a:extLst>
                    <a:ext uri="{9D8B030D-6E8A-4147-A177-3AD203B41FA5}"/>
                  </a:extLst>
                </a:gridCol>
                <a:gridCol w="671340">
                  <a:extLst>
                    <a:ext uri="{9D8B030D-6E8A-4147-A177-3AD203B41FA5}"/>
                  </a:extLst>
                </a:gridCol>
                <a:gridCol w="498152">
                  <a:extLst>
                    <a:ext uri="{9D8B030D-6E8A-4147-A177-3AD203B41FA5}"/>
                  </a:extLst>
                </a:gridCol>
                <a:gridCol w="830254">
                  <a:extLst>
                    <a:ext uri="{9D8B030D-6E8A-4147-A177-3AD203B41FA5}"/>
                  </a:extLst>
                </a:gridCol>
                <a:gridCol w="498152">
                  <a:extLst>
                    <a:ext uri="{9D8B030D-6E8A-4147-A177-3AD203B41FA5}"/>
                  </a:extLst>
                </a:gridCol>
                <a:gridCol w="498152">
                  <a:extLst>
                    <a:ext uri="{9D8B030D-6E8A-4147-A177-3AD203B41FA5}"/>
                  </a:extLst>
                </a:gridCol>
                <a:gridCol w="498152">
                  <a:extLst>
                    <a:ext uri="{9D8B030D-6E8A-4147-A177-3AD203B41FA5}"/>
                  </a:extLst>
                </a:gridCol>
                <a:gridCol w="484509">
                  <a:extLst>
                    <a:ext uri="{9D8B030D-6E8A-4147-A177-3AD203B41FA5}"/>
                  </a:extLst>
                </a:gridCol>
                <a:gridCol w="484509">
                  <a:extLst>
                    <a:ext uri="{9D8B030D-6E8A-4147-A177-3AD203B41FA5}"/>
                  </a:extLst>
                </a:gridCol>
                <a:gridCol w="484509">
                  <a:extLst>
                    <a:ext uri="{9D8B030D-6E8A-4147-A177-3AD203B41FA5}"/>
                  </a:extLst>
                </a:gridCol>
                <a:gridCol w="864548">
                  <a:extLst>
                    <a:ext uri="{9D8B030D-6E8A-4147-A177-3AD203B41FA5}"/>
                  </a:extLst>
                </a:gridCol>
              </a:tblGrid>
              <a:tr h="1447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예정수량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완료수량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/>
                </a:extLst>
              </a:tr>
              <a:tr h="1447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2136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20*4*3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381000" y="5267325"/>
          <a:ext cx="9036050" cy="466725"/>
        </p:xfrm>
        <a:graphic>
          <a:graphicData uri="http://schemas.openxmlformats.org/drawingml/2006/table">
            <a:tbl>
              <a:tblPr/>
              <a:tblGrid>
                <a:gridCol w="903605"/>
                <a:gridCol w="903605"/>
                <a:gridCol w="903605"/>
                <a:gridCol w="903605"/>
                <a:gridCol w="903605"/>
                <a:gridCol w="903605"/>
                <a:gridCol w="903605"/>
                <a:gridCol w="903605"/>
                <a:gridCol w="903605"/>
                <a:gridCol w="903605"/>
              </a:tblGrid>
              <a:tr h="2570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096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반출예정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12428" name="TextBox 55"/>
          <p:cNvSpPr txBox="1">
            <a:spLocks noChangeArrowheads="1"/>
          </p:cNvSpPr>
          <p:nvPr/>
        </p:nvSpPr>
        <p:spPr bwMode="auto">
          <a:xfrm>
            <a:off x="415925" y="2973388"/>
            <a:ext cx="6492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반출예정</a:t>
            </a:r>
          </a:p>
        </p:txBody>
      </p:sp>
      <p:sp>
        <p:nvSpPr>
          <p:cNvPr id="12429" name="TextBox 65"/>
          <p:cNvSpPr txBox="1">
            <a:spLocks noChangeArrowheads="1"/>
          </p:cNvSpPr>
          <p:nvPr/>
        </p:nvSpPr>
        <p:spPr bwMode="auto">
          <a:xfrm>
            <a:off x="333375" y="16986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반출구분</a:t>
            </a:r>
          </a:p>
        </p:txBody>
      </p:sp>
      <p:sp>
        <p:nvSpPr>
          <p:cNvPr id="12430" name="TextBox 65"/>
          <p:cNvSpPr txBox="1">
            <a:spLocks noChangeArrowheads="1"/>
          </p:cNvSpPr>
          <p:nvPr/>
        </p:nvSpPr>
        <p:spPr bwMode="auto">
          <a:xfrm>
            <a:off x="296863" y="134143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12431" name="직사각형 66"/>
          <p:cNvSpPr>
            <a:spLocks noChangeArrowheads="1"/>
          </p:cNvSpPr>
          <p:nvPr/>
        </p:nvSpPr>
        <p:spPr bwMode="auto">
          <a:xfrm>
            <a:off x="1239838" y="135096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0000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32" name="TextBox 65"/>
          <p:cNvSpPr txBox="1">
            <a:spLocks noChangeArrowheads="1"/>
          </p:cNvSpPr>
          <p:nvPr/>
        </p:nvSpPr>
        <p:spPr bwMode="auto">
          <a:xfrm>
            <a:off x="3556000" y="13700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반출예정일자</a:t>
            </a:r>
          </a:p>
        </p:txBody>
      </p:sp>
      <p:sp>
        <p:nvSpPr>
          <p:cNvPr id="12433" name="직사각형 66"/>
          <p:cNvSpPr>
            <a:spLocks noChangeArrowheads="1"/>
          </p:cNvSpPr>
          <p:nvPr/>
        </p:nvSpPr>
        <p:spPr bwMode="auto">
          <a:xfrm>
            <a:off x="4497388" y="13573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2016-10-27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34" name="직사각형 66"/>
          <p:cNvSpPr>
            <a:spLocks noChangeArrowheads="1"/>
          </p:cNvSpPr>
          <p:nvPr/>
        </p:nvSpPr>
        <p:spPr bwMode="auto">
          <a:xfrm>
            <a:off x="5715000" y="13573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2016-11-03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35" name="직사각형 48"/>
          <p:cNvSpPr>
            <a:spLocks noChangeArrowheads="1"/>
          </p:cNvSpPr>
          <p:nvPr/>
        </p:nvSpPr>
        <p:spPr bwMode="auto">
          <a:xfrm>
            <a:off x="5354638" y="13573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36" name="직사각형 48"/>
          <p:cNvSpPr>
            <a:spLocks noChangeArrowheads="1"/>
          </p:cNvSpPr>
          <p:nvPr/>
        </p:nvSpPr>
        <p:spPr bwMode="auto">
          <a:xfrm>
            <a:off x="6572250" y="13573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37" name="TextBox 65"/>
          <p:cNvSpPr txBox="1">
            <a:spLocks noChangeArrowheads="1"/>
          </p:cNvSpPr>
          <p:nvPr/>
        </p:nvSpPr>
        <p:spPr bwMode="auto">
          <a:xfrm>
            <a:off x="5486400" y="1339850"/>
            <a:ext cx="2143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38" name="TextBox 65"/>
          <p:cNvSpPr txBox="1">
            <a:spLocks noChangeArrowheads="1"/>
          </p:cNvSpPr>
          <p:nvPr/>
        </p:nvSpPr>
        <p:spPr bwMode="auto">
          <a:xfrm>
            <a:off x="6784975" y="13557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12439" name="직사각형 66"/>
          <p:cNvSpPr>
            <a:spLocks noChangeArrowheads="1"/>
          </p:cNvSpPr>
          <p:nvPr/>
        </p:nvSpPr>
        <p:spPr bwMode="auto">
          <a:xfrm>
            <a:off x="7688263" y="13557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반출예정</a:t>
            </a:r>
          </a:p>
        </p:txBody>
      </p:sp>
      <p:sp>
        <p:nvSpPr>
          <p:cNvPr id="12440" name="TextBox 65"/>
          <p:cNvSpPr txBox="1">
            <a:spLocks noChangeArrowheads="1"/>
          </p:cNvSpPr>
          <p:nvPr/>
        </p:nvSpPr>
        <p:spPr bwMode="auto">
          <a:xfrm>
            <a:off x="34305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반출번호</a:t>
            </a:r>
          </a:p>
        </p:txBody>
      </p:sp>
      <p:sp>
        <p:nvSpPr>
          <p:cNvPr id="12441" name="직사각형 66"/>
          <p:cNvSpPr>
            <a:spLocks noChangeArrowheads="1"/>
          </p:cNvSpPr>
          <p:nvPr/>
        </p:nvSpPr>
        <p:spPr bwMode="auto">
          <a:xfrm>
            <a:off x="4483100" y="169386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42" name="TextBox 65"/>
          <p:cNvSpPr txBox="1">
            <a:spLocks noChangeArrowheads="1"/>
          </p:cNvSpPr>
          <p:nvPr/>
        </p:nvSpPr>
        <p:spPr bwMode="auto">
          <a:xfrm>
            <a:off x="6784975" y="16367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12443" name="직사각형 66"/>
          <p:cNvSpPr>
            <a:spLocks noChangeArrowheads="1"/>
          </p:cNvSpPr>
          <p:nvPr/>
        </p:nvSpPr>
        <p:spPr bwMode="auto">
          <a:xfrm>
            <a:off x="7688263" y="16367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머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-0407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44" name="직사각형 66"/>
          <p:cNvSpPr>
            <a:spLocks noChangeArrowheads="1"/>
          </p:cNvSpPr>
          <p:nvPr/>
        </p:nvSpPr>
        <p:spPr bwMode="auto">
          <a:xfrm>
            <a:off x="1239838" y="1693863"/>
            <a:ext cx="1000125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공급처반출</a:t>
            </a:r>
          </a:p>
        </p:txBody>
      </p:sp>
      <p:sp>
        <p:nvSpPr>
          <p:cNvPr id="12445" name="직사각형 33"/>
          <p:cNvSpPr>
            <a:spLocks noChangeArrowheads="1"/>
          </p:cNvSpPr>
          <p:nvPr/>
        </p:nvSpPr>
        <p:spPr bwMode="auto">
          <a:xfrm>
            <a:off x="2105025" y="16875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2446" name="직사각형 48"/>
          <p:cNvSpPr>
            <a:spLocks noChangeArrowheads="1"/>
          </p:cNvSpPr>
          <p:nvPr/>
        </p:nvSpPr>
        <p:spPr bwMode="auto">
          <a:xfrm>
            <a:off x="2298700" y="13477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47" name="직사각형 66"/>
          <p:cNvSpPr>
            <a:spLocks noChangeArrowheads="1"/>
          </p:cNvSpPr>
          <p:nvPr/>
        </p:nvSpPr>
        <p:spPr bwMode="auto">
          <a:xfrm>
            <a:off x="2498725" y="1355725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12448" name="직사각형 33"/>
          <p:cNvSpPr>
            <a:spLocks noChangeArrowheads="1"/>
          </p:cNvSpPr>
          <p:nvPr/>
        </p:nvSpPr>
        <p:spPr bwMode="auto">
          <a:xfrm>
            <a:off x="8550275" y="13557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2449" name="TextBox 65"/>
          <p:cNvSpPr txBox="1">
            <a:spLocks noChangeArrowheads="1"/>
          </p:cNvSpPr>
          <p:nvPr/>
        </p:nvSpPr>
        <p:spPr bwMode="auto">
          <a:xfrm>
            <a:off x="311150" y="20542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공급처</a:t>
            </a:r>
          </a:p>
        </p:txBody>
      </p:sp>
      <p:sp>
        <p:nvSpPr>
          <p:cNvPr id="12450" name="직사각형 66"/>
          <p:cNvSpPr>
            <a:spLocks noChangeArrowheads="1"/>
          </p:cNvSpPr>
          <p:nvPr/>
        </p:nvSpPr>
        <p:spPr bwMode="auto">
          <a:xfrm>
            <a:off x="1238250" y="2063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51" name="직사각형 48"/>
          <p:cNvSpPr>
            <a:spLocks noChangeArrowheads="1"/>
          </p:cNvSpPr>
          <p:nvPr/>
        </p:nvSpPr>
        <p:spPr bwMode="auto">
          <a:xfrm>
            <a:off x="2297113" y="20605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52" name="직사각형 66"/>
          <p:cNvSpPr>
            <a:spLocks noChangeArrowheads="1"/>
          </p:cNvSpPr>
          <p:nvPr/>
        </p:nvSpPr>
        <p:spPr bwMode="auto">
          <a:xfrm>
            <a:off x="2497138" y="2068513"/>
            <a:ext cx="1000125" cy="214312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12455" name="TextBox 65"/>
          <p:cNvSpPr txBox="1">
            <a:spLocks noChangeArrowheads="1"/>
          </p:cNvSpPr>
          <p:nvPr/>
        </p:nvSpPr>
        <p:spPr bwMode="auto">
          <a:xfrm>
            <a:off x="3551238" y="20669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발주일자</a:t>
            </a:r>
          </a:p>
        </p:txBody>
      </p:sp>
      <p:sp>
        <p:nvSpPr>
          <p:cNvPr id="12456" name="직사각형 66"/>
          <p:cNvSpPr>
            <a:spLocks noChangeArrowheads="1"/>
          </p:cNvSpPr>
          <p:nvPr/>
        </p:nvSpPr>
        <p:spPr bwMode="auto">
          <a:xfrm>
            <a:off x="4492625" y="20542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2016-10-27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57" name="직사각형 66"/>
          <p:cNvSpPr>
            <a:spLocks noChangeArrowheads="1"/>
          </p:cNvSpPr>
          <p:nvPr/>
        </p:nvSpPr>
        <p:spPr bwMode="auto">
          <a:xfrm>
            <a:off x="5710238" y="20542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2016-11-03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58" name="직사각형 48"/>
          <p:cNvSpPr>
            <a:spLocks noChangeArrowheads="1"/>
          </p:cNvSpPr>
          <p:nvPr/>
        </p:nvSpPr>
        <p:spPr bwMode="auto">
          <a:xfrm>
            <a:off x="5349875" y="20542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59" name="직사각형 48"/>
          <p:cNvSpPr>
            <a:spLocks noChangeArrowheads="1"/>
          </p:cNvSpPr>
          <p:nvPr/>
        </p:nvSpPr>
        <p:spPr bwMode="auto">
          <a:xfrm>
            <a:off x="6567488" y="20542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60" name="TextBox 65"/>
          <p:cNvSpPr txBox="1">
            <a:spLocks noChangeArrowheads="1"/>
          </p:cNvSpPr>
          <p:nvPr/>
        </p:nvSpPr>
        <p:spPr bwMode="auto">
          <a:xfrm>
            <a:off x="5481638" y="2036763"/>
            <a:ext cx="2143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65"/>
          <p:cNvSpPr txBox="1">
            <a:spLocks noChangeArrowheads="1"/>
          </p:cNvSpPr>
          <p:nvPr/>
        </p:nvSpPr>
        <p:spPr bwMode="auto">
          <a:xfrm>
            <a:off x="7038975" y="2036763"/>
            <a:ext cx="6492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55" name="직사각형 66"/>
          <p:cNvSpPr>
            <a:spLocks noChangeArrowheads="1"/>
          </p:cNvSpPr>
          <p:nvPr/>
        </p:nvSpPr>
        <p:spPr bwMode="auto">
          <a:xfrm>
            <a:off x="7688263" y="2044701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반출등록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1433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434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grpSp>
        <p:nvGrpSpPr>
          <p:cNvPr id="14341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4447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14448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342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4343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4344" name="직사각형 33"/>
          <p:cNvSpPr>
            <a:spLocks noChangeArrowheads="1"/>
          </p:cNvSpPr>
          <p:nvPr/>
        </p:nvSpPr>
        <p:spPr bwMode="auto">
          <a:xfrm>
            <a:off x="2309813" y="10001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4345" name="직사각형 54"/>
          <p:cNvSpPr>
            <a:spLocks noChangeArrowheads="1"/>
          </p:cNvSpPr>
          <p:nvPr/>
        </p:nvSpPr>
        <p:spPr bwMode="auto">
          <a:xfrm>
            <a:off x="309563" y="1571625"/>
            <a:ext cx="9215437" cy="48101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46" name="직사각형 51"/>
          <p:cNvSpPr>
            <a:spLocks noChangeArrowheads="1"/>
          </p:cNvSpPr>
          <p:nvPr/>
        </p:nvSpPr>
        <p:spPr bwMode="auto">
          <a:xfrm>
            <a:off x="8999538" y="131445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4347" name="직사각형 51"/>
          <p:cNvSpPr>
            <a:spLocks noChangeArrowheads="1"/>
          </p:cNvSpPr>
          <p:nvPr/>
        </p:nvSpPr>
        <p:spPr bwMode="auto">
          <a:xfrm>
            <a:off x="8459788" y="131445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graphicFrame>
        <p:nvGraphicFramePr>
          <p:cNvPr id="36" name="Group 139"/>
          <p:cNvGraphicFramePr>
            <a:graphicFrameLocks noGrp="1"/>
          </p:cNvGraphicFramePr>
          <p:nvPr/>
        </p:nvGraphicFramePr>
        <p:xfrm>
          <a:off x="365125" y="3429000"/>
          <a:ext cx="8234363" cy="647701"/>
        </p:xfrm>
        <a:graphic>
          <a:graphicData uri="http://schemas.openxmlformats.org/drawingml/2006/table">
            <a:tbl>
              <a:tblPr/>
              <a:tblGrid>
                <a:gridCol w="285146"/>
                <a:gridCol w="307149"/>
                <a:gridCol w="1347124"/>
                <a:gridCol w="1144997"/>
                <a:gridCol w="572498"/>
                <a:gridCol w="572498"/>
                <a:gridCol w="572498"/>
                <a:gridCol w="714169"/>
                <a:gridCol w="666855"/>
                <a:gridCol w="666855"/>
                <a:gridCol w="666855"/>
                <a:gridCol w="717719"/>
              </a:tblGrid>
              <a:tr h="196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반출예정수량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196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547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VTX(100)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20*4*3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14389" name="직사각형 48"/>
          <p:cNvSpPr>
            <a:spLocks noChangeArrowheads="1"/>
          </p:cNvSpPr>
          <p:nvPr/>
        </p:nvSpPr>
        <p:spPr bwMode="auto">
          <a:xfrm>
            <a:off x="2122488" y="3814763"/>
            <a:ext cx="166687" cy="2619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368300" y="4221163"/>
          <a:ext cx="8032753" cy="466725"/>
        </p:xfrm>
        <a:graphic>
          <a:graphicData uri="http://schemas.openxmlformats.org/drawingml/2006/table">
            <a:tbl>
              <a:tblPr/>
              <a:tblGrid>
                <a:gridCol w="892528"/>
                <a:gridCol w="892528"/>
                <a:gridCol w="892528"/>
                <a:gridCol w="892528"/>
                <a:gridCol w="892528"/>
                <a:gridCol w="895371"/>
                <a:gridCol w="889686"/>
                <a:gridCol w="892528"/>
                <a:gridCol w="892528"/>
              </a:tblGrid>
              <a:tr h="2570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096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21" name="직사각형 51"/>
          <p:cNvSpPr>
            <a:spLocks noChangeArrowheads="1"/>
          </p:cNvSpPr>
          <p:nvPr/>
        </p:nvSpPr>
        <p:spPr bwMode="auto">
          <a:xfrm>
            <a:off x="7920038" y="131445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14422" name="TextBox 65"/>
          <p:cNvSpPr txBox="1">
            <a:spLocks noChangeArrowheads="1"/>
          </p:cNvSpPr>
          <p:nvPr/>
        </p:nvSpPr>
        <p:spPr bwMode="auto">
          <a:xfrm>
            <a:off x="400050" y="2063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반출구분</a:t>
            </a:r>
          </a:p>
        </p:txBody>
      </p:sp>
      <p:sp>
        <p:nvSpPr>
          <p:cNvPr id="14423" name="직사각형 66"/>
          <p:cNvSpPr>
            <a:spLocks noChangeArrowheads="1"/>
          </p:cNvSpPr>
          <p:nvPr/>
        </p:nvSpPr>
        <p:spPr bwMode="auto">
          <a:xfrm>
            <a:off x="1111250" y="2063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공급처반출</a:t>
            </a:r>
          </a:p>
        </p:txBody>
      </p:sp>
      <p:sp>
        <p:nvSpPr>
          <p:cNvPr id="14424" name="TextBox 65"/>
          <p:cNvSpPr txBox="1">
            <a:spLocks noChangeArrowheads="1"/>
          </p:cNvSpPr>
          <p:nvPr/>
        </p:nvSpPr>
        <p:spPr bwMode="auto">
          <a:xfrm>
            <a:off x="3217863" y="2063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14425" name="직사각형 66"/>
          <p:cNvSpPr>
            <a:spLocks noChangeArrowheads="1"/>
          </p:cNvSpPr>
          <p:nvPr/>
        </p:nvSpPr>
        <p:spPr bwMode="auto">
          <a:xfrm>
            <a:off x="4078288" y="2063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26" name="TextBox 65"/>
          <p:cNvSpPr txBox="1">
            <a:spLocks noChangeArrowheads="1"/>
          </p:cNvSpPr>
          <p:nvPr/>
        </p:nvSpPr>
        <p:spPr bwMode="auto">
          <a:xfrm>
            <a:off x="3217863" y="17049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반출예정일자</a:t>
            </a:r>
          </a:p>
        </p:txBody>
      </p:sp>
      <p:sp>
        <p:nvSpPr>
          <p:cNvPr id="14427" name="직사각형 66"/>
          <p:cNvSpPr>
            <a:spLocks noChangeArrowheads="1"/>
          </p:cNvSpPr>
          <p:nvPr/>
        </p:nvSpPr>
        <p:spPr bwMode="auto">
          <a:xfrm>
            <a:off x="4068763" y="17049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28" name="직사각형 48"/>
          <p:cNvSpPr>
            <a:spLocks noChangeArrowheads="1"/>
          </p:cNvSpPr>
          <p:nvPr/>
        </p:nvSpPr>
        <p:spPr bwMode="auto">
          <a:xfrm>
            <a:off x="4935538" y="17049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29" name="TextBox 65"/>
          <p:cNvSpPr txBox="1">
            <a:spLocks noChangeArrowheads="1"/>
          </p:cNvSpPr>
          <p:nvPr/>
        </p:nvSpPr>
        <p:spPr bwMode="auto">
          <a:xfrm>
            <a:off x="400050" y="24066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14430" name="직사각형 66"/>
          <p:cNvSpPr>
            <a:spLocks noChangeArrowheads="1"/>
          </p:cNvSpPr>
          <p:nvPr/>
        </p:nvSpPr>
        <p:spPr bwMode="auto">
          <a:xfrm>
            <a:off x="1095375" y="24066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반출예정</a:t>
            </a:r>
          </a:p>
        </p:txBody>
      </p:sp>
      <p:sp>
        <p:nvSpPr>
          <p:cNvPr id="14431" name="TextBox 65"/>
          <p:cNvSpPr txBox="1">
            <a:spLocks noChangeArrowheads="1"/>
          </p:cNvSpPr>
          <p:nvPr/>
        </p:nvSpPr>
        <p:spPr bwMode="auto">
          <a:xfrm>
            <a:off x="400050" y="17049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14432" name="직사각형 66"/>
          <p:cNvSpPr>
            <a:spLocks noChangeArrowheads="1"/>
          </p:cNvSpPr>
          <p:nvPr/>
        </p:nvSpPr>
        <p:spPr bwMode="auto">
          <a:xfrm>
            <a:off x="1111250" y="17049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33" name="직사각형 48"/>
          <p:cNvSpPr>
            <a:spLocks noChangeArrowheads="1"/>
          </p:cNvSpPr>
          <p:nvPr/>
        </p:nvSpPr>
        <p:spPr bwMode="auto">
          <a:xfrm>
            <a:off x="1995488" y="17049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34" name="직사각형 66"/>
          <p:cNvSpPr>
            <a:spLocks noChangeArrowheads="1"/>
          </p:cNvSpPr>
          <p:nvPr/>
        </p:nvSpPr>
        <p:spPr bwMode="auto">
          <a:xfrm>
            <a:off x="2216150" y="1704975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14435" name="TextBox 65"/>
          <p:cNvSpPr txBox="1">
            <a:spLocks noChangeArrowheads="1"/>
          </p:cNvSpPr>
          <p:nvPr/>
        </p:nvSpPr>
        <p:spPr bwMode="auto">
          <a:xfrm>
            <a:off x="6321425" y="2063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공급처</a:t>
            </a:r>
          </a:p>
        </p:txBody>
      </p:sp>
      <p:sp>
        <p:nvSpPr>
          <p:cNvPr id="14436" name="직사각형 66"/>
          <p:cNvSpPr>
            <a:spLocks noChangeArrowheads="1"/>
          </p:cNvSpPr>
          <p:nvPr/>
        </p:nvSpPr>
        <p:spPr bwMode="auto">
          <a:xfrm>
            <a:off x="7226300" y="2063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37" name="TextBox 65"/>
          <p:cNvSpPr txBox="1">
            <a:spLocks noChangeArrowheads="1"/>
          </p:cNvSpPr>
          <p:nvPr/>
        </p:nvSpPr>
        <p:spPr bwMode="auto">
          <a:xfrm>
            <a:off x="6321425" y="1704975"/>
            <a:ext cx="9890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반출번호</a:t>
            </a:r>
          </a:p>
        </p:txBody>
      </p:sp>
      <p:sp>
        <p:nvSpPr>
          <p:cNvPr id="14438" name="직사각형 66"/>
          <p:cNvSpPr>
            <a:spLocks noChangeArrowheads="1"/>
          </p:cNvSpPr>
          <p:nvPr/>
        </p:nvSpPr>
        <p:spPr bwMode="auto">
          <a:xfrm>
            <a:off x="7208838" y="1704975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39" name="직사각형 61"/>
          <p:cNvSpPr>
            <a:spLocks noChangeArrowheads="1"/>
          </p:cNvSpPr>
          <p:nvPr/>
        </p:nvSpPr>
        <p:spPr bwMode="auto">
          <a:xfrm>
            <a:off x="8274050" y="20637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40" name="직사각형 66"/>
          <p:cNvSpPr>
            <a:spLocks noChangeArrowheads="1"/>
          </p:cNvSpPr>
          <p:nvPr/>
        </p:nvSpPr>
        <p:spPr bwMode="auto">
          <a:xfrm>
            <a:off x="8469313" y="2063750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41" name="직사각형 33"/>
          <p:cNvSpPr>
            <a:spLocks noChangeArrowheads="1"/>
          </p:cNvSpPr>
          <p:nvPr/>
        </p:nvSpPr>
        <p:spPr bwMode="auto">
          <a:xfrm>
            <a:off x="1970088" y="20637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4442" name="직사각형 33"/>
          <p:cNvSpPr>
            <a:spLocks noChangeArrowheads="1"/>
          </p:cNvSpPr>
          <p:nvPr/>
        </p:nvSpPr>
        <p:spPr bwMode="auto">
          <a:xfrm>
            <a:off x="1947863" y="24066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4443" name="TextBox 65"/>
          <p:cNvSpPr txBox="1">
            <a:spLocks noChangeArrowheads="1"/>
          </p:cNvSpPr>
          <p:nvPr/>
        </p:nvSpPr>
        <p:spPr bwMode="auto">
          <a:xfrm>
            <a:off x="3219450" y="24161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14444" name="직사각형 66"/>
          <p:cNvSpPr>
            <a:spLocks noChangeArrowheads="1"/>
          </p:cNvSpPr>
          <p:nvPr/>
        </p:nvSpPr>
        <p:spPr bwMode="auto">
          <a:xfrm>
            <a:off x="4079875" y="24161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45" name="TextBox 65"/>
          <p:cNvSpPr txBox="1">
            <a:spLocks noChangeArrowheads="1"/>
          </p:cNvSpPr>
          <p:nvPr/>
        </p:nvSpPr>
        <p:spPr bwMode="auto">
          <a:xfrm>
            <a:off x="5273675" y="2060575"/>
            <a:ext cx="6492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14446" name="직사각형 66"/>
          <p:cNvSpPr>
            <a:spLocks noChangeArrowheads="1"/>
          </p:cNvSpPr>
          <p:nvPr/>
        </p:nvSpPr>
        <p:spPr bwMode="auto">
          <a:xfrm>
            <a:off x="5922963" y="2068513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반출지시</a:t>
            </a:r>
          </a:p>
        </p:txBody>
      </p:sp>
      <p:sp>
        <p:nvSpPr>
          <p:cNvPr id="16387" name="직사각형 54"/>
          <p:cNvSpPr>
            <a:spLocks noChangeArrowheads="1"/>
          </p:cNvSpPr>
          <p:nvPr/>
        </p:nvSpPr>
        <p:spPr bwMode="auto">
          <a:xfrm>
            <a:off x="309563" y="2532063"/>
            <a:ext cx="9215437" cy="17414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88" name="TextBox 55"/>
          <p:cNvSpPr txBox="1">
            <a:spLocks noChangeArrowheads="1"/>
          </p:cNvSpPr>
          <p:nvPr/>
        </p:nvSpPr>
        <p:spPr bwMode="auto">
          <a:xfrm>
            <a:off x="381000" y="2408238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반출 지시</a:t>
            </a:r>
          </a:p>
        </p:txBody>
      </p:sp>
      <p:sp>
        <p:nvSpPr>
          <p:cNvPr id="16389" name="직사각형 51"/>
          <p:cNvSpPr>
            <a:spLocks noChangeArrowheads="1"/>
          </p:cNvSpPr>
          <p:nvPr/>
        </p:nvSpPr>
        <p:spPr bwMode="auto">
          <a:xfrm>
            <a:off x="9070975" y="2295525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6390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6391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16392" name="직사각형 54"/>
          <p:cNvSpPr>
            <a:spLocks noChangeArrowheads="1"/>
          </p:cNvSpPr>
          <p:nvPr/>
        </p:nvSpPr>
        <p:spPr bwMode="auto">
          <a:xfrm>
            <a:off x="309563" y="4551363"/>
            <a:ext cx="9207500" cy="1685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93" name="TextBox 55"/>
          <p:cNvSpPr txBox="1">
            <a:spLocks noChangeArrowheads="1"/>
          </p:cNvSpPr>
          <p:nvPr/>
        </p:nvSpPr>
        <p:spPr bwMode="auto">
          <a:xfrm>
            <a:off x="368300" y="4437063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반출지시내역</a:t>
            </a:r>
          </a:p>
        </p:txBody>
      </p:sp>
      <p:grpSp>
        <p:nvGrpSpPr>
          <p:cNvPr id="16394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6531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16532" name="직사각형 66"/>
            <p:cNvSpPr>
              <a:spLocks noChangeArrowheads="1"/>
            </p:cNvSpPr>
            <p:nvPr/>
          </p:nvSpPr>
          <p:spPr bwMode="auto">
            <a:xfrm>
              <a:off x="4310060" y="1433512"/>
              <a:ext cx="1000130" cy="2149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395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6396" name="TextBox 65"/>
          <p:cNvSpPr txBox="1">
            <a:spLocks noChangeArrowheads="1"/>
          </p:cNvSpPr>
          <p:nvPr/>
        </p:nvSpPr>
        <p:spPr bwMode="auto">
          <a:xfrm>
            <a:off x="333375" y="16986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반출구분</a:t>
            </a:r>
          </a:p>
        </p:txBody>
      </p:sp>
      <p:sp>
        <p:nvSpPr>
          <p:cNvPr id="16397" name="TextBox 65"/>
          <p:cNvSpPr txBox="1">
            <a:spLocks noChangeArrowheads="1"/>
          </p:cNvSpPr>
          <p:nvPr/>
        </p:nvSpPr>
        <p:spPr bwMode="auto">
          <a:xfrm>
            <a:off x="2865438" y="1301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16398" name="직사각형 66"/>
          <p:cNvSpPr>
            <a:spLocks noChangeArrowheads="1"/>
          </p:cNvSpPr>
          <p:nvPr/>
        </p:nvSpPr>
        <p:spPr bwMode="auto">
          <a:xfrm>
            <a:off x="3808413" y="1311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99" name="TextBox 65"/>
          <p:cNvSpPr txBox="1">
            <a:spLocks noChangeArrowheads="1"/>
          </p:cNvSpPr>
          <p:nvPr/>
        </p:nvSpPr>
        <p:spPr bwMode="auto">
          <a:xfrm>
            <a:off x="2873375" y="17272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반출일자</a:t>
            </a:r>
          </a:p>
        </p:txBody>
      </p:sp>
      <p:sp>
        <p:nvSpPr>
          <p:cNvPr id="16400" name="직사각형 66"/>
          <p:cNvSpPr>
            <a:spLocks noChangeArrowheads="1"/>
          </p:cNvSpPr>
          <p:nvPr/>
        </p:nvSpPr>
        <p:spPr bwMode="auto">
          <a:xfrm>
            <a:off x="3814763" y="1714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01" name="직사각형 66"/>
          <p:cNvSpPr>
            <a:spLocks noChangeArrowheads="1"/>
          </p:cNvSpPr>
          <p:nvPr/>
        </p:nvSpPr>
        <p:spPr bwMode="auto">
          <a:xfrm>
            <a:off x="5032375" y="1714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02" name="직사각형 48"/>
          <p:cNvSpPr>
            <a:spLocks noChangeArrowheads="1"/>
          </p:cNvSpPr>
          <p:nvPr/>
        </p:nvSpPr>
        <p:spPr bwMode="auto">
          <a:xfrm>
            <a:off x="4672013" y="1714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03" name="직사각형 48"/>
          <p:cNvSpPr>
            <a:spLocks noChangeArrowheads="1"/>
          </p:cNvSpPr>
          <p:nvPr/>
        </p:nvSpPr>
        <p:spPr bwMode="auto">
          <a:xfrm>
            <a:off x="5889625" y="1714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04" name="TextBox 65"/>
          <p:cNvSpPr txBox="1">
            <a:spLocks noChangeArrowheads="1"/>
          </p:cNvSpPr>
          <p:nvPr/>
        </p:nvSpPr>
        <p:spPr bwMode="auto">
          <a:xfrm>
            <a:off x="4803775" y="1697038"/>
            <a:ext cx="2143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05" name="TextBox 65"/>
          <p:cNvSpPr txBox="1">
            <a:spLocks noChangeArrowheads="1"/>
          </p:cNvSpPr>
          <p:nvPr/>
        </p:nvSpPr>
        <p:spPr bwMode="auto">
          <a:xfrm>
            <a:off x="6369050" y="16859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16406" name="TextBox 65"/>
          <p:cNvSpPr txBox="1">
            <a:spLocks noChangeArrowheads="1"/>
          </p:cNvSpPr>
          <p:nvPr/>
        </p:nvSpPr>
        <p:spPr bwMode="auto">
          <a:xfrm>
            <a:off x="330200" y="13081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반출번호</a:t>
            </a:r>
          </a:p>
        </p:txBody>
      </p:sp>
      <p:sp>
        <p:nvSpPr>
          <p:cNvPr id="16407" name="직사각형 66"/>
          <p:cNvSpPr>
            <a:spLocks noChangeArrowheads="1"/>
          </p:cNvSpPr>
          <p:nvPr/>
        </p:nvSpPr>
        <p:spPr bwMode="auto">
          <a:xfrm>
            <a:off x="1236663" y="13160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08" name="TextBox 65"/>
          <p:cNvSpPr txBox="1">
            <a:spLocks noChangeArrowheads="1"/>
          </p:cNvSpPr>
          <p:nvPr/>
        </p:nvSpPr>
        <p:spPr bwMode="auto">
          <a:xfrm>
            <a:off x="6361113" y="1301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16409" name="직사각형 66"/>
          <p:cNvSpPr>
            <a:spLocks noChangeArrowheads="1"/>
          </p:cNvSpPr>
          <p:nvPr/>
        </p:nvSpPr>
        <p:spPr bwMode="auto">
          <a:xfrm>
            <a:off x="7264400" y="1301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10" name="직사각형 66"/>
          <p:cNvSpPr>
            <a:spLocks noChangeArrowheads="1"/>
          </p:cNvSpPr>
          <p:nvPr/>
        </p:nvSpPr>
        <p:spPr bwMode="auto">
          <a:xfrm>
            <a:off x="7272338" y="16859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반출예정</a:t>
            </a:r>
          </a:p>
        </p:txBody>
      </p:sp>
      <p:sp>
        <p:nvSpPr>
          <p:cNvPr id="16411" name="직사각형 66"/>
          <p:cNvSpPr>
            <a:spLocks noChangeArrowheads="1"/>
          </p:cNvSpPr>
          <p:nvPr/>
        </p:nvSpPr>
        <p:spPr bwMode="auto">
          <a:xfrm>
            <a:off x="1246188" y="1701800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공급처반출</a:t>
            </a:r>
          </a:p>
        </p:txBody>
      </p:sp>
      <p:sp>
        <p:nvSpPr>
          <p:cNvPr id="16412" name="직사각형 33"/>
          <p:cNvSpPr>
            <a:spLocks noChangeArrowheads="1"/>
          </p:cNvSpPr>
          <p:nvPr/>
        </p:nvSpPr>
        <p:spPr bwMode="auto">
          <a:xfrm>
            <a:off x="2095500" y="16970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6413" name="직사각형 33"/>
          <p:cNvSpPr>
            <a:spLocks noChangeArrowheads="1"/>
          </p:cNvSpPr>
          <p:nvPr/>
        </p:nvSpPr>
        <p:spPr bwMode="auto">
          <a:xfrm>
            <a:off x="8135938" y="16875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6414" name="직사각형 48"/>
          <p:cNvSpPr>
            <a:spLocks noChangeArrowheads="1"/>
          </p:cNvSpPr>
          <p:nvPr/>
        </p:nvSpPr>
        <p:spPr bwMode="auto">
          <a:xfrm>
            <a:off x="4867275" y="13081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15" name="직사각형 66"/>
          <p:cNvSpPr>
            <a:spLocks noChangeArrowheads="1"/>
          </p:cNvSpPr>
          <p:nvPr/>
        </p:nvSpPr>
        <p:spPr bwMode="auto">
          <a:xfrm>
            <a:off x="5067300" y="1316038"/>
            <a:ext cx="1000125" cy="214312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16417" name="직사각형 51"/>
          <p:cNvSpPr>
            <a:spLocks noChangeArrowheads="1"/>
          </p:cNvSpPr>
          <p:nvPr/>
        </p:nvSpPr>
        <p:spPr bwMode="auto">
          <a:xfrm>
            <a:off x="7299325" y="23050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6418" name="직사각형 51"/>
          <p:cNvSpPr>
            <a:spLocks noChangeArrowheads="1"/>
          </p:cNvSpPr>
          <p:nvPr/>
        </p:nvSpPr>
        <p:spPr bwMode="auto">
          <a:xfrm>
            <a:off x="7843838" y="2301875"/>
            <a:ext cx="550862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반출지시</a:t>
            </a:r>
          </a:p>
        </p:txBody>
      </p:sp>
      <p:sp>
        <p:nvSpPr>
          <p:cNvPr id="16419" name="직사각형 51"/>
          <p:cNvSpPr>
            <a:spLocks noChangeArrowheads="1"/>
          </p:cNvSpPr>
          <p:nvPr/>
        </p:nvSpPr>
        <p:spPr bwMode="auto">
          <a:xfrm>
            <a:off x="8440738" y="2301875"/>
            <a:ext cx="565150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지시취소</a:t>
            </a:r>
          </a:p>
        </p:txBody>
      </p:sp>
      <p:graphicFrame>
        <p:nvGraphicFramePr>
          <p:cNvPr id="46" name="Group 139"/>
          <p:cNvGraphicFramePr>
            <a:graphicFrameLocks noGrp="1"/>
          </p:cNvGraphicFramePr>
          <p:nvPr/>
        </p:nvGraphicFramePr>
        <p:xfrm>
          <a:off x="379413" y="2636838"/>
          <a:ext cx="6886573" cy="563872"/>
        </p:xfrm>
        <a:graphic>
          <a:graphicData uri="http://schemas.openxmlformats.org/drawingml/2006/table">
            <a:tbl>
              <a:tblPr/>
              <a:tblGrid>
                <a:gridCol w="196494"/>
                <a:gridCol w="196494"/>
                <a:gridCol w="534458"/>
                <a:gridCol w="758077"/>
                <a:gridCol w="758077"/>
                <a:gridCol w="758077"/>
                <a:gridCol w="623132"/>
                <a:gridCol w="1080038"/>
                <a:gridCol w="453079"/>
                <a:gridCol w="453079"/>
                <a:gridCol w="537784"/>
                <a:gridCol w="537784"/>
              </a:tblGrid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1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3" marR="7643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3" marR="7643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3" marR="7643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반출예정일자</a:t>
                      </a:r>
                    </a:p>
                  </a:txBody>
                  <a:tcPr marL="7643" marR="7643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반출구분</a:t>
                      </a:r>
                    </a:p>
                  </a:txBody>
                  <a:tcPr marL="7643" marR="7643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공급처</a:t>
                      </a:r>
                    </a:p>
                  </a:txBody>
                  <a:tcPr marL="7643" marR="7643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3" marR="7643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3" marR="7643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3" marR="7643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3" marR="7643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1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공급처반출</a:t>
                      </a:r>
                    </a:p>
                  </a:txBody>
                  <a:tcPr marL="7643" marR="7643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반출예정</a:t>
                      </a:r>
                    </a:p>
                  </a:txBody>
                  <a:tcPr marL="7643" marR="7643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Group 139"/>
          <p:cNvGraphicFramePr>
            <a:graphicFrameLocks noGrp="1"/>
          </p:cNvGraphicFramePr>
          <p:nvPr/>
        </p:nvGraphicFramePr>
        <p:xfrm>
          <a:off x="379413" y="4652963"/>
          <a:ext cx="9037637" cy="503248"/>
        </p:xfrm>
        <a:graphic>
          <a:graphicData uri="http://schemas.openxmlformats.org/drawingml/2006/table">
            <a:tbl>
              <a:tblPr/>
              <a:tblGrid>
                <a:gridCol w="253094"/>
                <a:gridCol w="1258672"/>
                <a:gridCol w="1461589"/>
                <a:gridCol w="876953"/>
                <a:gridCol w="584637"/>
                <a:gridCol w="584637"/>
                <a:gridCol w="779514"/>
                <a:gridCol w="791037"/>
                <a:gridCol w="726076"/>
                <a:gridCol w="747035"/>
                <a:gridCol w="974393"/>
              </a:tblGrid>
              <a:tr h="1447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예정수량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1447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36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20*3*4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387350" y="5259388"/>
          <a:ext cx="9036050" cy="466725"/>
        </p:xfrm>
        <a:graphic>
          <a:graphicData uri="http://schemas.openxmlformats.org/drawingml/2006/table">
            <a:tbl>
              <a:tblPr/>
              <a:tblGrid>
                <a:gridCol w="903605"/>
                <a:gridCol w="903605"/>
                <a:gridCol w="903605"/>
                <a:gridCol w="903605"/>
                <a:gridCol w="903605"/>
                <a:gridCol w="903605"/>
                <a:gridCol w="903605"/>
                <a:gridCol w="903605"/>
                <a:gridCol w="903605"/>
                <a:gridCol w="903605"/>
              </a:tblGrid>
              <a:tr h="2570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096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반출예정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반출피킹</a:t>
            </a:r>
          </a:p>
        </p:txBody>
      </p:sp>
      <p:sp>
        <p:nvSpPr>
          <p:cNvPr id="18435" name="직사각형 54"/>
          <p:cNvSpPr>
            <a:spLocks noChangeArrowheads="1"/>
          </p:cNvSpPr>
          <p:nvPr/>
        </p:nvSpPr>
        <p:spPr bwMode="auto">
          <a:xfrm>
            <a:off x="309563" y="2692400"/>
            <a:ext cx="9215437" cy="18161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36" name="TextBox 55"/>
          <p:cNvSpPr txBox="1">
            <a:spLocks noChangeArrowheads="1"/>
          </p:cNvSpPr>
          <p:nvPr/>
        </p:nvSpPr>
        <p:spPr bwMode="auto">
          <a:xfrm>
            <a:off x="381000" y="2568575"/>
            <a:ext cx="755650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반출적치</a:t>
            </a:r>
          </a:p>
        </p:txBody>
      </p:sp>
      <p:sp>
        <p:nvSpPr>
          <p:cNvPr id="18437" name="직사각형 51"/>
          <p:cNvSpPr>
            <a:spLocks noChangeArrowheads="1"/>
          </p:cNvSpPr>
          <p:nvPr/>
        </p:nvSpPr>
        <p:spPr bwMode="auto">
          <a:xfrm>
            <a:off x="6657975" y="2401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8438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8439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18440" name="직사각형 51"/>
          <p:cNvSpPr>
            <a:spLocks noChangeArrowheads="1"/>
          </p:cNvSpPr>
          <p:nvPr/>
        </p:nvSpPr>
        <p:spPr bwMode="auto">
          <a:xfrm>
            <a:off x="9026525" y="2401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graphicFrame>
        <p:nvGraphicFramePr>
          <p:cNvPr id="37" name="Group 139"/>
          <p:cNvGraphicFramePr>
            <a:graphicFrameLocks noGrp="1"/>
          </p:cNvGraphicFramePr>
          <p:nvPr/>
        </p:nvGraphicFramePr>
        <p:xfrm>
          <a:off x="355600" y="2800350"/>
          <a:ext cx="9134476" cy="496888"/>
        </p:xfrm>
        <a:graphic>
          <a:graphicData uri="http://schemas.openxmlformats.org/drawingml/2006/table">
            <a:tbl>
              <a:tblPr/>
              <a:tblGrid>
                <a:gridCol w="190325">
                  <a:extLst>
                    <a:ext uri="{9D8B030D-6E8A-4147-A177-3AD203B41FA5}"/>
                  </a:extLst>
                </a:gridCol>
                <a:gridCol w="281686">
                  <a:extLst>
                    <a:ext uri="{9D8B030D-6E8A-4147-A177-3AD203B41FA5}"/>
                  </a:extLst>
                </a:gridCol>
                <a:gridCol w="760951">
                  <a:extLst>
                    <a:ext uri="{9D8B030D-6E8A-4147-A177-3AD203B41FA5}"/>
                  </a:extLst>
                </a:gridCol>
                <a:gridCol w="733713">
                  <a:extLst>
                    <a:ext uri="{9D8B030D-6E8A-4147-A177-3AD203B41FA5}"/>
                  </a:extLst>
                </a:gridCol>
                <a:gridCol w="733713">
                  <a:extLst>
                    <a:ext uri="{9D8B030D-6E8A-4147-A177-3AD203B41FA5}"/>
                  </a:extLst>
                </a:gridCol>
                <a:gridCol w="733713">
                  <a:extLst>
                    <a:ext uri="{9D8B030D-6E8A-4147-A177-3AD203B41FA5}"/>
                  </a:extLst>
                </a:gridCol>
                <a:gridCol w="803525">
                  <a:extLst>
                    <a:ext uri="{9D8B030D-6E8A-4147-A177-3AD203B41FA5}"/>
                  </a:extLst>
                </a:gridCol>
                <a:gridCol w="551020">
                  <a:extLst>
                    <a:ext uri="{9D8B030D-6E8A-4147-A177-3AD203B41FA5}"/>
                  </a:extLst>
                </a:gridCol>
                <a:gridCol w="620833">
                  <a:extLst>
                    <a:ext uri="{9D8B030D-6E8A-4147-A177-3AD203B41FA5}"/>
                  </a:extLst>
                </a:gridCol>
                <a:gridCol w="620833"/>
                <a:gridCol w="727751"/>
                <a:gridCol w="513914"/>
                <a:gridCol w="620833"/>
                <a:gridCol w="620833"/>
                <a:gridCol w="620833"/>
              </a:tblGrid>
              <a:tr h="2145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반출번호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발주번호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반출예정일자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반출일자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공급처</a:t>
                      </a: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/>
                </a:extLst>
              </a:tr>
              <a:tr h="282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2016-10-27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20*4*3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BOX/EA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8489" name="직사각형 54"/>
          <p:cNvSpPr>
            <a:spLocks noChangeArrowheads="1"/>
          </p:cNvSpPr>
          <p:nvPr/>
        </p:nvSpPr>
        <p:spPr bwMode="auto">
          <a:xfrm>
            <a:off x="309563" y="4876800"/>
            <a:ext cx="9293225" cy="11699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90" name="TextBox 55"/>
          <p:cNvSpPr txBox="1">
            <a:spLocks noChangeArrowheads="1"/>
          </p:cNvSpPr>
          <p:nvPr/>
        </p:nvSpPr>
        <p:spPr bwMode="auto">
          <a:xfrm>
            <a:off x="381000" y="4760913"/>
            <a:ext cx="1001713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반출적치상세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491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8627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18628" name="직사각형 66"/>
            <p:cNvSpPr>
              <a:spLocks noChangeArrowheads="1"/>
            </p:cNvSpPr>
            <p:nvPr/>
          </p:nvSpPr>
          <p:spPr bwMode="auto">
            <a:xfrm>
              <a:off x="4310060" y="1433512"/>
              <a:ext cx="1000130" cy="2149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492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8493" name="TextBox 65"/>
          <p:cNvSpPr txBox="1">
            <a:spLocks noChangeArrowheads="1"/>
          </p:cNvSpPr>
          <p:nvPr/>
        </p:nvSpPr>
        <p:spPr bwMode="auto">
          <a:xfrm>
            <a:off x="333375" y="16986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반출구분</a:t>
            </a:r>
          </a:p>
        </p:txBody>
      </p:sp>
      <p:sp>
        <p:nvSpPr>
          <p:cNvPr id="18494" name="TextBox 65"/>
          <p:cNvSpPr txBox="1">
            <a:spLocks noChangeArrowheads="1"/>
          </p:cNvSpPr>
          <p:nvPr/>
        </p:nvSpPr>
        <p:spPr bwMode="auto">
          <a:xfrm>
            <a:off x="2865438" y="1301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18495" name="직사각형 66"/>
          <p:cNvSpPr>
            <a:spLocks noChangeArrowheads="1"/>
          </p:cNvSpPr>
          <p:nvPr/>
        </p:nvSpPr>
        <p:spPr bwMode="auto">
          <a:xfrm>
            <a:off x="3808413" y="1311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96" name="TextBox 65"/>
          <p:cNvSpPr txBox="1">
            <a:spLocks noChangeArrowheads="1"/>
          </p:cNvSpPr>
          <p:nvPr/>
        </p:nvSpPr>
        <p:spPr bwMode="auto">
          <a:xfrm>
            <a:off x="2873375" y="17272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반출일자</a:t>
            </a:r>
          </a:p>
        </p:txBody>
      </p:sp>
      <p:sp>
        <p:nvSpPr>
          <p:cNvPr id="18497" name="직사각형 66"/>
          <p:cNvSpPr>
            <a:spLocks noChangeArrowheads="1"/>
          </p:cNvSpPr>
          <p:nvPr/>
        </p:nvSpPr>
        <p:spPr bwMode="auto">
          <a:xfrm>
            <a:off x="3814763" y="1714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98" name="직사각형 66"/>
          <p:cNvSpPr>
            <a:spLocks noChangeArrowheads="1"/>
          </p:cNvSpPr>
          <p:nvPr/>
        </p:nvSpPr>
        <p:spPr bwMode="auto">
          <a:xfrm>
            <a:off x="5032375" y="1714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99" name="직사각형 48"/>
          <p:cNvSpPr>
            <a:spLocks noChangeArrowheads="1"/>
          </p:cNvSpPr>
          <p:nvPr/>
        </p:nvSpPr>
        <p:spPr bwMode="auto">
          <a:xfrm>
            <a:off x="4672013" y="1714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00" name="직사각형 48"/>
          <p:cNvSpPr>
            <a:spLocks noChangeArrowheads="1"/>
          </p:cNvSpPr>
          <p:nvPr/>
        </p:nvSpPr>
        <p:spPr bwMode="auto">
          <a:xfrm>
            <a:off x="5889625" y="1714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01" name="TextBox 65"/>
          <p:cNvSpPr txBox="1">
            <a:spLocks noChangeArrowheads="1"/>
          </p:cNvSpPr>
          <p:nvPr/>
        </p:nvSpPr>
        <p:spPr bwMode="auto">
          <a:xfrm>
            <a:off x="4803775" y="1697038"/>
            <a:ext cx="2143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02" name="TextBox 65"/>
          <p:cNvSpPr txBox="1">
            <a:spLocks noChangeArrowheads="1"/>
          </p:cNvSpPr>
          <p:nvPr/>
        </p:nvSpPr>
        <p:spPr bwMode="auto">
          <a:xfrm>
            <a:off x="6369050" y="16859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18503" name="TextBox 65"/>
          <p:cNvSpPr txBox="1">
            <a:spLocks noChangeArrowheads="1"/>
          </p:cNvSpPr>
          <p:nvPr/>
        </p:nvSpPr>
        <p:spPr bwMode="auto">
          <a:xfrm>
            <a:off x="330200" y="13081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반출번호</a:t>
            </a:r>
          </a:p>
        </p:txBody>
      </p:sp>
      <p:sp>
        <p:nvSpPr>
          <p:cNvPr id="18504" name="직사각형 66"/>
          <p:cNvSpPr>
            <a:spLocks noChangeArrowheads="1"/>
          </p:cNvSpPr>
          <p:nvPr/>
        </p:nvSpPr>
        <p:spPr bwMode="auto">
          <a:xfrm>
            <a:off x="1236663" y="13160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05" name="TextBox 65"/>
          <p:cNvSpPr txBox="1">
            <a:spLocks noChangeArrowheads="1"/>
          </p:cNvSpPr>
          <p:nvPr/>
        </p:nvSpPr>
        <p:spPr bwMode="auto">
          <a:xfrm>
            <a:off x="6361113" y="1301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18506" name="직사각형 66"/>
          <p:cNvSpPr>
            <a:spLocks noChangeArrowheads="1"/>
          </p:cNvSpPr>
          <p:nvPr/>
        </p:nvSpPr>
        <p:spPr bwMode="auto">
          <a:xfrm>
            <a:off x="7264400" y="1301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07" name="직사각형 66"/>
          <p:cNvSpPr>
            <a:spLocks noChangeArrowheads="1"/>
          </p:cNvSpPr>
          <p:nvPr/>
        </p:nvSpPr>
        <p:spPr bwMode="auto">
          <a:xfrm>
            <a:off x="7272338" y="16859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반출지시</a:t>
            </a:r>
          </a:p>
        </p:txBody>
      </p:sp>
      <p:sp>
        <p:nvSpPr>
          <p:cNvPr id="18508" name="직사각형 66"/>
          <p:cNvSpPr>
            <a:spLocks noChangeArrowheads="1"/>
          </p:cNvSpPr>
          <p:nvPr/>
        </p:nvSpPr>
        <p:spPr bwMode="auto">
          <a:xfrm>
            <a:off x="1246188" y="1701800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정상반출</a:t>
            </a:r>
          </a:p>
        </p:txBody>
      </p:sp>
      <p:sp>
        <p:nvSpPr>
          <p:cNvPr id="18509" name="직사각형 33"/>
          <p:cNvSpPr>
            <a:spLocks noChangeArrowheads="1"/>
          </p:cNvSpPr>
          <p:nvPr/>
        </p:nvSpPr>
        <p:spPr bwMode="auto">
          <a:xfrm>
            <a:off x="2103438" y="16970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8510" name="직사각형 33"/>
          <p:cNvSpPr>
            <a:spLocks noChangeArrowheads="1"/>
          </p:cNvSpPr>
          <p:nvPr/>
        </p:nvSpPr>
        <p:spPr bwMode="auto">
          <a:xfrm>
            <a:off x="8135938" y="16875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8511" name="직사각형 48"/>
          <p:cNvSpPr>
            <a:spLocks noChangeArrowheads="1"/>
          </p:cNvSpPr>
          <p:nvPr/>
        </p:nvSpPr>
        <p:spPr bwMode="auto">
          <a:xfrm>
            <a:off x="4867275" y="13081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12" name="직사각형 66"/>
          <p:cNvSpPr>
            <a:spLocks noChangeArrowheads="1"/>
          </p:cNvSpPr>
          <p:nvPr/>
        </p:nvSpPr>
        <p:spPr bwMode="auto">
          <a:xfrm>
            <a:off x="5067300" y="1316038"/>
            <a:ext cx="1000125" cy="214312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18513" name="직사각형 51"/>
          <p:cNvSpPr>
            <a:spLocks noChangeArrowheads="1"/>
          </p:cNvSpPr>
          <p:nvPr/>
        </p:nvSpPr>
        <p:spPr bwMode="auto">
          <a:xfrm>
            <a:off x="8448675" y="2401888"/>
            <a:ext cx="504825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인쇄</a:t>
            </a:r>
          </a:p>
        </p:txBody>
      </p:sp>
      <p:sp>
        <p:nvSpPr>
          <p:cNvPr id="18515" name="TextBox 65"/>
          <p:cNvSpPr txBox="1">
            <a:spLocks noChangeArrowheads="1"/>
          </p:cNvSpPr>
          <p:nvPr/>
        </p:nvSpPr>
        <p:spPr bwMode="auto">
          <a:xfrm>
            <a:off x="6362700" y="19748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출력종류</a:t>
            </a:r>
          </a:p>
        </p:txBody>
      </p:sp>
      <p:sp>
        <p:nvSpPr>
          <p:cNvPr id="18516" name="직사각형 66"/>
          <p:cNvSpPr>
            <a:spLocks noChangeArrowheads="1"/>
          </p:cNvSpPr>
          <p:nvPr/>
        </p:nvSpPr>
        <p:spPr bwMode="auto">
          <a:xfrm>
            <a:off x="7273925" y="19748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피킹지시서</a:t>
            </a:r>
          </a:p>
        </p:txBody>
      </p:sp>
      <p:sp>
        <p:nvSpPr>
          <p:cNvPr id="18517" name="직사각형 33"/>
          <p:cNvSpPr>
            <a:spLocks noChangeArrowheads="1"/>
          </p:cNvSpPr>
          <p:nvPr/>
        </p:nvSpPr>
        <p:spPr bwMode="auto">
          <a:xfrm>
            <a:off x="8148638" y="19796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8518" name="직사각형 51"/>
          <p:cNvSpPr>
            <a:spLocks noChangeArrowheads="1"/>
          </p:cNvSpPr>
          <p:nvPr/>
        </p:nvSpPr>
        <p:spPr bwMode="auto">
          <a:xfrm>
            <a:off x="7221538" y="2401888"/>
            <a:ext cx="5413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피킹확정</a:t>
            </a:r>
          </a:p>
        </p:txBody>
      </p:sp>
      <p:sp>
        <p:nvSpPr>
          <p:cNvPr id="18519" name="직사각형 51"/>
          <p:cNvSpPr>
            <a:spLocks noChangeArrowheads="1"/>
          </p:cNvSpPr>
          <p:nvPr/>
        </p:nvSpPr>
        <p:spPr bwMode="auto">
          <a:xfrm>
            <a:off x="7834313" y="2401888"/>
            <a:ext cx="5413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적치취소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357188" y="3373438"/>
          <a:ext cx="5795963" cy="647700"/>
        </p:xfrm>
        <a:graphic>
          <a:graphicData uri="http://schemas.openxmlformats.org/drawingml/2006/table">
            <a:tbl>
              <a:tblPr/>
              <a:tblGrid>
                <a:gridCol w="418576">
                  <a:extLst>
                    <a:ext uri="{9D8B030D-6E8A-4147-A177-3AD203B41FA5}"/>
                  </a:extLst>
                </a:gridCol>
                <a:gridCol w="504041">
                  <a:extLst>
                    <a:ext uri="{9D8B030D-6E8A-4147-A177-3AD203B41FA5}"/>
                  </a:extLst>
                </a:gridCol>
                <a:gridCol w="504041">
                  <a:extLst>
                    <a:ext uri="{9D8B030D-6E8A-4147-A177-3AD203B41FA5}"/>
                  </a:extLst>
                </a:gridCol>
                <a:gridCol w="936076"/>
                <a:gridCol w="792064"/>
                <a:gridCol w="792064"/>
                <a:gridCol w="864070"/>
                <a:gridCol w="985031"/>
              </a:tblGrid>
              <a:tr h="18612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예정수량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/>
                </a:extLst>
              </a:tr>
              <a:tr h="1861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4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2016-11-11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반출지시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46" name="Group 139"/>
          <p:cNvGraphicFramePr>
            <a:graphicFrameLocks noGrp="1"/>
          </p:cNvGraphicFramePr>
          <p:nvPr/>
        </p:nvGraphicFramePr>
        <p:xfrm>
          <a:off x="381000" y="4991100"/>
          <a:ext cx="4395788" cy="773114"/>
        </p:xfrm>
        <a:graphic>
          <a:graphicData uri="http://schemas.openxmlformats.org/drawingml/2006/table">
            <a:tbl>
              <a:tblPr/>
              <a:tblGrid>
                <a:gridCol w="227152"/>
                <a:gridCol w="471713"/>
                <a:gridCol w="471713"/>
                <a:gridCol w="471713"/>
                <a:gridCol w="581634"/>
                <a:gridCol w="366125"/>
                <a:gridCol w="398418"/>
                <a:gridCol w="382273"/>
                <a:gridCol w="416641"/>
                <a:gridCol w="237459"/>
                <a:gridCol w="370947"/>
              </a:tblGrid>
              <a:tr h="4911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3" marR="7643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3" marR="7643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3" marR="7643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3" marR="7643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3" marR="7643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3" marR="7643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3" marR="7643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196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VTX(100)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523782"/>
              </p:ext>
            </p:extLst>
          </p:nvPr>
        </p:nvGraphicFramePr>
        <p:xfrm>
          <a:off x="4773613" y="4991100"/>
          <a:ext cx="3596256" cy="773113"/>
        </p:xfrm>
        <a:graphic>
          <a:graphicData uri="http://schemas.openxmlformats.org/drawingml/2006/table">
            <a:tbl>
              <a:tblPr/>
              <a:tblGrid>
                <a:gridCol w="291566"/>
                <a:gridCol w="291566"/>
                <a:gridCol w="291566"/>
                <a:gridCol w="291566"/>
                <a:gridCol w="317218"/>
                <a:gridCol w="265914"/>
                <a:gridCol w="359962"/>
                <a:gridCol w="503948"/>
                <a:gridCol w="604521"/>
                <a:gridCol w="378429"/>
              </a:tblGrid>
              <a:tr h="20969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지시수량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피킹수량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로트번호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17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17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적치지시서</a:t>
            </a:r>
          </a:p>
        </p:txBody>
      </p:sp>
      <p:sp>
        <p:nvSpPr>
          <p:cNvPr id="20483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20484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20485" name="직사각형 54"/>
          <p:cNvSpPr>
            <a:spLocks noChangeArrowheads="1"/>
          </p:cNvSpPr>
          <p:nvPr/>
        </p:nvSpPr>
        <p:spPr bwMode="auto">
          <a:xfrm>
            <a:off x="309563" y="1341438"/>
            <a:ext cx="9215437" cy="5040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Group 138"/>
          <p:cNvGraphicFramePr>
            <a:graphicFrameLocks noGrp="1"/>
          </p:cNvGraphicFramePr>
          <p:nvPr/>
        </p:nvGraphicFramePr>
        <p:xfrm>
          <a:off x="415925" y="3429000"/>
          <a:ext cx="9001126" cy="627063"/>
        </p:xfrm>
        <a:graphic>
          <a:graphicData uri="http://schemas.openxmlformats.org/drawingml/2006/table">
            <a:tbl>
              <a:tblPr/>
              <a:tblGrid>
                <a:gridCol w="738981">
                  <a:extLst>
                    <a:ext uri="{9D8B030D-6E8A-4147-A177-3AD203B41FA5}"/>
                  </a:extLst>
                </a:gridCol>
                <a:gridCol w="738980">
                  <a:extLst>
                    <a:ext uri="{9D8B030D-6E8A-4147-A177-3AD203B41FA5}"/>
                  </a:extLst>
                </a:gridCol>
                <a:gridCol w="833438">
                  <a:extLst>
                    <a:ext uri="{9D8B030D-6E8A-4147-A177-3AD203B41FA5}"/>
                  </a:extLst>
                </a:gridCol>
                <a:gridCol w="676011">
                  <a:extLst>
                    <a:ext uri="{9D8B030D-6E8A-4147-A177-3AD203B41FA5}"/>
                  </a:extLst>
                </a:gridCol>
                <a:gridCol w="668602">
                  <a:extLst>
                    <a:ext uri="{9D8B030D-6E8A-4147-A177-3AD203B41FA5}"/>
                  </a:extLst>
                </a:gridCol>
                <a:gridCol w="609336">
                  <a:extLst>
                    <a:ext uri="{9D8B030D-6E8A-4147-A177-3AD203B41FA5}"/>
                  </a:extLst>
                </a:gridCol>
                <a:gridCol w="729721">
                  <a:extLst>
                    <a:ext uri="{9D8B030D-6E8A-4147-A177-3AD203B41FA5}"/>
                  </a:extLst>
                </a:gridCol>
                <a:gridCol w="729721">
                  <a:extLst>
                    <a:ext uri="{9D8B030D-6E8A-4147-A177-3AD203B41FA5}"/>
                  </a:extLst>
                </a:gridCol>
                <a:gridCol w="646377">
                  <a:extLst>
                    <a:ext uri="{9D8B030D-6E8A-4147-A177-3AD203B41FA5}"/>
                  </a:extLst>
                </a:gridCol>
                <a:gridCol w="646378">
                  <a:extLst>
                    <a:ext uri="{9D8B030D-6E8A-4147-A177-3AD203B41FA5}"/>
                  </a:extLst>
                </a:gridCol>
                <a:gridCol w="557476">
                  <a:extLst>
                    <a:ext uri="{9D8B030D-6E8A-4147-A177-3AD203B41FA5}"/>
                  </a:extLst>
                </a:gridCol>
                <a:gridCol w="477837">
                  <a:extLst>
                    <a:ext uri="{9D8B030D-6E8A-4147-A177-3AD203B41FA5}"/>
                  </a:extLst>
                </a:gridCol>
                <a:gridCol w="474134">
                  <a:extLst>
                    <a:ext uri="{9D8B030D-6E8A-4147-A177-3AD203B41FA5}"/>
                  </a:extLst>
                </a:gridCol>
                <a:gridCol w="474134">
                  <a:extLst>
                    <a:ext uri="{9D8B030D-6E8A-4147-A177-3AD203B41FA5}"/>
                  </a:extLst>
                </a:gridCol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로트번호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UOM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적치수량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DMG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0535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출력자</a:t>
            </a:r>
          </a:p>
        </p:txBody>
      </p:sp>
      <p:sp>
        <p:nvSpPr>
          <p:cNvPr id="20536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4205288" y="1844675"/>
            <a:ext cx="1319212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적치지시서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38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출력일시</a:t>
            </a:r>
          </a:p>
        </p:txBody>
      </p:sp>
      <p:sp>
        <p:nvSpPr>
          <p:cNvPr id="20539" name="TextBox 34"/>
          <p:cNvSpPr txBox="1">
            <a:spLocks noChangeArrowheads="1"/>
          </p:cNvSpPr>
          <p:nvPr/>
        </p:nvSpPr>
        <p:spPr bwMode="auto">
          <a:xfrm>
            <a:off x="595313" y="228600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20540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</a:p>
        </p:txBody>
      </p:sp>
      <p:sp>
        <p:nvSpPr>
          <p:cNvPr id="20541" name="TextBox 34"/>
          <p:cNvSpPr txBox="1">
            <a:spLocks noChangeArrowheads="1"/>
          </p:cNvSpPr>
          <p:nvPr/>
        </p:nvSpPr>
        <p:spPr bwMode="auto">
          <a:xfrm>
            <a:off x="595313" y="200025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</a:t>
            </a:r>
          </a:p>
        </p:txBody>
      </p:sp>
      <p:sp>
        <p:nvSpPr>
          <p:cNvPr id="20542" name="TextBox 65"/>
          <p:cNvSpPr txBox="1">
            <a:spLocks noChangeArrowheads="1"/>
          </p:cNvSpPr>
          <p:nvPr/>
        </p:nvSpPr>
        <p:spPr bwMode="auto">
          <a:xfrm>
            <a:off x="523875" y="2841625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발주번호</a:t>
            </a:r>
          </a:p>
        </p:txBody>
      </p:sp>
      <p:sp>
        <p:nvSpPr>
          <p:cNvPr id="20543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발주번호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Group 138"/>
          <p:cNvGraphicFramePr>
            <a:graphicFrameLocks noGrp="1"/>
          </p:cNvGraphicFramePr>
          <p:nvPr/>
        </p:nvGraphicFramePr>
        <p:xfrm>
          <a:off x="7667625" y="5357813"/>
          <a:ext cx="1825626" cy="642937"/>
        </p:xfrm>
        <a:graphic>
          <a:graphicData uri="http://schemas.openxmlformats.org/drawingml/2006/table">
            <a:tbl>
              <a:tblPr/>
              <a:tblGrid>
                <a:gridCol w="912813">
                  <a:extLst>
                    <a:ext uri="{9D8B030D-6E8A-4147-A177-3AD203B41FA5}"/>
                  </a:extLst>
                </a:gridCol>
                <a:gridCol w="912813">
                  <a:extLst>
                    <a:ext uri="{9D8B030D-6E8A-4147-A177-3AD203B41FA5}"/>
                  </a:extLst>
                </a:gridCol>
              </a:tblGrid>
              <a:tr h="3673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굴림체" pitchFamily="49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900" dirty="0" smtClean="0"/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20127</TotalTime>
  <Words>1054</Words>
  <Application>Microsoft Office PowerPoint</Application>
  <PresentationFormat>A4 용지(210x297mm)</PresentationFormat>
  <Paragraphs>838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Optima</vt:lpstr>
      <vt:lpstr>굴림체</vt:lpstr>
      <vt:lpstr>Arial</vt:lpstr>
      <vt:lpstr>굴림</vt:lpstr>
      <vt:lpstr>맑은 고딕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이종건</dc:creator>
  <cp:lastModifiedBy>vertexID</cp:lastModifiedBy>
  <cp:revision>1099</cp:revision>
  <dcterms:created xsi:type="dcterms:W3CDTF">2002-03-20T01:19:40Z</dcterms:created>
  <dcterms:modified xsi:type="dcterms:W3CDTF">2016-11-17T02:09:16Z</dcterms:modified>
</cp:coreProperties>
</file>