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9" r:id="rId2"/>
    <p:sldId id="256" r:id="rId3"/>
    <p:sldId id="263" r:id="rId4"/>
    <p:sldId id="257" r:id="rId5"/>
    <p:sldId id="258" r:id="rId6"/>
    <p:sldId id="260" r:id="rId7"/>
    <p:sldId id="261" r:id="rId8"/>
    <p:sldId id="262" r:id="rId9"/>
    <p:sldId id="264" r:id="rId10"/>
    <p:sldId id="267" r:id="rId11"/>
    <p:sldId id="265" r:id="rId12"/>
    <p:sldId id="266" r:id="rId13"/>
    <p:sldId id="268" r:id="rId14"/>
    <p:sldId id="269" r:id="rId15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AEAEA"/>
    <a:srgbClr val="D7DACC"/>
    <a:srgbClr val="B2B2B2"/>
    <a:srgbClr val="538ED5"/>
    <a:srgbClr val="E1D8D3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737" autoAdjust="0"/>
  </p:normalViewPr>
  <p:slideViewPr>
    <p:cSldViewPr>
      <p:cViewPr varScale="1">
        <p:scale>
          <a:sx n="125" d="100"/>
          <a:sy n="125" d="100"/>
        </p:scale>
        <p:origin x="1038" y="10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E8674DD-E4CF-4F6C-81C9-DD436D0B7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79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074B6AD-F5D7-4176-B3DF-EE7512FED4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53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1326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296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47556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0745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8845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7011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668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499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0816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4503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4C4051-A909-402F-BC68-E7D9643571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09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581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43C1354-72D9-40EA-9AD5-99F2FD5C6962}" type="slidenum">
              <a:rPr lang="ko-KR" altLang="en-US" sz="900" b="1" smtClean="0">
                <a:solidFill>
                  <a:srgbClr val="7F7F7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1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로그인 메인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35083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49647" y="5373215"/>
            <a:ext cx="699097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>
          <a:xfrm>
            <a:off x="3646488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2054" y="5584138"/>
            <a:ext cx="864000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85144" y="5584138"/>
            <a:ext cx="864000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23599" y="5584138"/>
            <a:ext cx="864000" cy="288033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97013" y="4935538"/>
            <a:ext cx="1152525" cy="2936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497013" y="4575175"/>
            <a:ext cx="1152525" cy="2936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3263" y="4616450"/>
            <a:ext cx="720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5325" y="4949508"/>
            <a:ext cx="723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83000" y="1724025"/>
            <a:ext cx="27638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User: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0" name="오른쪽 화살표 1"/>
          <p:cNvSpPr>
            <a:spLocks noChangeArrowheads="1"/>
          </p:cNvSpPr>
          <p:nvPr/>
        </p:nvSpPr>
        <p:spPr bwMode="auto">
          <a:xfrm>
            <a:off x="308133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83000" y="2060575"/>
            <a:ext cx="588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83000" y="2382838"/>
            <a:ext cx="7223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42913" y="1724025"/>
            <a:ext cx="2413000" cy="2708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4" name="직사각형 66"/>
          <p:cNvSpPr>
            <a:spLocks noChangeArrowheads="1"/>
          </p:cNvSpPr>
          <p:nvPr/>
        </p:nvSpPr>
        <p:spPr bwMode="auto">
          <a:xfrm>
            <a:off x="4572000" y="2060575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5" name="직사각형 33"/>
          <p:cNvSpPr>
            <a:spLocks noChangeArrowheads="1"/>
          </p:cNvSpPr>
          <p:nvPr/>
        </p:nvSpPr>
        <p:spPr bwMode="auto">
          <a:xfrm>
            <a:off x="5430838" y="2060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126" name="직사각형 66"/>
          <p:cNvSpPr>
            <a:spLocks noChangeArrowheads="1"/>
          </p:cNvSpPr>
          <p:nvPr/>
        </p:nvSpPr>
        <p:spPr bwMode="auto">
          <a:xfrm>
            <a:off x="4570413" y="238283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7" name="직사각형 33"/>
          <p:cNvSpPr>
            <a:spLocks noChangeArrowheads="1"/>
          </p:cNvSpPr>
          <p:nvPr/>
        </p:nvSpPr>
        <p:spPr bwMode="auto">
          <a:xfrm>
            <a:off x="5429250" y="23796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" name="직사각형 47"/>
          <p:cNvSpPr>
            <a:spLocks noChangeArrowheads="1"/>
          </p:cNvSpPr>
          <p:nvPr/>
        </p:nvSpPr>
        <p:spPr bwMode="auto">
          <a:xfrm>
            <a:off x="3800872" y="2853867"/>
            <a:ext cx="1069751" cy="37556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47"/>
          <p:cNvSpPr>
            <a:spLocks noChangeArrowheads="1"/>
          </p:cNvSpPr>
          <p:nvPr/>
        </p:nvSpPr>
        <p:spPr bwMode="auto">
          <a:xfrm>
            <a:off x="5056141" y="2853867"/>
            <a:ext cx="1069751" cy="37556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47"/>
          <p:cNvSpPr>
            <a:spLocks noChangeArrowheads="1"/>
          </p:cNvSpPr>
          <p:nvPr/>
        </p:nvSpPr>
        <p:spPr bwMode="auto">
          <a:xfrm>
            <a:off x="3798808" y="3308157"/>
            <a:ext cx="1069751" cy="37556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47"/>
          <p:cNvSpPr>
            <a:spLocks noChangeArrowheads="1"/>
          </p:cNvSpPr>
          <p:nvPr/>
        </p:nvSpPr>
        <p:spPr bwMode="auto">
          <a:xfrm>
            <a:off x="5054077" y="3308157"/>
            <a:ext cx="1069751" cy="37556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47"/>
          <p:cNvSpPr>
            <a:spLocks noChangeArrowheads="1"/>
          </p:cNvSpPr>
          <p:nvPr/>
        </p:nvSpPr>
        <p:spPr bwMode="auto">
          <a:xfrm>
            <a:off x="3798808" y="3768661"/>
            <a:ext cx="1069751" cy="37556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5.PLT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제품내역조회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73205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0744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4032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56856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제품조회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39456"/>
              </p:ext>
            </p:extLst>
          </p:nvPr>
        </p:nvGraphicFramePr>
        <p:xfrm>
          <a:off x="3674001" y="1919288"/>
          <a:ext cx="2601913" cy="732063"/>
        </p:xfrm>
        <a:graphic>
          <a:graphicData uri="http://schemas.openxmlformats.org/drawingml/2006/table">
            <a:tbl>
              <a:tblPr/>
              <a:tblGrid>
                <a:gridCol w="1286619"/>
                <a:gridCol w="1315294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선풍기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400"/>
              </p:ext>
            </p:extLst>
          </p:nvPr>
        </p:nvGraphicFramePr>
        <p:xfrm>
          <a:off x="3673205" y="3806600"/>
          <a:ext cx="2601911" cy="732063"/>
        </p:xfrm>
        <a:graphic>
          <a:graphicData uri="http://schemas.openxmlformats.org/drawingml/2006/table">
            <a:tbl>
              <a:tblPr/>
              <a:tblGrid>
                <a:gridCol w="490523"/>
                <a:gridCol w="490523"/>
                <a:gridCol w="802805"/>
                <a:gridCol w="818060"/>
              </a:tblGrid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02283"/>
              </p:ext>
            </p:extLst>
          </p:nvPr>
        </p:nvGraphicFramePr>
        <p:xfrm>
          <a:off x="3673205" y="2768945"/>
          <a:ext cx="2601913" cy="732063"/>
        </p:xfrm>
        <a:graphic>
          <a:graphicData uri="http://schemas.openxmlformats.org/drawingml/2006/table">
            <a:tbl>
              <a:tblPr/>
              <a:tblGrid>
                <a:gridCol w="787418"/>
                <a:gridCol w="852417"/>
                <a:gridCol w="962078"/>
              </a:tblGrid>
              <a:tr h="2440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 BOX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EA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33"/>
          <p:cNvSpPr>
            <a:spLocks noChangeArrowheads="1"/>
          </p:cNvSpPr>
          <p:nvPr/>
        </p:nvSpPr>
        <p:spPr bwMode="auto">
          <a:xfrm>
            <a:off x="6124466" y="193421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462" y="2564904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3.LOC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5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제품내역조회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73205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0744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4032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56856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제품조회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5297"/>
              </p:ext>
            </p:extLst>
          </p:nvPr>
        </p:nvGraphicFramePr>
        <p:xfrm>
          <a:off x="3674001" y="1919288"/>
          <a:ext cx="2601913" cy="488042"/>
        </p:xfrm>
        <a:graphic>
          <a:graphicData uri="http://schemas.openxmlformats.org/drawingml/2006/table">
            <a:tbl>
              <a:tblPr/>
              <a:tblGrid>
                <a:gridCol w="1286619"/>
                <a:gridCol w="1315294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8802345678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선풍기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59162"/>
              </p:ext>
            </p:extLst>
          </p:nvPr>
        </p:nvGraphicFramePr>
        <p:xfrm>
          <a:off x="3673205" y="3806600"/>
          <a:ext cx="2601911" cy="732063"/>
        </p:xfrm>
        <a:graphic>
          <a:graphicData uri="http://schemas.openxmlformats.org/drawingml/2006/table">
            <a:tbl>
              <a:tblPr/>
              <a:tblGrid>
                <a:gridCol w="490523"/>
                <a:gridCol w="490523"/>
                <a:gridCol w="802805"/>
                <a:gridCol w="818060"/>
              </a:tblGrid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49178"/>
              </p:ext>
            </p:extLst>
          </p:nvPr>
        </p:nvGraphicFramePr>
        <p:xfrm>
          <a:off x="3673205" y="2646998"/>
          <a:ext cx="2601913" cy="732063"/>
        </p:xfrm>
        <a:graphic>
          <a:graphicData uri="http://schemas.openxmlformats.org/drawingml/2006/table">
            <a:tbl>
              <a:tblPr/>
              <a:tblGrid>
                <a:gridCol w="787418"/>
                <a:gridCol w="852417"/>
                <a:gridCol w="962078"/>
              </a:tblGrid>
              <a:tr h="2440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 BOX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EA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84462" y="2564904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3.LOC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2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PDA(LOC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4611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80359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13239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29769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&gt;LOC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31100"/>
              </p:ext>
            </p:extLst>
          </p:nvPr>
        </p:nvGraphicFramePr>
        <p:xfrm>
          <a:off x="3646914" y="1919288"/>
          <a:ext cx="2601913" cy="244021"/>
        </p:xfrm>
        <a:graphic>
          <a:graphicData uri="http://schemas.openxmlformats.org/drawingml/2006/table">
            <a:tbl>
              <a:tblPr/>
              <a:tblGrid>
                <a:gridCol w="1286619"/>
                <a:gridCol w="1315294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26290"/>
              </p:ext>
            </p:extLst>
          </p:nvPr>
        </p:nvGraphicFramePr>
        <p:xfrm>
          <a:off x="3646118" y="3806600"/>
          <a:ext cx="2601911" cy="732063"/>
        </p:xfrm>
        <a:graphic>
          <a:graphicData uri="http://schemas.openxmlformats.org/drawingml/2006/table">
            <a:tbl>
              <a:tblPr/>
              <a:tblGrid>
                <a:gridCol w="490523"/>
                <a:gridCol w="490523"/>
                <a:gridCol w="802805"/>
                <a:gridCol w="818060"/>
              </a:tblGrid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13312"/>
              </p:ext>
            </p:extLst>
          </p:nvPr>
        </p:nvGraphicFramePr>
        <p:xfrm>
          <a:off x="3646118" y="2646998"/>
          <a:ext cx="2601913" cy="732063"/>
        </p:xfrm>
        <a:graphic>
          <a:graphicData uri="http://schemas.openxmlformats.org/drawingml/2006/table">
            <a:tbl>
              <a:tblPr/>
              <a:tblGrid>
                <a:gridCol w="787418"/>
                <a:gridCol w="852417"/>
                <a:gridCol w="962078"/>
              </a:tblGrid>
              <a:tr h="2440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 BOX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EA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4462" y="2564904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3.LOC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PDA(PLT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병합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73205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0744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4032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56856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PLT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r>
                <a:rPr lang="en-US" altLang="ko-KR" sz="105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&gt;PLT</a:t>
              </a:r>
              <a:r>
                <a:rPr lang="ko-KR" altLang="en-US" sz="105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병합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18857"/>
              </p:ext>
            </p:extLst>
          </p:nvPr>
        </p:nvGraphicFramePr>
        <p:xfrm>
          <a:off x="3674001" y="1919288"/>
          <a:ext cx="2601913" cy="488042"/>
        </p:xfrm>
        <a:graphic>
          <a:graphicData uri="http://schemas.openxmlformats.org/drawingml/2006/table">
            <a:tbl>
              <a:tblPr/>
              <a:tblGrid>
                <a:gridCol w="1286619"/>
                <a:gridCol w="1315294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10060"/>
              </p:ext>
            </p:extLst>
          </p:nvPr>
        </p:nvGraphicFramePr>
        <p:xfrm>
          <a:off x="3673205" y="3806600"/>
          <a:ext cx="2601911" cy="732063"/>
        </p:xfrm>
        <a:graphic>
          <a:graphicData uri="http://schemas.openxmlformats.org/drawingml/2006/table">
            <a:tbl>
              <a:tblPr/>
              <a:tblGrid>
                <a:gridCol w="490523"/>
                <a:gridCol w="490523"/>
                <a:gridCol w="802805"/>
                <a:gridCol w="818060"/>
              </a:tblGrid>
              <a:tr h="244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1192"/>
              </p:ext>
            </p:extLst>
          </p:nvPr>
        </p:nvGraphicFramePr>
        <p:xfrm>
          <a:off x="3673205" y="2646998"/>
          <a:ext cx="2601913" cy="732063"/>
        </p:xfrm>
        <a:graphic>
          <a:graphicData uri="http://schemas.openxmlformats.org/drawingml/2006/table">
            <a:tbl>
              <a:tblPr/>
              <a:tblGrid>
                <a:gridCol w="787418"/>
                <a:gridCol w="852417"/>
                <a:gridCol w="962078"/>
              </a:tblGrid>
              <a:tr h="2440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 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 BOX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EA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1.PLT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2.PLT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0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PDA(PLT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0119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3543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6831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01859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74494"/>
              </p:ext>
            </p:extLst>
          </p:nvPr>
        </p:nvGraphicFramePr>
        <p:xfrm>
          <a:off x="3600723" y="2940050"/>
          <a:ext cx="2606675" cy="731838"/>
        </p:xfrm>
        <a:graphic>
          <a:graphicData uri="http://schemas.openxmlformats.org/drawingml/2006/table">
            <a:tbl>
              <a:tblPr/>
              <a:tblGrid>
                <a:gridCol w="236925"/>
                <a:gridCol w="326862"/>
                <a:gridCol w="644474"/>
                <a:gridCol w="648072"/>
                <a:gridCol w="432048"/>
                <a:gridCol w="318294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1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09840" y="5595289"/>
            <a:ext cx="536476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28617" y="5592121"/>
            <a:ext cx="536476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014" y="5595289"/>
            <a:ext cx="536476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99764"/>
              </p:ext>
            </p:extLst>
          </p:nvPr>
        </p:nvGraphicFramePr>
        <p:xfrm>
          <a:off x="6802710" y="1920875"/>
          <a:ext cx="2611438" cy="1711325"/>
        </p:xfrm>
        <a:graphic>
          <a:graphicData uri="http://schemas.openxmlformats.org/drawingml/2006/table">
            <a:tbl>
              <a:tblPr/>
              <a:tblGrid>
                <a:gridCol w="1246634"/>
                <a:gridCol w="454935"/>
                <a:gridCol w="454934"/>
                <a:gridCol w="45493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재고수량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낱개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낱개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81392" y="5589240"/>
            <a:ext cx="536476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1.PLT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2.PLT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9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0119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3543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46831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50786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입하예정일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금요일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입하유형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20754"/>
              </p:ext>
            </p:extLst>
          </p:nvPr>
        </p:nvGraphicFramePr>
        <p:xfrm>
          <a:off x="3600723" y="2940050"/>
          <a:ext cx="2606676" cy="731838"/>
        </p:xfrm>
        <a:graphic>
          <a:graphicData uri="http://schemas.openxmlformats.org/drawingml/2006/table">
            <a:tbl>
              <a:tblPr/>
              <a:tblGrid>
                <a:gridCol w="189421"/>
                <a:gridCol w="730808"/>
                <a:gridCol w="576064"/>
                <a:gridCol w="576064"/>
                <a:gridCol w="534319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입하예정일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입하유형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2016-11-04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6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09840" y="5595289"/>
            <a:ext cx="65912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132197" y="5592121"/>
            <a:ext cx="606747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482553" y="5595289"/>
            <a:ext cx="638799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48537"/>
              </p:ext>
            </p:extLst>
          </p:nvPr>
        </p:nvGraphicFramePr>
        <p:xfrm>
          <a:off x="6802710" y="1920875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41013"/>
              </p:ext>
            </p:extLst>
          </p:nvPr>
        </p:nvGraphicFramePr>
        <p:xfrm>
          <a:off x="6802710" y="3160907"/>
          <a:ext cx="2611439" cy="885685"/>
        </p:xfrm>
        <a:graphic>
          <a:graphicData uri="http://schemas.openxmlformats.org/drawingml/2006/table">
            <a:tbl>
              <a:tblPr/>
              <a:tblGrid>
                <a:gridCol w="238522"/>
                <a:gridCol w="275295"/>
                <a:gridCol w="247062"/>
                <a:gridCol w="308827"/>
                <a:gridCol w="320944"/>
                <a:gridCol w="576064"/>
                <a:gridCol w="360040"/>
                <a:gridCol w="284685"/>
              </a:tblGrid>
              <a:tr h="396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5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5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52" marB="4585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278" name="TextBox 78"/>
          <p:cNvSpPr txBox="1">
            <a:spLocks noChangeArrowheads="1"/>
          </p:cNvSpPr>
          <p:nvPr/>
        </p:nvSpPr>
        <p:spPr bwMode="auto">
          <a:xfrm>
            <a:off x="8860760" y="2918019"/>
            <a:ext cx="5565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1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2" name="TextBox 46"/>
          <p:cNvSpPr txBox="1">
            <a:spLocks noChangeArrowheads="1"/>
          </p:cNvSpPr>
          <p:nvPr/>
        </p:nvSpPr>
        <p:spPr bwMode="auto">
          <a:xfrm>
            <a:off x="6742385" y="4149080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</a:p>
        </p:txBody>
      </p:sp>
      <p:sp>
        <p:nvSpPr>
          <p:cNvPr id="6283" name="TextBox 46"/>
          <p:cNvSpPr txBox="1">
            <a:spLocks noChangeArrowheads="1"/>
          </p:cNvSpPr>
          <p:nvPr/>
        </p:nvSpPr>
        <p:spPr bwMode="auto">
          <a:xfrm>
            <a:off x="6742385" y="475550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4" name="직사각형 47"/>
          <p:cNvSpPr>
            <a:spLocks noChangeArrowheads="1"/>
          </p:cNvSpPr>
          <p:nvPr/>
        </p:nvSpPr>
        <p:spPr bwMode="auto">
          <a:xfrm>
            <a:off x="7359923" y="4741218"/>
            <a:ext cx="484187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5" name="직사각형 47"/>
          <p:cNvSpPr>
            <a:spLocks noChangeArrowheads="1"/>
          </p:cNvSpPr>
          <p:nvPr/>
        </p:nvSpPr>
        <p:spPr bwMode="auto">
          <a:xfrm>
            <a:off x="7359923" y="4464993"/>
            <a:ext cx="484187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6" name="TextBox 46"/>
          <p:cNvSpPr txBox="1">
            <a:spLocks noChangeArrowheads="1"/>
          </p:cNvSpPr>
          <p:nvPr/>
        </p:nvSpPr>
        <p:spPr bwMode="auto">
          <a:xfrm>
            <a:off x="6742385" y="4436418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7" name="직사각형 47"/>
          <p:cNvSpPr>
            <a:spLocks noChangeArrowheads="1"/>
          </p:cNvSpPr>
          <p:nvPr/>
        </p:nvSpPr>
        <p:spPr bwMode="auto">
          <a:xfrm>
            <a:off x="7350398" y="4163368"/>
            <a:ext cx="484187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8" name="TextBox 46"/>
          <p:cNvSpPr txBox="1">
            <a:spLocks noChangeArrowheads="1"/>
          </p:cNvSpPr>
          <p:nvPr/>
        </p:nvSpPr>
        <p:spPr bwMode="auto">
          <a:xfrm>
            <a:off x="8033023" y="416178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</a:p>
        </p:txBody>
      </p:sp>
      <p:sp>
        <p:nvSpPr>
          <p:cNvPr id="6289" name="TextBox 46"/>
          <p:cNvSpPr txBox="1">
            <a:spLocks noChangeArrowheads="1"/>
          </p:cNvSpPr>
          <p:nvPr/>
        </p:nvSpPr>
        <p:spPr bwMode="auto">
          <a:xfrm>
            <a:off x="8033023" y="4768205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</a:p>
        </p:txBody>
      </p:sp>
      <p:sp>
        <p:nvSpPr>
          <p:cNvPr id="6290" name="직사각형 47"/>
          <p:cNvSpPr>
            <a:spLocks noChangeArrowheads="1"/>
          </p:cNvSpPr>
          <p:nvPr/>
        </p:nvSpPr>
        <p:spPr bwMode="auto">
          <a:xfrm>
            <a:off x="8650560" y="4753918"/>
            <a:ext cx="484188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1" name="직사각형 47"/>
          <p:cNvSpPr>
            <a:spLocks noChangeArrowheads="1"/>
          </p:cNvSpPr>
          <p:nvPr/>
        </p:nvSpPr>
        <p:spPr bwMode="auto">
          <a:xfrm>
            <a:off x="8650560" y="4477693"/>
            <a:ext cx="484188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2" name="직사각형 47"/>
          <p:cNvSpPr>
            <a:spLocks noChangeArrowheads="1"/>
          </p:cNvSpPr>
          <p:nvPr/>
        </p:nvSpPr>
        <p:spPr bwMode="auto">
          <a:xfrm>
            <a:off x="8641035" y="4174480"/>
            <a:ext cx="484188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</a:p>
        </p:txBody>
      </p:sp>
      <p:sp>
        <p:nvSpPr>
          <p:cNvPr id="6293" name="직사각형 33"/>
          <p:cNvSpPr>
            <a:spLocks noChangeArrowheads="1"/>
          </p:cNvSpPr>
          <p:nvPr/>
        </p:nvSpPr>
        <p:spPr bwMode="auto">
          <a:xfrm>
            <a:off x="8990285" y="4169718"/>
            <a:ext cx="141288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294" name="TextBox 46"/>
          <p:cNvSpPr txBox="1">
            <a:spLocks noChangeArrowheads="1"/>
          </p:cNvSpPr>
          <p:nvPr/>
        </p:nvSpPr>
        <p:spPr bwMode="auto">
          <a:xfrm>
            <a:off x="8033023" y="445229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</a:p>
        </p:txBody>
      </p:sp>
      <p:sp>
        <p:nvSpPr>
          <p:cNvPr id="6295" name="TextBox 46"/>
          <p:cNvSpPr txBox="1">
            <a:spLocks noChangeArrowheads="1"/>
          </p:cNvSpPr>
          <p:nvPr/>
        </p:nvSpPr>
        <p:spPr bwMode="auto">
          <a:xfrm>
            <a:off x="6732860" y="5069433"/>
            <a:ext cx="6746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6" name="직사각형 47"/>
          <p:cNvSpPr>
            <a:spLocks noChangeArrowheads="1"/>
          </p:cNvSpPr>
          <p:nvPr/>
        </p:nvSpPr>
        <p:spPr bwMode="auto">
          <a:xfrm>
            <a:off x="7350398" y="5058718"/>
            <a:ext cx="484187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7" name="TextBox 46"/>
          <p:cNvSpPr txBox="1">
            <a:spLocks noChangeArrowheads="1"/>
          </p:cNvSpPr>
          <p:nvPr/>
        </p:nvSpPr>
        <p:spPr bwMode="auto">
          <a:xfrm>
            <a:off x="8023498" y="5055543"/>
            <a:ext cx="67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</a:p>
        </p:txBody>
      </p:sp>
      <p:sp>
        <p:nvSpPr>
          <p:cNvPr id="6298" name="직사각형 47"/>
          <p:cNvSpPr>
            <a:spLocks noChangeArrowheads="1"/>
          </p:cNvSpPr>
          <p:nvPr/>
        </p:nvSpPr>
        <p:spPr bwMode="auto">
          <a:xfrm>
            <a:off x="8641035" y="5041255"/>
            <a:ext cx="484188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752075" y="5589240"/>
            <a:ext cx="650181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6"/>
          <p:cNvSpPr txBox="1">
            <a:spLocks noChangeArrowheads="1"/>
          </p:cNvSpPr>
          <p:nvPr/>
        </p:nvSpPr>
        <p:spPr bwMode="auto">
          <a:xfrm>
            <a:off x="6726009" y="5367485"/>
            <a:ext cx="6746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7"/>
          <p:cNvSpPr>
            <a:spLocks noChangeArrowheads="1"/>
          </p:cNvSpPr>
          <p:nvPr/>
        </p:nvSpPr>
        <p:spPr bwMode="auto">
          <a:xfrm>
            <a:off x="7343547" y="5356770"/>
            <a:ext cx="484187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6048943" y="240517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  <a:cs typeface="+mn-cs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입하시리얼 스캔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0119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3543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468318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입하시리얼스캔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67998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입하일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금요일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입하유형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56176"/>
              </p:ext>
            </p:extLst>
          </p:nvPr>
        </p:nvGraphicFramePr>
        <p:xfrm>
          <a:off x="3600723" y="2940050"/>
          <a:ext cx="2606675" cy="731838"/>
        </p:xfrm>
        <a:graphic>
          <a:graphicData uri="http://schemas.openxmlformats.org/drawingml/2006/table">
            <a:tbl>
              <a:tblPr/>
              <a:tblGrid>
                <a:gridCol w="236925"/>
                <a:gridCol w="653724"/>
                <a:gridCol w="735440"/>
                <a:gridCol w="98058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입하유형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구매입하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8244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입하시리얼리스트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38023"/>
              </p:ext>
            </p:extLst>
          </p:nvPr>
        </p:nvGraphicFramePr>
        <p:xfrm>
          <a:off x="6802710" y="1920875"/>
          <a:ext cx="2611438" cy="488950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10007917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65625"/>
              </p:ext>
            </p:extLst>
          </p:nvPr>
        </p:nvGraphicFramePr>
        <p:xfrm>
          <a:off x="6802710" y="2990850"/>
          <a:ext cx="2611439" cy="885826"/>
        </p:xfrm>
        <a:graphic>
          <a:graphicData uri="http://schemas.openxmlformats.org/drawingml/2006/table">
            <a:tbl>
              <a:tblPr/>
              <a:tblGrid>
                <a:gridCol w="238522"/>
                <a:gridCol w="275295"/>
                <a:gridCol w="247062"/>
                <a:gridCol w="308827"/>
                <a:gridCol w="320944"/>
                <a:gridCol w="576064"/>
                <a:gridCol w="360040"/>
                <a:gridCol w="284685"/>
              </a:tblGrid>
              <a:tr h="396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860" marB="4586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8312" name="TextBox 78"/>
          <p:cNvSpPr txBox="1">
            <a:spLocks noChangeArrowheads="1"/>
          </p:cNvSpPr>
          <p:nvPr/>
        </p:nvSpPr>
        <p:spPr bwMode="auto">
          <a:xfrm>
            <a:off x="8860110" y="2735650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8315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6" name="TextBox 46"/>
          <p:cNvSpPr txBox="1">
            <a:spLocks noChangeArrowheads="1"/>
          </p:cNvSpPr>
          <p:nvPr/>
        </p:nvSpPr>
        <p:spPr bwMode="auto">
          <a:xfrm>
            <a:off x="6742385" y="40052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</a:p>
        </p:txBody>
      </p:sp>
      <p:sp>
        <p:nvSpPr>
          <p:cNvPr id="8317" name="TextBox 46"/>
          <p:cNvSpPr txBox="1">
            <a:spLocks noChangeArrowheads="1"/>
          </p:cNvSpPr>
          <p:nvPr/>
        </p:nvSpPr>
        <p:spPr bwMode="auto">
          <a:xfrm>
            <a:off x="6742385" y="4611688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8" name="직사각형 47"/>
          <p:cNvSpPr>
            <a:spLocks noChangeArrowheads="1"/>
          </p:cNvSpPr>
          <p:nvPr/>
        </p:nvSpPr>
        <p:spPr bwMode="auto">
          <a:xfrm>
            <a:off x="7359923" y="4597400"/>
            <a:ext cx="484187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9" name="직사각형 47"/>
          <p:cNvSpPr>
            <a:spLocks noChangeArrowheads="1"/>
          </p:cNvSpPr>
          <p:nvPr/>
        </p:nvSpPr>
        <p:spPr bwMode="auto">
          <a:xfrm>
            <a:off x="7359923" y="4321175"/>
            <a:ext cx="484187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0" name="TextBox 46"/>
          <p:cNvSpPr txBox="1">
            <a:spLocks noChangeArrowheads="1"/>
          </p:cNvSpPr>
          <p:nvPr/>
        </p:nvSpPr>
        <p:spPr bwMode="auto">
          <a:xfrm>
            <a:off x="6742385" y="4292600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</a:p>
        </p:txBody>
      </p:sp>
      <p:sp>
        <p:nvSpPr>
          <p:cNvPr id="8321" name="직사각형 47"/>
          <p:cNvSpPr>
            <a:spLocks noChangeArrowheads="1"/>
          </p:cNvSpPr>
          <p:nvPr/>
        </p:nvSpPr>
        <p:spPr bwMode="auto">
          <a:xfrm>
            <a:off x="7350398" y="4019550"/>
            <a:ext cx="484187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2" name="TextBox 46"/>
          <p:cNvSpPr txBox="1">
            <a:spLocks noChangeArrowheads="1"/>
          </p:cNvSpPr>
          <p:nvPr/>
        </p:nvSpPr>
        <p:spPr bwMode="auto">
          <a:xfrm>
            <a:off x="8033023" y="4016375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</a:p>
        </p:txBody>
      </p:sp>
      <p:sp>
        <p:nvSpPr>
          <p:cNvPr id="8323" name="TextBox 46"/>
          <p:cNvSpPr txBox="1">
            <a:spLocks noChangeArrowheads="1"/>
          </p:cNvSpPr>
          <p:nvPr/>
        </p:nvSpPr>
        <p:spPr bwMode="auto">
          <a:xfrm>
            <a:off x="8033023" y="46228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</a:p>
        </p:txBody>
      </p:sp>
      <p:sp>
        <p:nvSpPr>
          <p:cNvPr id="8324" name="직사각형 47"/>
          <p:cNvSpPr>
            <a:spLocks noChangeArrowheads="1"/>
          </p:cNvSpPr>
          <p:nvPr/>
        </p:nvSpPr>
        <p:spPr bwMode="auto">
          <a:xfrm>
            <a:off x="8635320" y="4608513"/>
            <a:ext cx="484188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5" name="직사각형 47"/>
          <p:cNvSpPr>
            <a:spLocks noChangeArrowheads="1"/>
          </p:cNvSpPr>
          <p:nvPr/>
        </p:nvSpPr>
        <p:spPr bwMode="auto">
          <a:xfrm>
            <a:off x="8635320" y="4332288"/>
            <a:ext cx="484188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26" name="직사각형 47"/>
          <p:cNvSpPr>
            <a:spLocks noChangeArrowheads="1"/>
          </p:cNvSpPr>
          <p:nvPr/>
        </p:nvSpPr>
        <p:spPr bwMode="auto">
          <a:xfrm>
            <a:off x="8625795" y="4030663"/>
            <a:ext cx="484188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</a:p>
        </p:txBody>
      </p:sp>
      <p:sp>
        <p:nvSpPr>
          <p:cNvPr id="8327" name="직사각형 33"/>
          <p:cNvSpPr>
            <a:spLocks noChangeArrowheads="1"/>
          </p:cNvSpPr>
          <p:nvPr/>
        </p:nvSpPr>
        <p:spPr bwMode="auto">
          <a:xfrm>
            <a:off x="8990285" y="4025900"/>
            <a:ext cx="141288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28" name="TextBox 46"/>
          <p:cNvSpPr txBox="1">
            <a:spLocks noChangeArrowheads="1"/>
          </p:cNvSpPr>
          <p:nvPr/>
        </p:nvSpPr>
        <p:spPr bwMode="auto">
          <a:xfrm>
            <a:off x="8033023" y="4306888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</a:p>
        </p:txBody>
      </p:sp>
      <p:sp>
        <p:nvSpPr>
          <p:cNvPr id="8329" name="TextBox 46"/>
          <p:cNvSpPr txBox="1">
            <a:spLocks noChangeArrowheads="1"/>
          </p:cNvSpPr>
          <p:nvPr/>
        </p:nvSpPr>
        <p:spPr bwMode="auto">
          <a:xfrm>
            <a:off x="6732860" y="4929188"/>
            <a:ext cx="674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30" name="직사각형 47"/>
          <p:cNvSpPr>
            <a:spLocks noChangeArrowheads="1"/>
          </p:cNvSpPr>
          <p:nvPr/>
        </p:nvSpPr>
        <p:spPr bwMode="auto">
          <a:xfrm>
            <a:off x="7350398" y="4914900"/>
            <a:ext cx="484187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31" name="TextBox 46"/>
          <p:cNvSpPr txBox="1">
            <a:spLocks noChangeArrowheads="1"/>
          </p:cNvSpPr>
          <p:nvPr/>
        </p:nvSpPr>
        <p:spPr bwMode="auto">
          <a:xfrm>
            <a:off x="8023498" y="4911725"/>
            <a:ext cx="6746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</a:p>
        </p:txBody>
      </p:sp>
      <p:sp>
        <p:nvSpPr>
          <p:cNvPr id="8332" name="직사각형 47"/>
          <p:cNvSpPr>
            <a:spLocks noChangeArrowheads="1"/>
          </p:cNvSpPr>
          <p:nvPr/>
        </p:nvSpPr>
        <p:spPr bwMode="auto">
          <a:xfrm>
            <a:off x="8625795" y="4897438"/>
            <a:ext cx="484188" cy="204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36" name="TextBox 46"/>
          <p:cNvSpPr txBox="1">
            <a:spLocks noChangeArrowheads="1"/>
          </p:cNvSpPr>
          <p:nvPr/>
        </p:nvSpPr>
        <p:spPr bwMode="auto">
          <a:xfrm>
            <a:off x="6742385" y="5243513"/>
            <a:ext cx="6746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Serial No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37" name="직사각형 47"/>
          <p:cNvSpPr>
            <a:spLocks noChangeArrowheads="1"/>
          </p:cNvSpPr>
          <p:nvPr/>
        </p:nvSpPr>
        <p:spPr bwMode="auto">
          <a:xfrm>
            <a:off x="7359923" y="5229225"/>
            <a:ext cx="1771650" cy="204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latinLnBrk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Sn-02039489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8675960" y="527685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6809840" y="5589240"/>
            <a:ext cx="65912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132805" y="5589240"/>
            <a:ext cx="606747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81483" y="5589240"/>
            <a:ext cx="638799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52075" y="5589240"/>
            <a:ext cx="650181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6051497" y="2405171"/>
            <a:ext cx="141288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입고적치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01197" y="559528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335438" y="559528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68318" y="559528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46007"/>
              </p:ext>
            </p:extLst>
          </p:nvPr>
        </p:nvGraphicFramePr>
        <p:xfrm>
          <a:off x="3592785" y="1920875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PALLET 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93558"/>
              </p:ext>
            </p:extLst>
          </p:nvPr>
        </p:nvGraphicFramePr>
        <p:xfrm>
          <a:off x="3592785" y="2951163"/>
          <a:ext cx="2606677" cy="884237"/>
        </p:xfrm>
        <a:graphic>
          <a:graphicData uri="http://schemas.openxmlformats.org/drawingml/2006/table">
            <a:tbl>
              <a:tblPr/>
              <a:tblGrid>
                <a:gridCol w="193886"/>
                <a:gridCol w="388692"/>
                <a:gridCol w="280125"/>
                <a:gridCol w="350154"/>
                <a:gridCol w="278764"/>
                <a:gridCol w="278764"/>
                <a:gridCol w="278764"/>
                <a:gridCol w="278764"/>
                <a:gridCol w="278764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0312" name="TextBox 78"/>
          <p:cNvSpPr txBox="1">
            <a:spLocks noChangeArrowheads="1"/>
          </p:cNvSpPr>
          <p:nvPr/>
        </p:nvSpPr>
        <p:spPr bwMode="auto">
          <a:xfrm>
            <a:off x="5650185" y="270827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63517"/>
              </p:ext>
            </p:extLst>
          </p:nvPr>
        </p:nvGraphicFramePr>
        <p:xfrm>
          <a:off x="6802710" y="4200525"/>
          <a:ext cx="2611440" cy="640500"/>
        </p:xfrm>
        <a:graphic>
          <a:graphicData uri="http://schemas.openxmlformats.org/drawingml/2006/table">
            <a:tbl>
              <a:tblPr/>
              <a:tblGrid>
                <a:gridCol w="209621"/>
                <a:gridCol w="241939"/>
                <a:gridCol w="217127"/>
                <a:gridCol w="271408"/>
                <a:gridCol w="282057"/>
                <a:gridCol w="506265"/>
                <a:gridCol w="316416"/>
                <a:gridCol w="316416"/>
                <a:gridCol w="250191"/>
              </a:tblGrid>
              <a:tr h="395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4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77" marB="45777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0368" name="TextBox 78"/>
          <p:cNvSpPr txBox="1">
            <a:spLocks noChangeArrowheads="1"/>
          </p:cNvSpPr>
          <p:nvPr/>
        </p:nvSpPr>
        <p:spPr bwMode="auto">
          <a:xfrm>
            <a:off x="8860110" y="38877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374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21029"/>
              </p:ext>
            </p:extLst>
          </p:nvPr>
        </p:nvGraphicFramePr>
        <p:xfrm>
          <a:off x="6802710" y="1925638"/>
          <a:ext cx="2617796" cy="1846263"/>
        </p:xfrm>
        <a:graphic>
          <a:graphicData uri="http://schemas.openxmlformats.org/drawingml/2006/table">
            <a:tbl>
              <a:tblPr/>
              <a:tblGrid>
                <a:gridCol w="714666"/>
                <a:gridCol w="531974"/>
                <a:gridCol w="116838"/>
                <a:gridCol w="627159"/>
                <a:gridCol w="627159"/>
              </a:tblGrid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BOX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51" marB="45751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9840" y="5589240"/>
            <a:ext cx="65912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132805" y="5589240"/>
            <a:ext cx="606747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81483" y="5589240"/>
            <a:ext cx="638799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752075" y="5589240"/>
            <a:ext cx="650181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3591198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01197" y="559528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335438" y="559528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68318" y="559528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84848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25790"/>
              </p:ext>
            </p:extLst>
          </p:nvPr>
        </p:nvGraphicFramePr>
        <p:xfrm>
          <a:off x="3592785" y="1920875"/>
          <a:ext cx="2611438" cy="733425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웨이브번호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62079"/>
              </p:ext>
            </p:extLst>
          </p:nvPr>
        </p:nvGraphicFramePr>
        <p:xfrm>
          <a:off x="3599135" y="2951163"/>
          <a:ext cx="2608262" cy="884237"/>
        </p:xfrm>
        <a:graphic>
          <a:graphicData uri="http://schemas.openxmlformats.org/drawingml/2006/table">
            <a:tbl>
              <a:tblPr/>
              <a:tblGrid>
                <a:gridCol w="238479"/>
                <a:gridCol w="478091"/>
                <a:gridCol w="344553"/>
                <a:gridCol w="430691"/>
                <a:gridCol w="430691"/>
                <a:gridCol w="685757"/>
              </a:tblGrid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3" marB="4574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48" name="TextBox 78"/>
          <p:cNvSpPr txBox="1">
            <a:spLocks noChangeArrowheads="1"/>
          </p:cNvSpPr>
          <p:nvPr/>
        </p:nvSpPr>
        <p:spPr bwMode="auto">
          <a:xfrm>
            <a:off x="5650185" y="2708275"/>
            <a:ext cx="557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pSp>
        <p:nvGrpSpPr>
          <p:cNvPr id="12351" name="그룹 84"/>
          <p:cNvGrpSpPr>
            <a:grpSpLocks/>
          </p:cNvGrpSpPr>
          <p:nvPr/>
        </p:nvGrpSpPr>
        <p:grpSpPr bwMode="auto">
          <a:xfrm>
            <a:off x="6825208" y="1617663"/>
            <a:ext cx="2619375" cy="4254500"/>
            <a:chOff x="6941820" y="1617179"/>
            <a:chExt cx="2619692" cy="4254992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6941820" y="1617179"/>
              <a:ext cx="2613341" cy="42549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1820" y="1620354"/>
              <a:ext cx="2619692" cy="293721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피킹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6846111" y="558923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580352" y="558923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피킹완료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713232" y="5589239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</a:p>
        </p:txBody>
      </p:sp>
      <p:graphicFrame>
        <p:nvGraphicFramePr>
          <p:cNvPr id="9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38545"/>
              </p:ext>
            </p:extLst>
          </p:nvPr>
        </p:nvGraphicFramePr>
        <p:xfrm>
          <a:off x="6834733" y="1917700"/>
          <a:ext cx="2617787" cy="2333626"/>
        </p:xfrm>
        <a:graphic>
          <a:graphicData uri="http://schemas.openxmlformats.org/drawingml/2006/table">
            <a:tbl>
              <a:tblPr/>
              <a:tblGrid>
                <a:gridCol w="714870"/>
                <a:gridCol w="648243"/>
                <a:gridCol w="627337"/>
                <a:gridCol w="627337"/>
              </a:tblGrid>
              <a:tr h="24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64" marR="91464"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04" name="오른쪽 화살표 102"/>
          <p:cNvSpPr>
            <a:spLocks noChangeArrowheads="1"/>
          </p:cNvSpPr>
          <p:nvPr/>
        </p:nvSpPr>
        <p:spPr bwMode="auto">
          <a:xfrm>
            <a:off x="6303367" y="22875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14341" name="그룹 55"/>
          <p:cNvGrpSpPr>
            <a:grpSpLocks/>
          </p:cNvGrpSpPr>
          <p:nvPr/>
        </p:nvGrpSpPr>
        <p:grpSpPr bwMode="auto">
          <a:xfrm>
            <a:off x="6870129" y="1628775"/>
            <a:ext cx="2619375" cy="4260850"/>
            <a:chOff x="3649105" y="1628800"/>
            <a:chExt cx="2619692" cy="4260093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3652280" y="1633562"/>
              <a:ext cx="2613341" cy="425533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9105" y="1628800"/>
              <a:ext cx="2619692" cy="293636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재고이동리스트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재고이동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581303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315544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48424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51" name="그룹 61"/>
          <p:cNvGrpSpPr>
            <a:grpSpLocks/>
          </p:cNvGrpSpPr>
          <p:nvPr/>
        </p:nvGrpSpPr>
        <p:grpSpPr bwMode="auto">
          <a:xfrm>
            <a:off x="3564954" y="1617663"/>
            <a:ext cx="2619375" cy="4259262"/>
            <a:chOff x="344488" y="1617649"/>
            <a:chExt cx="2619692" cy="4259623"/>
          </a:xfrm>
        </p:grpSpPr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재고이동리스트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887622" y="5589240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8621863" y="5589240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54743" y="5589240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52253"/>
              </p:ext>
            </p:extLst>
          </p:nvPr>
        </p:nvGraphicFramePr>
        <p:xfrm>
          <a:off x="3572891" y="2709863"/>
          <a:ext cx="2606675" cy="890548"/>
        </p:xfrm>
        <a:graphic>
          <a:graphicData uri="http://schemas.openxmlformats.org/drawingml/2006/table">
            <a:tbl>
              <a:tblPr/>
              <a:tblGrid>
                <a:gridCol w="330399"/>
                <a:gridCol w="724918"/>
                <a:gridCol w="808789"/>
                <a:gridCol w="742569"/>
              </a:tblGrid>
              <a:tr h="246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6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HD-4650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선풍기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6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HD-4680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미니선풍기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92537"/>
              </p:ext>
            </p:extLst>
          </p:nvPr>
        </p:nvGraphicFramePr>
        <p:xfrm>
          <a:off x="3576066" y="1909763"/>
          <a:ext cx="2608263" cy="487560"/>
        </p:xfrm>
        <a:graphic>
          <a:graphicData uri="http://schemas.openxmlformats.org/drawingml/2006/table">
            <a:tbl>
              <a:tblPr/>
              <a:tblGrid>
                <a:gridCol w="1500857"/>
                <a:gridCol w="1107406"/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제품바코드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8802345678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34954"/>
              </p:ext>
            </p:extLst>
          </p:nvPr>
        </p:nvGraphicFramePr>
        <p:xfrm>
          <a:off x="3568129" y="3770931"/>
          <a:ext cx="2611436" cy="738189"/>
        </p:xfrm>
        <a:graphic>
          <a:graphicData uri="http://schemas.openxmlformats.org/drawingml/2006/table">
            <a:tbl>
              <a:tblPr/>
              <a:tblGrid>
                <a:gridCol w="829512"/>
                <a:gridCol w="751458"/>
                <a:gridCol w="1030466"/>
              </a:tblGrid>
              <a:tr h="24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B01-201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B01-202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12" marB="468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4419" name="TextBox 90"/>
          <p:cNvSpPr txBox="1">
            <a:spLocks noChangeArrowheads="1"/>
          </p:cNvSpPr>
          <p:nvPr/>
        </p:nvSpPr>
        <p:spPr bwMode="auto">
          <a:xfrm>
            <a:off x="5641404" y="2438400"/>
            <a:ext cx="557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9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88884"/>
              </p:ext>
            </p:extLst>
          </p:nvPr>
        </p:nvGraphicFramePr>
        <p:xfrm>
          <a:off x="6879654" y="1920875"/>
          <a:ext cx="2598737" cy="2011568"/>
        </p:xfrm>
        <a:graphic>
          <a:graphicData uri="http://schemas.openxmlformats.org/drawingml/2006/table">
            <a:tbl>
              <a:tblPr/>
              <a:tblGrid>
                <a:gridCol w="718231"/>
                <a:gridCol w="759436"/>
                <a:gridCol w="560535"/>
                <a:gridCol w="560535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HD-4650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선풍기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지시수량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B01-201</a:t>
                      </a:r>
                    </a:p>
                  </a:txBody>
                  <a:tcPr marL="91428" marR="91428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 확인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0" marR="0" marT="45712" marB="45712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직사각형 30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오른쪽 화살표 1"/>
          <p:cNvSpPr>
            <a:spLocks noChangeArrowheads="1"/>
          </p:cNvSpPr>
          <p:nvPr/>
        </p:nvSpPr>
        <p:spPr bwMode="auto">
          <a:xfrm>
            <a:off x="6304979" y="2132856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73205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0744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4032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56856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임의재고이동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51759"/>
              </p:ext>
            </p:extLst>
          </p:nvPr>
        </p:nvGraphicFramePr>
        <p:xfrm>
          <a:off x="3666381" y="1919288"/>
          <a:ext cx="2601912" cy="1708147"/>
        </p:xfrm>
        <a:graphic>
          <a:graphicData uri="http://schemas.openxmlformats.org/drawingml/2006/table">
            <a:tbl>
              <a:tblPr/>
              <a:tblGrid>
                <a:gridCol w="1574835"/>
                <a:gridCol w="1027077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8802345678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선풍기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A01-102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재고조사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843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grpSp>
        <p:nvGrpSpPr>
          <p:cNvPr id="18437" name="그룹 15"/>
          <p:cNvGrpSpPr>
            <a:grpSpLocks/>
          </p:cNvGrpSpPr>
          <p:nvPr/>
        </p:nvGrpSpPr>
        <p:grpSpPr bwMode="auto">
          <a:xfrm>
            <a:off x="6870129" y="1628775"/>
            <a:ext cx="2619375" cy="4260850"/>
            <a:chOff x="3649105" y="1628800"/>
            <a:chExt cx="2619692" cy="4260093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3652280" y="1633562"/>
              <a:ext cx="2613341" cy="425533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49105" y="1628800"/>
              <a:ext cx="2619692" cy="293636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재고조사리스트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재고조사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581303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15544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48424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47" name="그룹 21"/>
          <p:cNvGrpSpPr>
            <a:grpSpLocks/>
          </p:cNvGrpSpPr>
          <p:nvPr/>
        </p:nvGrpSpPr>
        <p:grpSpPr bwMode="auto">
          <a:xfrm>
            <a:off x="3564954" y="1617663"/>
            <a:ext cx="2619375" cy="4259262"/>
            <a:chOff x="344488" y="1617649"/>
            <a:chExt cx="2619692" cy="4259623"/>
          </a:xfrm>
        </p:grpSpPr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재고조사리스트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887622" y="5589240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621863" y="5589240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조사완료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54743" y="5589240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72"/>
              </p:ext>
            </p:extLst>
          </p:nvPr>
        </p:nvGraphicFramePr>
        <p:xfrm>
          <a:off x="3576066" y="1909763"/>
          <a:ext cx="2608263" cy="487560"/>
        </p:xfrm>
        <a:graphic>
          <a:graphicData uri="http://schemas.openxmlformats.org/drawingml/2006/table">
            <a:tbl>
              <a:tblPr/>
              <a:tblGrid>
                <a:gridCol w="1428857"/>
                <a:gridCol w="1179406"/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로케이션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제품바코드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8802345678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0" marR="91430" marT="45690" marB="4569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75" name="TextBox 35"/>
          <p:cNvSpPr txBox="1">
            <a:spLocks noChangeArrowheads="1"/>
          </p:cNvSpPr>
          <p:nvPr/>
        </p:nvSpPr>
        <p:spPr bwMode="auto">
          <a:xfrm>
            <a:off x="5641404" y="2420938"/>
            <a:ext cx="557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graphicFrame>
        <p:nvGraphicFramePr>
          <p:cNvPr id="3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04899"/>
              </p:ext>
            </p:extLst>
          </p:nvPr>
        </p:nvGraphicFramePr>
        <p:xfrm>
          <a:off x="3572891" y="2659063"/>
          <a:ext cx="2614613" cy="731838"/>
        </p:xfrm>
        <a:graphic>
          <a:graphicData uri="http://schemas.openxmlformats.org/drawingml/2006/table">
            <a:tbl>
              <a:tblPr/>
              <a:tblGrid>
                <a:gridCol w="226920"/>
                <a:gridCol w="636016"/>
                <a:gridCol w="730321"/>
                <a:gridCol w="102135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HD-4530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선풍기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HD-4650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미니선풍기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9950"/>
              </p:ext>
            </p:extLst>
          </p:nvPr>
        </p:nvGraphicFramePr>
        <p:xfrm>
          <a:off x="6879654" y="1924050"/>
          <a:ext cx="2600325" cy="1219200"/>
        </p:xfrm>
        <a:graphic>
          <a:graphicData uri="http://schemas.openxmlformats.org/drawingml/2006/table">
            <a:tbl>
              <a:tblPr/>
              <a:tblGrid>
                <a:gridCol w="853364"/>
                <a:gridCol w="1746961"/>
              </a:tblGrid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HD-4650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선풍기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19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오른쪽 화살표 1"/>
          <p:cNvSpPr>
            <a:spLocks noChangeArrowheads="1"/>
          </p:cNvSpPr>
          <p:nvPr/>
        </p:nvSpPr>
        <p:spPr bwMode="auto">
          <a:xfrm>
            <a:off x="6321152" y="2204864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73205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0744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이동확정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40326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이전단계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98" name="그룹 57"/>
          <p:cNvGrpSpPr>
            <a:grpSpLocks/>
          </p:cNvGrpSpPr>
          <p:nvPr/>
        </p:nvGrpSpPr>
        <p:grpSpPr bwMode="auto">
          <a:xfrm>
            <a:off x="3656856" y="1617663"/>
            <a:ext cx="2619375" cy="4259262"/>
            <a:chOff x="344488" y="1617649"/>
            <a:chExt cx="2619692" cy="4259623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0839" y="1622411"/>
              <a:ext cx="2613341" cy="425486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44488" y="1617649"/>
              <a:ext cx="2619692" cy="293712"/>
            </a:xfrm>
            <a:prstGeom prst="rect">
              <a:avLst/>
            </a:prstGeom>
            <a:solidFill>
              <a:srgbClr val="538ED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재고상태변경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27806"/>
              </p:ext>
            </p:extLst>
          </p:nvPr>
        </p:nvGraphicFramePr>
        <p:xfrm>
          <a:off x="3666381" y="1919288"/>
          <a:ext cx="2601912" cy="1952168"/>
        </p:xfrm>
        <a:graphic>
          <a:graphicData uri="http://schemas.openxmlformats.org/drawingml/2006/table">
            <a:tbl>
              <a:tblPr/>
              <a:tblGrid>
                <a:gridCol w="1574835"/>
                <a:gridCol w="1027077"/>
              </a:tblGrid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제품바코드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8802345678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선풍기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A01-101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A01-102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 ID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P1408290002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49" marR="91449" marT="45754" marB="45754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06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55152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3607" y="5584138"/>
            <a:ext cx="864000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462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8904" y="2132856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4462" y="2553787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82390" y="2553415"/>
            <a:ext cx="1080000" cy="364232"/>
          </a:xfrm>
          <a:prstGeom prst="rect">
            <a:avLst/>
          </a:prstGeom>
          <a:solidFill>
            <a:srgbClr val="D7DACC"/>
          </a:solidFill>
          <a:ln w="3175"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33"/>
          <p:cNvSpPr>
            <a:spLocks noChangeArrowheads="1"/>
          </p:cNvSpPr>
          <p:nvPr/>
        </p:nvSpPr>
        <p:spPr bwMode="auto">
          <a:xfrm>
            <a:off x="6124466" y="242259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026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19246</TotalTime>
  <Words>967</Words>
  <Application>Microsoft Office PowerPoint</Application>
  <PresentationFormat>A4 용지(210x297mm)</PresentationFormat>
  <Paragraphs>586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Optima</vt:lpstr>
      <vt:lpstr>굴림체</vt:lpstr>
      <vt:lpstr>Arial</vt:lpstr>
      <vt:lpstr>굴림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1170</cp:revision>
  <dcterms:created xsi:type="dcterms:W3CDTF">2002-03-20T01:19:40Z</dcterms:created>
  <dcterms:modified xsi:type="dcterms:W3CDTF">2016-11-21T12:03:01Z</dcterms:modified>
</cp:coreProperties>
</file>