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81" r:id="rId2"/>
    <p:sldId id="280" r:id="rId3"/>
    <p:sldId id="308" r:id="rId4"/>
    <p:sldId id="303" r:id="rId5"/>
    <p:sldId id="279" r:id="rId6"/>
    <p:sldId id="282" r:id="rId7"/>
    <p:sldId id="309" r:id="rId8"/>
    <p:sldId id="283" r:id="rId9"/>
    <p:sldId id="284" r:id="rId10"/>
    <p:sldId id="287" r:id="rId11"/>
    <p:sldId id="286" r:id="rId12"/>
    <p:sldId id="300" r:id="rId13"/>
    <p:sldId id="290" r:id="rId14"/>
    <p:sldId id="288" r:id="rId15"/>
    <p:sldId id="289" r:id="rId16"/>
    <p:sldId id="292" r:id="rId17"/>
    <p:sldId id="294" r:id="rId18"/>
    <p:sldId id="293" r:id="rId19"/>
    <p:sldId id="302" r:id="rId20"/>
    <p:sldId id="295" r:id="rId21"/>
    <p:sldId id="296" r:id="rId22"/>
    <p:sldId id="297" r:id="rId23"/>
    <p:sldId id="305" r:id="rId24"/>
    <p:sldId id="306" r:id="rId25"/>
    <p:sldId id="307" r:id="rId26"/>
    <p:sldId id="291" r:id="rId27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D7DACC"/>
    <a:srgbClr val="E1D8D3"/>
    <a:srgbClr val="B2B2B2"/>
    <a:srgbClr val="538ED5"/>
    <a:srgbClr val="EAEAEA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0891" autoAdjust="0"/>
  </p:normalViewPr>
  <p:slideViewPr>
    <p:cSldViewPr>
      <p:cViewPr varScale="1">
        <p:scale>
          <a:sx n="89" d="100"/>
          <a:sy n="89" d="100"/>
        </p:scale>
        <p:origin x="744" y="78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C200B7-AF2C-4CB9-B550-9C7EB9EAF19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93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altLang="ko-KR" noProof="0" dirty="0"/>
          </a:p>
          <a:p>
            <a:pPr lvl="4"/>
            <a:endParaRPr lang="ko-KR" altLang="en-US" noProof="0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05C7832-D80B-4AF9-A40D-AD43E129F7E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733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90AD09-3161-4D3D-A9D5-7637FB15CDB8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0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EE845E-F50C-4766-8B98-3DED416C7470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10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40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298FF5-75EE-4AF9-9BE7-289CAD2D5109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11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출력종류</a:t>
            </a:r>
            <a:r>
              <a:rPr lang="en-US" altLang="ko-KR" dirty="0"/>
              <a:t>:</a:t>
            </a:r>
            <a:r>
              <a:rPr lang="ko-KR" altLang="en-US" dirty="0"/>
              <a:t>거래명세서</a:t>
            </a:r>
            <a:r>
              <a:rPr lang="en-US" altLang="ko-KR" dirty="0"/>
              <a:t>, </a:t>
            </a:r>
            <a:r>
              <a:rPr lang="ko-KR" altLang="en-US" dirty="0"/>
              <a:t>출고시리얼리스트</a:t>
            </a:r>
          </a:p>
        </p:txBody>
      </p:sp>
    </p:spTree>
    <p:extLst>
      <p:ext uri="{BB962C8B-B14F-4D97-AF65-F5344CB8AC3E}">
        <p14:creationId xmlns:p14="http://schemas.microsoft.com/office/powerpoint/2010/main" val="220392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362C2D6-E04E-4926-B243-40CCB4CD801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12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5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428C148-4CAD-4DBB-9880-09385AE956E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13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5BB26C4-688A-4D75-A7D0-EE0E85B0B7E9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14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배송처별 소계</a:t>
            </a:r>
            <a:r>
              <a:rPr lang="en-US" altLang="ko-KR"/>
              <a:t>/</a:t>
            </a:r>
            <a:r>
              <a:rPr lang="ko-KR" altLang="en-US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164137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6D92C7C-1FE8-4286-8C8F-3DCA562D311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15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소계</a:t>
            </a:r>
            <a:r>
              <a:rPr lang="en-US" altLang="ko-KR"/>
              <a:t>/</a:t>
            </a:r>
            <a:r>
              <a:rPr lang="ko-KR" altLang="en-US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1020880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D53A13B-F1E1-42AD-A426-533589A390F3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16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32154F9-627D-4876-8172-D287CBA648EE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17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70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B33CD9C-F26C-4D73-BB55-331A1598710C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18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43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E54E7E4-8E0F-4C0F-8112-44EC02020794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19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9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96705FF-2E64-467D-92A1-2521B5F279B1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2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45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D9E2CF3-3272-4EEF-B5D0-A0C2B0C03E39}" type="slidenum">
              <a:rPr lang="en-US" altLang="ko-KR" smtClean="0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781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E26B501-A359-4E92-9167-7907DD18A2B0}" type="slidenum">
              <a:rPr lang="en-US" altLang="ko-KR" smtClean="0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47023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8FCF319-5D93-4FA6-9678-691F54AC5A5F}" type="slidenum">
              <a:rPr lang="en-US" altLang="ko-KR" smtClean="0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2396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CFB48AD2-ECDA-4C9F-9404-B4AAEEB952F8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23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74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74921E30-A4E7-419A-B8E7-62BFB22D09C9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24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09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F1233182-903C-4D74-9875-F4F36D4BE08C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25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96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A6304CF-3E6A-4BD9-A3C8-53F83A435FB6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26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90AD09-3161-4D3D-A9D5-7637FB15CDB8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3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1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6960A8-06E3-43BF-B8E0-19358497463D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4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기준조건 내용</a:t>
            </a:r>
            <a:r>
              <a:rPr lang="en-US" altLang="ko-KR"/>
              <a:t>(</a:t>
            </a:r>
            <a:r>
              <a:rPr lang="ko-KR" altLang="en-US"/>
              <a:t>고객사</a:t>
            </a:r>
            <a:r>
              <a:rPr lang="en-US" altLang="ko-KR"/>
              <a:t>, </a:t>
            </a:r>
            <a:r>
              <a:rPr lang="ko-KR" altLang="en-US"/>
              <a:t>출고예정일자</a:t>
            </a:r>
            <a:r>
              <a:rPr lang="en-US" altLang="ko-KR"/>
              <a:t>, </a:t>
            </a:r>
            <a:r>
              <a:rPr lang="ko-KR" altLang="en-US"/>
              <a:t>차량</a:t>
            </a:r>
            <a:r>
              <a:rPr lang="en-US" altLang="ko-KR"/>
              <a:t>, </a:t>
            </a:r>
            <a:r>
              <a:rPr lang="ko-KR" altLang="en-US"/>
              <a:t>배송차수</a:t>
            </a:r>
            <a:r>
              <a:rPr lang="en-US" altLang="ko-KR"/>
              <a:t>, </a:t>
            </a:r>
            <a:r>
              <a:rPr lang="ko-KR" altLang="en-US"/>
              <a:t>배송처</a:t>
            </a:r>
            <a:r>
              <a:rPr lang="en-US" altLang="ko-KR"/>
              <a:t>, </a:t>
            </a:r>
            <a:r>
              <a:rPr lang="ko-KR" altLang="en-US"/>
              <a:t>권역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7495C83-FED6-4B57-886F-DA408AE6695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기준조건 내용</a:t>
            </a:r>
            <a:r>
              <a:rPr lang="en-US" altLang="ko-KR" dirty="0"/>
              <a:t>(</a:t>
            </a:r>
            <a:r>
              <a:rPr lang="ko-KR" altLang="en-US" dirty="0" err="1"/>
              <a:t>고객사</a:t>
            </a:r>
            <a:r>
              <a:rPr lang="en-US" altLang="ko-KR" dirty="0"/>
              <a:t>, </a:t>
            </a:r>
            <a:r>
              <a:rPr lang="ko-KR" altLang="en-US" dirty="0"/>
              <a:t>출고구분</a:t>
            </a:r>
            <a:r>
              <a:rPr lang="en-US" altLang="ko-KR" dirty="0"/>
              <a:t>, </a:t>
            </a:r>
            <a:r>
              <a:rPr lang="ko-KR" altLang="en-US" dirty="0"/>
              <a:t>출고예정일자</a:t>
            </a:r>
            <a:r>
              <a:rPr lang="en-US" altLang="ko-KR" dirty="0"/>
              <a:t>, </a:t>
            </a:r>
            <a:r>
              <a:rPr lang="ko-KR" altLang="en-US" dirty="0"/>
              <a:t>배송권역</a:t>
            </a:r>
            <a:r>
              <a:rPr lang="en-US" altLang="ko-KR" dirty="0"/>
              <a:t>, </a:t>
            </a:r>
            <a:r>
              <a:rPr lang="ko-KR" altLang="en-US" dirty="0"/>
              <a:t>차량번호</a:t>
            </a:r>
            <a:r>
              <a:rPr lang="en-US" altLang="ko-KR" dirty="0"/>
              <a:t>, </a:t>
            </a:r>
            <a:r>
              <a:rPr lang="ko-KR" altLang="en-US" dirty="0"/>
              <a:t>배송차수</a:t>
            </a:r>
            <a:r>
              <a:rPr lang="en-US" altLang="ko-KR" dirty="0"/>
              <a:t>, </a:t>
            </a:r>
            <a:r>
              <a:rPr lang="ko-KR" altLang="en-US" dirty="0" err="1"/>
              <a:t>배송처</a:t>
            </a:r>
            <a:r>
              <a:rPr lang="en-US" altLang="ko-KR" dirty="0"/>
              <a:t>, </a:t>
            </a:r>
            <a:r>
              <a:rPr lang="ko-KR" altLang="en-US" dirty="0"/>
              <a:t>출고번호</a:t>
            </a:r>
            <a:r>
              <a:rPr lang="en-US" altLang="ko-KR" dirty="0"/>
              <a:t>, </a:t>
            </a:r>
            <a:r>
              <a:rPr lang="ko-KR" altLang="en-US" dirty="0"/>
              <a:t>주문번호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39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342568-5716-48F8-8DFE-FF2DA897E1B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6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3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342568-5716-48F8-8DFE-FF2DA897E1B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7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5F057E-CD9E-4D61-AC15-22F90F2BED6E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8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03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F6B252B-E13B-4409-9BE5-59DF4B676AF3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9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2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43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9" name="Text Box 162"/>
          <p:cNvSpPr txBox="1">
            <a:spLocks noChangeArrowheads="1"/>
          </p:cNvSpPr>
          <p:nvPr userDrawn="1"/>
        </p:nvSpPr>
        <p:spPr bwMode="auto">
          <a:xfrm>
            <a:off x="6865938" y="261938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ko-KR" altLang="ko-KR" sz="900" b="1">
              <a:solidFill>
                <a:srgbClr val="777777"/>
              </a:solidFill>
              <a:latin typeface="+mn-ea"/>
              <a:ea typeface="+mn-ea"/>
            </a:endParaRPr>
          </a:p>
        </p:txBody>
      </p:sp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D3000_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D3220_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화면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UI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76BDACEE-C42F-495C-85B3-9F4C9E9CD526}" type="slidenum">
              <a:rPr lang="ko-KR" altLang="en-US" sz="900" b="1" smtClean="0">
                <a:solidFill>
                  <a:srgbClr val="7F7F7F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 sz="900" b="1">
              <a:solidFill>
                <a:srgbClr val="7F7F7F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출고예정등록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 목록</a:t>
            </a:r>
          </a:p>
        </p:txBody>
      </p:sp>
      <p:sp>
        <p:nvSpPr>
          <p:cNvPr id="414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15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5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5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53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4154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4155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56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1187624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 상세목록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98560"/>
              </p:ext>
            </p:extLst>
          </p:nvPr>
        </p:nvGraphicFramePr>
        <p:xfrm>
          <a:off x="379413" y="4838700"/>
          <a:ext cx="9037637" cy="503270"/>
        </p:xfrm>
        <a:graphic>
          <a:graphicData uri="http://schemas.openxmlformats.org/drawingml/2006/table">
            <a:tbl>
              <a:tblPr/>
              <a:tblGrid>
                <a:gridCol w="25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0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43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95" name="TextBox 65"/>
          <p:cNvSpPr txBox="1">
            <a:spLocks noChangeArrowheads="1"/>
          </p:cNvSpPr>
          <p:nvPr/>
        </p:nvSpPr>
        <p:spPr bwMode="auto">
          <a:xfrm>
            <a:off x="6631330" y="170463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4196" name="직사각형 66"/>
          <p:cNvSpPr>
            <a:spLocks noChangeArrowheads="1"/>
          </p:cNvSpPr>
          <p:nvPr/>
        </p:nvSpPr>
        <p:spPr bwMode="auto">
          <a:xfrm>
            <a:off x="7501280" y="170463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419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419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9188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420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5" name="TextBox 65"/>
          <p:cNvSpPr txBox="1">
            <a:spLocks noChangeArrowheads="1"/>
          </p:cNvSpPr>
          <p:nvPr/>
        </p:nvSpPr>
        <p:spPr bwMode="auto">
          <a:xfrm>
            <a:off x="6631330" y="205864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4206" name="직사각형 66"/>
          <p:cNvSpPr>
            <a:spLocks noChangeArrowheads="1"/>
          </p:cNvSpPr>
          <p:nvPr/>
        </p:nvSpPr>
        <p:spPr bwMode="auto">
          <a:xfrm>
            <a:off x="7485405" y="205864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20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20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1" name="TextBox 65"/>
          <p:cNvSpPr txBox="1">
            <a:spLocks noChangeArrowheads="1"/>
          </p:cNvSpPr>
          <p:nvPr/>
        </p:nvSpPr>
        <p:spPr bwMode="auto">
          <a:xfrm>
            <a:off x="163686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4212" name="직사각형 66"/>
          <p:cNvSpPr>
            <a:spLocks noChangeArrowheads="1"/>
          </p:cNvSpPr>
          <p:nvPr/>
        </p:nvSpPr>
        <p:spPr bwMode="auto">
          <a:xfrm>
            <a:off x="1068561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3" name="TextBox 65"/>
          <p:cNvSpPr txBox="1">
            <a:spLocks noChangeArrowheads="1"/>
          </p:cNvSpPr>
          <p:nvPr/>
        </p:nvSpPr>
        <p:spPr bwMode="auto">
          <a:xfrm>
            <a:off x="6593855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4214" name="직사각형 66"/>
          <p:cNvSpPr>
            <a:spLocks noChangeArrowheads="1"/>
          </p:cNvSpPr>
          <p:nvPr/>
        </p:nvSpPr>
        <p:spPr bwMode="auto">
          <a:xfrm>
            <a:off x="7481267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5" name="직사각형 48"/>
          <p:cNvSpPr>
            <a:spLocks noChangeArrowheads="1"/>
          </p:cNvSpPr>
          <p:nvPr/>
        </p:nvSpPr>
        <p:spPr bwMode="auto">
          <a:xfrm>
            <a:off x="1988855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85705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7" name="직사각형 33"/>
          <p:cNvSpPr>
            <a:spLocks noChangeArrowheads="1"/>
          </p:cNvSpPr>
          <p:nvPr/>
        </p:nvSpPr>
        <p:spPr bwMode="auto">
          <a:xfrm>
            <a:off x="8360118" y="170463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18" name="직사각형 33"/>
          <p:cNvSpPr>
            <a:spLocks noChangeArrowheads="1"/>
          </p:cNvSpPr>
          <p:nvPr/>
        </p:nvSpPr>
        <p:spPr bwMode="auto">
          <a:xfrm>
            <a:off x="8345830" y="205864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21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2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2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47232"/>
              </p:ext>
            </p:extLst>
          </p:nvPr>
        </p:nvGraphicFramePr>
        <p:xfrm>
          <a:off x="387350" y="5445125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5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25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4" name="TextBox 65"/>
          <p:cNvSpPr txBox="1">
            <a:spLocks noChangeArrowheads="1"/>
          </p:cNvSpPr>
          <p:nvPr/>
        </p:nvSpPr>
        <p:spPr bwMode="auto">
          <a:xfrm>
            <a:off x="181148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4255" name="직사각형 66"/>
          <p:cNvSpPr>
            <a:spLocks noChangeArrowheads="1"/>
          </p:cNvSpPr>
          <p:nvPr/>
        </p:nvSpPr>
        <p:spPr bwMode="auto">
          <a:xfrm>
            <a:off x="107526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6" name="직사각형 48"/>
          <p:cNvSpPr>
            <a:spLocks noChangeArrowheads="1"/>
          </p:cNvSpPr>
          <p:nvPr/>
        </p:nvSpPr>
        <p:spPr bwMode="auto">
          <a:xfrm>
            <a:off x="1995559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2192409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58" name="TextBox 65"/>
          <p:cNvSpPr txBox="1">
            <a:spLocks noChangeArrowheads="1"/>
          </p:cNvSpPr>
          <p:nvPr/>
        </p:nvSpPr>
        <p:spPr bwMode="auto">
          <a:xfrm>
            <a:off x="272480" y="2342689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9" name="직사각형 66"/>
          <p:cNvSpPr>
            <a:spLocks noChangeArrowheads="1"/>
          </p:cNvSpPr>
          <p:nvPr/>
        </p:nvSpPr>
        <p:spPr bwMode="auto">
          <a:xfrm>
            <a:off x="1079674" y="2350627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출하상차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3" name="직사각형 51"/>
          <p:cNvSpPr>
            <a:spLocks noChangeArrowheads="1"/>
          </p:cNvSpPr>
          <p:nvPr/>
        </p:nvSpPr>
        <p:spPr bwMode="auto">
          <a:xfrm>
            <a:off x="6824663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048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048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0486" name="직사각형 51"/>
          <p:cNvSpPr>
            <a:spLocks noChangeArrowheads="1"/>
          </p:cNvSpPr>
          <p:nvPr/>
        </p:nvSpPr>
        <p:spPr bwMode="auto">
          <a:xfrm>
            <a:off x="7375525" y="32305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상차확정</a:t>
            </a:r>
          </a:p>
        </p:txBody>
      </p:sp>
      <p:sp>
        <p:nvSpPr>
          <p:cNvPr id="20487" name="직사각형 51"/>
          <p:cNvSpPr>
            <a:spLocks noChangeArrowheads="1"/>
          </p:cNvSpPr>
          <p:nvPr/>
        </p:nvSpPr>
        <p:spPr bwMode="auto">
          <a:xfrm>
            <a:off x="9026525" y="32305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aphicFrame>
        <p:nvGraphicFramePr>
          <p:cNvPr id="33" name="Group 139"/>
          <p:cNvGraphicFramePr>
            <a:graphicFrameLocks noGrp="1"/>
          </p:cNvGraphicFramePr>
          <p:nvPr/>
        </p:nvGraphicFramePr>
        <p:xfrm>
          <a:off x="379413" y="3581400"/>
          <a:ext cx="9110659" cy="563906"/>
        </p:xfrm>
        <a:graphic>
          <a:graphicData uri="http://schemas.openxmlformats.org/drawingml/2006/table">
            <a:tbl>
              <a:tblPr/>
              <a:tblGrid>
                <a:gridCol w="2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3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13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61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66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fontAlgn="ctr" latinLnBrk="1" hangingPunct="1"/>
                      <a:r>
                        <a:rPr kumimoji="0" lang="en-US" altLang="ko-KR" sz="900" b="1" dirty="0">
                          <a:latin typeface="맑은 고딕" panose="020B0503020000020004" pitchFamily="50" charset="-127"/>
                          <a:ea typeface="+mn-ea"/>
                        </a:rPr>
                        <a:t>1000001001</a:t>
                      </a:r>
                      <a:endParaRPr kumimoji="0" lang="ko-KR" altLang="en-US" sz="9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36" name="직사각형 54"/>
          <p:cNvSpPr>
            <a:spLocks noChangeArrowheads="1"/>
          </p:cNvSpPr>
          <p:nvPr/>
        </p:nvSpPr>
        <p:spPr bwMode="auto">
          <a:xfrm>
            <a:off x="309563" y="3473450"/>
            <a:ext cx="9215437" cy="7477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7" name="TextBox 55"/>
          <p:cNvSpPr txBox="1">
            <a:spLocks noChangeArrowheads="1"/>
          </p:cNvSpPr>
          <p:nvPr/>
        </p:nvSpPr>
        <p:spPr bwMode="auto">
          <a:xfrm>
            <a:off x="381000" y="33464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출하상차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</a:p>
        </p:txBody>
      </p:sp>
      <p:sp>
        <p:nvSpPr>
          <p:cNvPr id="20538" name="직사각형 54"/>
          <p:cNvSpPr>
            <a:spLocks noChangeArrowheads="1"/>
          </p:cNvSpPr>
          <p:nvPr/>
        </p:nvSpPr>
        <p:spPr bwMode="auto">
          <a:xfrm>
            <a:off x="309563" y="4400550"/>
            <a:ext cx="6167437" cy="1765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9" name="TextBox 55"/>
          <p:cNvSpPr txBox="1">
            <a:spLocks noChangeArrowheads="1"/>
          </p:cNvSpPr>
          <p:nvPr/>
        </p:nvSpPr>
        <p:spPr bwMode="auto">
          <a:xfrm>
            <a:off x="381000" y="4278313"/>
            <a:ext cx="1187624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출하상차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상세목록</a:t>
            </a:r>
          </a:p>
        </p:txBody>
      </p:sp>
      <p:graphicFrame>
        <p:nvGraphicFramePr>
          <p:cNvPr id="38" name="Group 139"/>
          <p:cNvGraphicFramePr>
            <a:graphicFrameLocks noGrp="1"/>
          </p:cNvGraphicFramePr>
          <p:nvPr/>
        </p:nvGraphicFramePr>
        <p:xfrm>
          <a:off x="379413" y="4567238"/>
          <a:ext cx="5953125" cy="663574"/>
        </p:xfrm>
        <a:graphic>
          <a:graphicData uri="http://schemas.openxmlformats.org/drawingml/2006/table">
            <a:tbl>
              <a:tblPr/>
              <a:tblGrid>
                <a:gridCol w="40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6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8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1784"/>
              </p:ext>
            </p:extLst>
          </p:nvPr>
        </p:nvGraphicFramePr>
        <p:xfrm>
          <a:off x="382588" y="5414963"/>
          <a:ext cx="2868381" cy="642936"/>
        </p:xfrm>
        <a:graphic>
          <a:graphicData uri="http://schemas.openxmlformats.org/drawingml/2006/table">
            <a:tbl>
              <a:tblPr/>
              <a:tblGrid>
                <a:gridCol w="683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97" name="직사각형 51"/>
          <p:cNvSpPr>
            <a:spLocks noChangeArrowheads="1"/>
          </p:cNvSpPr>
          <p:nvPr/>
        </p:nvSpPr>
        <p:spPr bwMode="auto">
          <a:xfrm>
            <a:off x="7926388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상차취소</a:t>
            </a:r>
          </a:p>
        </p:txBody>
      </p:sp>
      <p:sp>
        <p:nvSpPr>
          <p:cNvPr id="20598" name="TextBox 65"/>
          <p:cNvSpPr txBox="1">
            <a:spLocks noChangeArrowheads="1"/>
          </p:cNvSpPr>
          <p:nvPr/>
        </p:nvSpPr>
        <p:spPr bwMode="auto">
          <a:xfrm>
            <a:off x="6511925" y="169267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0599" name="직사각형 66"/>
          <p:cNvSpPr>
            <a:spLocks noChangeArrowheads="1"/>
          </p:cNvSpPr>
          <p:nvPr/>
        </p:nvSpPr>
        <p:spPr bwMode="auto">
          <a:xfrm>
            <a:off x="7381875" y="1692672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0600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0601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2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0603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4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5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6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7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8" name="TextBox 65"/>
          <p:cNvSpPr txBox="1">
            <a:spLocks noChangeArrowheads="1"/>
          </p:cNvSpPr>
          <p:nvPr/>
        </p:nvSpPr>
        <p:spPr bwMode="auto">
          <a:xfrm>
            <a:off x="6511925" y="2046685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0609" name="직사각형 66"/>
          <p:cNvSpPr>
            <a:spLocks noChangeArrowheads="1"/>
          </p:cNvSpPr>
          <p:nvPr/>
        </p:nvSpPr>
        <p:spPr bwMode="auto">
          <a:xfrm>
            <a:off x="7366000" y="2046685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</a:p>
        </p:txBody>
      </p:sp>
      <p:sp>
        <p:nvSpPr>
          <p:cNvPr id="20610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0611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2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0614" name="TextBox 65"/>
          <p:cNvSpPr txBox="1">
            <a:spLocks noChangeArrowheads="1"/>
          </p:cNvSpPr>
          <p:nvPr/>
        </p:nvSpPr>
        <p:spPr bwMode="auto">
          <a:xfrm>
            <a:off x="139700" y="164170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0615" name="직사각형 66"/>
          <p:cNvSpPr>
            <a:spLocks noChangeArrowheads="1"/>
          </p:cNvSpPr>
          <p:nvPr/>
        </p:nvSpPr>
        <p:spPr bwMode="auto">
          <a:xfrm>
            <a:off x="1044575" y="164170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6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0617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8" name="직사각형 48"/>
          <p:cNvSpPr>
            <a:spLocks noChangeArrowheads="1"/>
          </p:cNvSpPr>
          <p:nvPr/>
        </p:nvSpPr>
        <p:spPr bwMode="auto">
          <a:xfrm>
            <a:off x="1978097" y="164170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66"/>
          <p:cNvSpPr>
            <a:spLocks noChangeArrowheads="1"/>
          </p:cNvSpPr>
          <p:nvPr/>
        </p:nvSpPr>
        <p:spPr bwMode="auto">
          <a:xfrm>
            <a:off x="2174947" y="1641709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0620" name="직사각형 33"/>
          <p:cNvSpPr>
            <a:spLocks noChangeArrowheads="1"/>
          </p:cNvSpPr>
          <p:nvPr/>
        </p:nvSpPr>
        <p:spPr bwMode="auto">
          <a:xfrm>
            <a:off x="8240713" y="169267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21" name="직사각형 33"/>
          <p:cNvSpPr>
            <a:spLocks noChangeArrowheads="1"/>
          </p:cNvSpPr>
          <p:nvPr/>
        </p:nvSpPr>
        <p:spPr bwMode="auto">
          <a:xfrm>
            <a:off x="8226425" y="2046685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2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062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4" name="TextBox 65"/>
          <p:cNvSpPr txBox="1">
            <a:spLocks noChangeArrowheads="1"/>
          </p:cNvSpPr>
          <p:nvPr/>
        </p:nvSpPr>
        <p:spPr bwMode="auto">
          <a:xfrm>
            <a:off x="157162" y="1992547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0625" name="직사각형 66"/>
          <p:cNvSpPr>
            <a:spLocks noChangeArrowheads="1"/>
          </p:cNvSpPr>
          <p:nvPr/>
        </p:nvSpPr>
        <p:spPr bwMode="auto">
          <a:xfrm>
            <a:off x="1062037" y="1992547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6" name="직사각형 48"/>
          <p:cNvSpPr>
            <a:spLocks noChangeArrowheads="1"/>
          </p:cNvSpPr>
          <p:nvPr/>
        </p:nvSpPr>
        <p:spPr bwMode="auto">
          <a:xfrm>
            <a:off x="1995559" y="199254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6"/>
          <p:cNvSpPr>
            <a:spLocks noChangeArrowheads="1"/>
          </p:cNvSpPr>
          <p:nvPr/>
        </p:nvSpPr>
        <p:spPr bwMode="auto">
          <a:xfrm>
            <a:off x="2192409" y="1992547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0628" name="TextBox 65"/>
          <p:cNvSpPr txBox="1">
            <a:spLocks noChangeArrowheads="1"/>
          </p:cNvSpPr>
          <p:nvPr/>
        </p:nvSpPr>
        <p:spPr bwMode="auto">
          <a:xfrm>
            <a:off x="139700" y="2348880"/>
            <a:ext cx="10683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0629" name="직사각형 66"/>
          <p:cNvSpPr>
            <a:spLocks noChangeArrowheads="1"/>
          </p:cNvSpPr>
          <p:nvPr/>
        </p:nvSpPr>
        <p:spPr bwMode="auto">
          <a:xfrm>
            <a:off x="1065213" y="234888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63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065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065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63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32" name="직사각형 51"/>
          <p:cNvSpPr>
            <a:spLocks noChangeArrowheads="1"/>
          </p:cNvSpPr>
          <p:nvPr/>
        </p:nvSpPr>
        <p:spPr bwMode="auto">
          <a:xfrm>
            <a:off x="8475663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20636" name="TextBox 65"/>
          <p:cNvSpPr txBox="1">
            <a:spLocks noChangeArrowheads="1"/>
          </p:cNvSpPr>
          <p:nvPr/>
        </p:nvSpPr>
        <p:spPr bwMode="auto">
          <a:xfrm>
            <a:off x="3295600" y="2348880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7" name="직사각형 66"/>
          <p:cNvSpPr>
            <a:spLocks noChangeArrowheads="1"/>
          </p:cNvSpPr>
          <p:nvPr/>
        </p:nvSpPr>
        <p:spPr bwMode="auto">
          <a:xfrm>
            <a:off x="4201862" y="2356818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8" name="직사각형 54"/>
          <p:cNvSpPr>
            <a:spLocks noChangeArrowheads="1"/>
          </p:cNvSpPr>
          <p:nvPr/>
        </p:nvSpPr>
        <p:spPr bwMode="auto">
          <a:xfrm>
            <a:off x="6608763" y="4392613"/>
            <a:ext cx="2916237" cy="1765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9" name="TextBox 55"/>
          <p:cNvSpPr txBox="1">
            <a:spLocks noChangeArrowheads="1"/>
          </p:cNvSpPr>
          <p:nvPr/>
        </p:nvSpPr>
        <p:spPr bwMode="auto">
          <a:xfrm>
            <a:off x="6691313" y="4310063"/>
            <a:ext cx="1174750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출하상차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60045"/>
              </p:ext>
            </p:extLst>
          </p:nvPr>
        </p:nvGraphicFramePr>
        <p:xfrm>
          <a:off x="6691313" y="4557713"/>
          <a:ext cx="2294135" cy="642937"/>
        </p:xfrm>
        <a:graphic>
          <a:graphicData uri="http://schemas.openxmlformats.org/drawingml/2006/table">
            <a:tbl>
              <a:tblPr/>
              <a:tblGrid>
                <a:gridCol w="106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파렛트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상차 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파렛트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1"/>
          <p:cNvSpPr>
            <a:spLocks noChangeArrowheads="1"/>
          </p:cNvSpPr>
          <p:nvPr/>
        </p:nvSpPr>
        <p:spPr bwMode="auto">
          <a:xfrm>
            <a:off x="8985448" y="42656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1" name="직사각형 51"/>
          <p:cNvSpPr>
            <a:spLocks noChangeArrowheads="1"/>
          </p:cNvSpPr>
          <p:nvPr/>
        </p:nvSpPr>
        <p:spPr bwMode="auto">
          <a:xfrm>
            <a:off x="8376056" y="4268236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일괄적용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출하확정</a:t>
            </a:r>
          </a:p>
        </p:txBody>
      </p:sp>
      <p:sp>
        <p:nvSpPr>
          <p:cNvPr id="22531" name="직사각형 54"/>
          <p:cNvSpPr>
            <a:spLocks noChangeArrowheads="1"/>
          </p:cNvSpPr>
          <p:nvPr/>
        </p:nvSpPr>
        <p:spPr bwMode="auto">
          <a:xfrm>
            <a:off x="309563" y="3271838"/>
            <a:ext cx="9215437" cy="8778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2" name="TextBox 55"/>
          <p:cNvSpPr txBox="1">
            <a:spLocks noChangeArrowheads="1"/>
          </p:cNvSpPr>
          <p:nvPr/>
        </p:nvSpPr>
        <p:spPr bwMode="auto">
          <a:xfrm>
            <a:off x="381000" y="31480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출하확정 목록</a:t>
            </a:r>
          </a:p>
        </p:txBody>
      </p:sp>
      <p:sp>
        <p:nvSpPr>
          <p:cNvPr id="22533" name="직사각형 51"/>
          <p:cNvSpPr>
            <a:spLocks noChangeArrowheads="1"/>
          </p:cNvSpPr>
          <p:nvPr/>
        </p:nvSpPr>
        <p:spPr bwMode="auto">
          <a:xfrm>
            <a:off x="6824663" y="30146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253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253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2536" name="직사각형 51"/>
          <p:cNvSpPr>
            <a:spLocks noChangeArrowheads="1"/>
          </p:cNvSpPr>
          <p:nvPr/>
        </p:nvSpPr>
        <p:spPr bwMode="auto">
          <a:xfrm>
            <a:off x="7385050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2537" name="직사각형 51"/>
          <p:cNvSpPr>
            <a:spLocks noChangeArrowheads="1"/>
          </p:cNvSpPr>
          <p:nvPr/>
        </p:nvSpPr>
        <p:spPr bwMode="auto">
          <a:xfrm>
            <a:off x="9026525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2538" name="직사각형 54"/>
          <p:cNvSpPr>
            <a:spLocks noChangeArrowheads="1"/>
          </p:cNvSpPr>
          <p:nvPr/>
        </p:nvSpPr>
        <p:spPr bwMode="auto">
          <a:xfrm>
            <a:off x="309563" y="4395788"/>
            <a:ext cx="9215437" cy="1139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9" name="TextBox 55"/>
          <p:cNvSpPr txBox="1">
            <a:spLocks noChangeArrowheads="1"/>
          </p:cNvSpPr>
          <p:nvPr/>
        </p:nvSpPr>
        <p:spPr bwMode="auto">
          <a:xfrm>
            <a:off x="381000" y="4271963"/>
            <a:ext cx="1187624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출하확정 상세목록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Group 139"/>
          <p:cNvGraphicFramePr>
            <a:graphicFrameLocks noGrp="1"/>
          </p:cNvGraphicFramePr>
          <p:nvPr/>
        </p:nvGraphicFramePr>
        <p:xfrm>
          <a:off x="379413" y="4508500"/>
          <a:ext cx="7859713" cy="727076"/>
        </p:xfrm>
        <a:graphic>
          <a:graphicData uri="http://schemas.openxmlformats.org/drawingml/2006/table">
            <a:tbl>
              <a:tblPr/>
              <a:tblGrid>
                <a:gridCol w="26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77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77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30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7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84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출하상차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91" name="TextBox 65"/>
          <p:cNvSpPr txBox="1">
            <a:spLocks noChangeArrowheads="1"/>
          </p:cNvSpPr>
          <p:nvPr/>
        </p:nvSpPr>
        <p:spPr bwMode="auto">
          <a:xfrm>
            <a:off x="6477000" y="16605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2592" name="직사각형 66"/>
          <p:cNvSpPr>
            <a:spLocks noChangeArrowheads="1"/>
          </p:cNvSpPr>
          <p:nvPr/>
        </p:nvSpPr>
        <p:spPr bwMode="auto">
          <a:xfrm>
            <a:off x="7346950" y="16605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2593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2594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5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2596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7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8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9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0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1" name="TextBox 65"/>
          <p:cNvSpPr txBox="1">
            <a:spLocks noChangeArrowheads="1"/>
          </p:cNvSpPr>
          <p:nvPr/>
        </p:nvSpPr>
        <p:spPr bwMode="auto">
          <a:xfrm>
            <a:off x="6477000" y="201453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2602" name="직사각형 66"/>
          <p:cNvSpPr>
            <a:spLocks noChangeArrowheads="1"/>
          </p:cNvSpPr>
          <p:nvPr/>
        </p:nvSpPr>
        <p:spPr bwMode="auto">
          <a:xfrm>
            <a:off x="7331075" y="20145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22603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2604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5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2607" name="TextBox 65"/>
          <p:cNvSpPr txBox="1">
            <a:spLocks noChangeArrowheads="1"/>
          </p:cNvSpPr>
          <p:nvPr/>
        </p:nvSpPr>
        <p:spPr bwMode="auto">
          <a:xfrm>
            <a:off x="249164" y="163871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8" name="직사각형 66"/>
          <p:cNvSpPr>
            <a:spLocks noChangeArrowheads="1"/>
          </p:cNvSpPr>
          <p:nvPr/>
        </p:nvSpPr>
        <p:spPr bwMode="auto">
          <a:xfrm>
            <a:off x="1057275" y="163871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9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2610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1" name="직사각형 48"/>
          <p:cNvSpPr>
            <a:spLocks noChangeArrowheads="1"/>
          </p:cNvSpPr>
          <p:nvPr/>
        </p:nvSpPr>
        <p:spPr bwMode="auto">
          <a:xfrm>
            <a:off x="1971696" y="163871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2168546" y="1638719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2613" name="직사각형 33"/>
          <p:cNvSpPr>
            <a:spLocks noChangeArrowheads="1"/>
          </p:cNvSpPr>
          <p:nvPr/>
        </p:nvSpPr>
        <p:spPr bwMode="auto">
          <a:xfrm>
            <a:off x="8205788" y="16605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14" name="직사각형 33"/>
          <p:cNvSpPr>
            <a:spLocks noChangeArrowheads="1"/>
          </p:cNvSpPr>
          <p:nvPr/>
        </p:nvSpPr>
        <p:spPr bwMode="auto">
          <a:xfrm>
            <a:off x="8191500" y="20145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15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2616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7" name="TextBox 65"/>
          <p:cNvSpPr txBox="1">
            <a:spLocks noChangeArrowheads="1"/>
          </p:cNvSpPr>
          <p:nvPr/>
        </p:nvSpPr>
        <p:spPr bwMode="auto">
          <a:xfrm>
            <a:off x="266626" y="1989557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2618" name="직사각형 66"/>
          <p:cNvSpPr>
            <a:spLocks noChangeArrowheads="1"/>
          </p:cNvSpPr>
          <p:nvPr/>
        </p:nvSpPr>
        <p:spPr bwMode="auto">
          <a:xfrm>
            <a:off x="1074737" y="1989557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9" name="직사각형 48"/>
          <p:cNvSpPr>
            <a:spLocks noChangeArrowheads="1"/>
          </p:cNvSpPr>
          <p:nvPr/>
        </p:nvSpPr>
        <p:spPr bwMode="auto">
          <a:xfrm>
            <a:off x="1989158" y="198955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186008" y="1989557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graphicFrame>
        <p:nvGraphicFramePr>
          <p:cNvPr id="68" name="Group 139"/>
          <p:cNvGraphicFramePr>
            <a:graphicFrameLocks noGrp="1"/>
          </p:cNvGraphicFramePr>
          <p:nvPr/>
        </p:nvGraphicFramePr>
        <p:xfrm>
          <a:off x="379413" y="3414713"/>
          <a:ext cx="9110664" cy="563888"/>
        </p:xfrm>
        <a:graphic>
          <a:graphicData uri="http://schemas.openxmlformats.org/drawingml/2006/table">
            <a:tbl>
              <a:tblPr/>
              <a:tblGrid>
                <a:gridCol w="18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4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9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9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8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8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출고상차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72" name="TextBox 65"/>
          <p:cNvSpPr txBox="1">
            <a:spLocks noChangeArrowheads="1"/>
          </p:cNvSpPr>
          <p:nvPr/>
        </p:nvSpPr>
        <p:spPr bwMode="auto">
          <a:xfrm>
            <a:off x="182563" y="23590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2673" name="직사각형 66"/>
          <p:cNvSpPr>
            <a:spLocks noChangeArrowheads="1"/>
          </p:cNvSpPr>
          <p:nvPr/>
        </p:nvSpPr>
        <p:spPr bwMode="auto">
          <a:xfrm>
            <a:off x="1077913" y="23590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67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268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268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67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76" name="직사각형 51"/>
          <p:cNvSpPr>
            <a:spLocks noChangeArrowheads="1"/>
          </p:cNvSpPr>
          <p:nvPr/>
        </p:nvSpPr>
        <p:spPr bwMode="auto">
          <a:xfrm>
            <a:off x="7943850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3" name="TextBox 65"/>
          <p:cNvSpPr txBox="1">
            <a:spLocks noChangeArrowheads="1"/>
          </p:cNvSpPr>
          <p:nvPr/>
        </p:nvSpPr>
        <p:spPr bwMode="auto">
          <a:xfrm>
            <a:off x="6470650" y="23891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출력종류</a:t>
            </a:r>
          </a:p>
        </p:txBody>
      </p:sp>
      <p:sp>
        <p:nvSpPr>
          <p:cNvPr id="54" name="직사각형 66"/>
          <p:cNvSpPr>
            <a:spLocks noChangeArrowheads="1"/>
          </p:cNvSpPr>
          <p:nvPr/>
        </p:nvSpPr>
        <p:spPr bwMode="auto">
          <a:xfrm>
            <a:off x="7381875" y="23891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출고거래명세서</a:t>
            </a:r>
          </a:p>
        </p:txBody>
      </p:sp>
      <p:sp>
        <p:nvSpPr>
          <p:cNvPr id="22679" name="직사각형 33"/>
          <p:cNvSpPr>
            <a:spLocks noChangeArrowheads="1"/>
          </p:cNvSpPr>
          <p:nvPr/>
        </p:nvSpPr>
        <p:spPr bwMode="auto">
          <a:xfrm>
            <a:off x="8239125" y="2386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80" name="직사각형 51"/>
          <p:cNvSpPr>
            <a:spLocks noChangeArrowheads="1"/>
          </p:cNvSpPr>
          <p:nvPr/>
        </p:nvSpPr>
        <p:spPr bwMode="auto">
          <a:xfrm>
            <a:off x="8483600" y="30162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22681" name="TextBox 65"/>
          <p:cNvSpPr txBox="1">
            <a:spLocks noChangeArrowheads="1"/>
          </p:cNvSpPr>
          <p:nvPr/>
        </p:nvSpPr>
        <p:spPr bwMode="auto">
          <a:xfrm>
            <a:off x="3296816" y="2348880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82" name="직사각형 66"/>
          <p:cNvSpPr>
            <a:spLocks noChangeArrowheads="1"/>
          </p:cNvSpPr>
          <p:nvPr/>
        </p:nvSpPr>
        <p:spPr bwMode="auto">
          <a:xfrm>
            <a:off x="4206987" y="2356818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65"/>
          <p:cNvSpPr txBox="1">
            <a:spLocks noChangeArrowheads="1"/>
          </p:cNvSpPr>
          <p:nvPr/>
        </p:nvSpPr>
        <p:spPr bwMode="auto">
          <a:xfrm>
            <a:off x="141288" y="2926556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출고확정일자</a:t>
            </a:r>
          </a:p>
        </p:txBody>
      </p:sp>
      <p:sp>
        <p:nvSpPr>
          <p:cNvPr id="59" name="직사각형 66"/>
          <p:cNvSpPr>
            <a:spLocks noChangeArrowheads="1"/>
          </p:cNvSpPr>
          <p:nvPr/>
        </p:nvSpPr>
        <p:spPr bwMode="auto">
          <a:xfrm>
            <a:off x="1057275" y="2926556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48"/>
          <p:cNvSpPr>
            <a:spLocks noChangeArrowheads="1"/>
          </p:cNvSpPr>
          <p:nvPr/>
        </p:nvSpPr>
        <p:spPr bwMode="auto">
          <a:xfrm>
            <a:off x="1924050" y="2926556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5"/>
          <p:cNvSpPr txBox="1">
            <a:spLocks noChangeArrowheads="1"/>
          </p:cNvSpPr>
          <p:nvPr/>
        </p:nvSpPr>
        <p:spPr bwMode="auto">
          <a:xfrm>
            <a:off x="2151063" y="6575003"/>
            <a:ext cx="47799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출력종류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>
                <a:latin typeface="+mn-ea"/>
                <a:ea typeface="+mn-ea"/>
              </a:rPr>
              <a:t>출고거래명세서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출고시리얼스캔</a:t>
            </a:r>
          </a:p>
        </p:txBody>
      </p:sp>
      <p:sp>
        <p:nvSpPr>
          <p:cNvPr id="12291" name="직사각형 54"/>
          <p:cNvSpPr>
            <a:spLocks noChangeArrowheads="1"/>
          </p:cNvSpPr>
          <p:nvPr/>
        </p:nvSpPr>
        <p:spPr bwMode="auto">
          <a:xfrm>
            <a:off x="309563" y="3267075"/>
            <a:ext cx="9215437" cy="199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2292" name="TextBox 55"/>
          <p:cNvSpPr txBox="1">
            <a:spLocks noChangeArrowheads="1"/>
          </p:cNvSpPr>
          <p:nvPr/>
        </p:nvSpPr>
        <p:spPr bwMode="auto">
          <a:xfrm>
            <a:off x="423863" y="3148013"/>
            <a:ext cx="776287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출고 목록</a:t>
            </a:r>
          </a:p>
        </p:txBody>
      </p:sp>
      <p:sp>
        <p:nvSpPr>
          <p:cNvPr id="1229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229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12437" name="직사각형 54"/>
          <p:cNvSpPr>
            <a:spLocks noChangeArrowheads="1"/>
          </p:cNvSpPr>
          <p:nvPr/>
        </p:nvSpPr>
        <p:spPr bwMode="auto">
          <a:xfrm>
            <a:off x="309563" y="5591175"/>
            <a:ext cx="9207500" cy="790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2441" name="TextBox 55"/>
          <p:cNvSpPr txBox="1">
            <a:spLocks noChangeArrowheads="1"/>
          </p:cNvSpPr>
          <p:nvPr/>
        </p:nvSpPr>
        <p:spPr bwMode="auto">
          <a:xfrm>
            <a:off x="368300" y="5476875"/>
            <a:ext cx="1200324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err="1">
                <a:latin typeface="+mn-ea"/>
                <a:ea typeface="+mn-ea"/>
              </a:rPr>
              <a:t>출고시리얼</a:t>
            </a:r>
            <a:r>
              <a:rPr lang="ko-KR" altLang="en-US" sz="900" dirty="0">
                <a:latin typeface="+mn-ea"/>
                <a:ea typeface="+mn-ea"/>
              </a:rPr>
              <a:t> 목록</a:t>
            </a:r>
          </a:p>
        </p:txBody>
      </p:sp>
      <p:graphicFrame>
        <p:nvGraphicFramePr>
          <p:cNvPr id="5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52948"/>
              </p:ext>
            </p:extLst>
          </p:nvPr>
        </p:nvGraphicFramePr>
        <p:xfrm>
          <a:off x="381000" y="5702300"/>
          <a:ext cx="3132137" cy="490538"/>
        </p:xfrm>
        <a:graphic>
          <a:graphicData uri="http://schemas.openxmlformats.org/drawingml/2006/table">
            <a:tbl>
              <a:tblPr/>
              <a:tblGrid>
                <a:gridCol w="32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2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시리얼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279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50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2510" name="직사각형 66"/>
            <p:cNvSpPr>
              <a:spLocks noChangeArrowheads="1"/>
            </p:cNvSpPr>
            <p:nvPr/>
          </p:nvSpPr>
          <p:spPr bwMode="auto">
            <a:xfrm>
              <a:off x="4310060" y="1433512"/>
              <a:ext cx="1000130" cy="2149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248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defRPr/>
            </a:pPr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9017000" y="29972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인쇄</a:t>
            </a:r>
          </a:p>
        </p:txBody>
      </p:sp>
      <p:sp>
        <p:nvSpPr>
          <p:cNvPr id="46" name="직사각형 51"/>
          <p:cNvSpPr>
            <a:spLocks noChangeArrowheads="1"/>
          </p:cNvSpPr>
          <p:nvPr/>
        </p:nvSpPr>
        <p:spPr bwMode="auto">
          <a:xfrm>
            <a:off x="8472488" y="53594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신규</a:t>
            </a:r>
          </a:p>
        </p:txBody>
      </p:sp>
      <p:sp>
        <p:nvSpPr>
          <p:cNvPr id="48" name="직사각형 51"/>
          <p:cNvSpPr>
            <a:spLocks noChangeArrowheads="1"/>
          </p:cNvSpPr>
          <p:nvPr/>
        </p:nvSpPr>
        <p:spPr bwMode="auto">
          <a:xfrm>
            <a:off x="9017000" y="5359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삭제</a:t>
            </a:r>
          </a:p>
        </p:txBody>
      </p:sp>
      <p:graphicFrame>
        <p:nvGraphicFramePr>
          <p:cNvPr id="39" name="Group 139"/>
          <p:cNvGraphicFramePr>
            <a:graphicFrameLocks noGrp="1"/>
          </p:cNvGraphicFramePr>
          <p:nvPr/>
        </p:nvGraphicFramePr>
        <p:xfrm>
          <a:off x="415925" y="3371850"/>
          <a:ext cx="9001125" cy="496888"/>
        </p:xfrm>
        <a:graphic>
          <a:graphicData uri="http://schemas.openxmlformats.org/drawingml/2006/table">
            <a:tbl>
              <a:tblPr/>
              <a:tblGrid>
                <a:gridCol w="22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6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7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4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5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9"/>
          <p:cNvGraphicFramePr>
            <a:graphicFrameLocks noGrp="1"/>
          </p:cNvGraphicFramePr>
          <p:nvPr/>
        </p:nvGraphicFramePr>
        <p:xfrm>
          <a:off x="431800" y="4008438"/>
          <a:ext cx="7400926" cy="503270"/>
        </p:xfrm>
        <a:graphic>
          <a:graphicData uri="http://schemas.openxmlformats.org/drawingml/2006/table">
            <a:tbl>
              <a:tblPr/>
              <a:tblGrid>
                <a:gridCol w="105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447675" y="4656138"/>
          <a:ext cx="5259392" cy="492125"/>
        </p:xfrm>
        <a:graphic>
          <a:graphicData uri="http://schemas.openxmlformats.org/drawingml/2006/table">
            <a:tbl>
              <a:tblPr/>
              <a:tblGrid>
                <a:gridCol w="65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2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903" name="TextBox 65"/>
          <p:cNvSpPr txBox="1">
            <a:spLocks noChangeArrowheads="1"/>
          </p:cNvSpPr>
          <p:nvPr/>
        </p:nvSpPr>
        <p:spPr bwMode="auto">
          <a:xfrm>
            <a:off x="6470650" y="163871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32904" name="직사각형 66"/>
          <p:cNvSpPr>
            <a:spLocks noChangeArrowheads="1"/>
          </p:cNvSpPr>
          <p:nvPr/>
        </p:nvSpPr>
        <p:spPr bwMode="auto">
          <a:xfrm>
            <a:off x="7340600" y="163871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32905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32906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07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32908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09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0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1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2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3" name="TextBox 65"/>
          <p:cNvSpPr txBox="1">
            <a:spLocks noChangeArrowheads="1"/>
          </p:cNvSpPr>
          <p:nvPr/>
        </p:nvSpPr>
        <p:spPr bwMode="auto">
          <a:xfrm>
            <a:off x="6470650" y="1992732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32914" name="직사각형 61"/>
          <p:cNvSpPr>
            <a:spLocks noChangeArrowheads="1"/>
          </p:cNvSpPr>
          <p:nvPr/>
        </p:nvSpPr>
        <p:spPr bwMode="auto">
          <a:xfrm>
            <a:off x="7324725" y="1992732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32915" name="TextBox 62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2916" name="직사각형 63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7" name="직사각형 64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2921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32922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5" name="직사각형 33"/>
          <p:cNvSpPr>
            <a:spLocks noChangeArrowheads="1"/>
          </p:cNvSpPr>
          <p:nvPr/>
        </p:nvSpPr>
        <p:spPr bwMode="auto">
          <a:xfrm>
            <a:off x="8199438" y="163871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926" name="직사각형 33"/>
          <p:cNvSpPr>
            <a:spLocks noChangeArrowheads="1"/>
          </p:cNvSpPr>
          <p:nvPr/>
        </p:nvSpPr>
        <p:spPr bwMode="auto">
          <a:xfrm>
            <a:off x="8185150" y="199273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927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2928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3" name="TextBox 82"/>
          <p:cNvSpPr txBox="1">
            <a:spLocks noChangeArrowheads="1"/>
          </p:cNvSpPr>
          <p:nvPr/>
        </p:nvSpPr>
        <p:spPr bwMode="auto">
          <a:xfrm>
            <a:off x="194618" y="24034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32934" name="직사각형 83"/>
          <p:cNvSpPr>
            <a:spLocks noChangeArrowheads="1"/>
          </p:cNvSpPr>
          <p:nvPr/>
        </p:nvSpPr>
        <p:spPr bwMode="auto">
          <a:xfrm>
            <a:off x="105727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5" name="직사각형 48"/>
          <p:cNvSpPr>
            <a:spLocks noChangeArrowheads="1"/>
          </p:cNvSpPr>
          <p:nvPr/>
        </p:nvSpPr>
        <p:spPr bwMode="auto">
          <a:xfrm>
            <a:off x="2000672" y="24034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6" name="직사각형 85"/>
          <p:cNvSpPr>
            <a:spLocks noChangeArrowheads="1"/>
          </p:cNvSpPr>
          <p:nvPr/>
        </p:nvSpPr>
        <p:spPr bwMode="auto">
          <a:xfrm>
            <a:off x="2192409" y="24034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7" name="TextBox 65"/>
          <p:cNvSpPr txBox="1">
            <a:spLocks noChangeArrowheads="1"/>
          </p:cNvSpPr>
          <p:nvPr/>
        </p:nvSpPr>
        <p:spPr bwMode="auto">
          <a:xfrm>
            <a:off x="3517900" y="2363788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8" name="직사각형 66"/>
          <p:cNvSpPr>
            <a:spLocks noChangeArrowheads="1"/>
          </p:cNvSpPr>
          <p:nvPr/>
        </p:nvSpPr>
        <p:spPr bwMode="auto">
          <a:xfrm>
            <a:off x="4167188" y="2371726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>
            <a:spLocks noChangeArrowheads="1"/>
          </p:cNvSpPr>
          <p:nvPr/>
        </p:nvSpPr>
        <p:spPr bwMode="auto">
          <a:xfrm>
            <a:off x="8429626" y="29972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조회</a:t>
            </a:r>
          </a:p>
        </p:txBody>
      </p:sp>
      <p:sp>
        <p:nvSpPr>
          <p:cNvPr id="57" name="TextBox 65"/>
          <p:cNvSpPr txBox="1">
            <a:spLocks noChangeArrowheads="1"/>
          </p:cNvSpPr>
          <p:nvPr/>
        </p:nvSpPr>
        <p:spPr bwMode="auto">
          <a:xfrm>
            <a:off x="6470650" y="23891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출력종류</a:t>
            </a:r>
          </a:p>
        </p:txBody>
      </p:sp>
      <p:sp>
        <p:nvSpPr>
          <p:cNvPr id="58" name="직사각형 66"/>
          <p:cNvSpPr>
            <a:spLocks noChangeArrowheads="1"/>
          </p:cNvSpPr>
          <p:nvPr/>
        </p:nvSpPr>
        <p:spPr bwMode="auto">
          <a:xfrm>
            <a:off x="7381875" y="23891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 err="1">
                <a:latin typeface="+mn-ea"/>
                <a:ea typeface="+mn-ea"/>
              </a:rPr>
              <a:t>출고시리얼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9" name="직사각형 33"/>
          <p:cNvSpPr>
            <a:spLocks noChangeArrowheads="1"/>
          </p:cNvSpPr>
          <p:nvPr/>
        </p:nvSpPr>
        <p:spPr bwMode="auto">
          <a:xfrm>
            <a:off x="8239125" y="2386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0" name="TextBox 65"/>
          <p:cNvSpPr txBox="1">
            <a:spLocks noChangeArrowheads="1"/>
          </p:cNvSpPr>
          <p:nvPr/>
        </p:nvSpPr>
        <p:spPr bwMode="auto">
          <a:xfrm>
            <a:off x="2151063" y="6575003"/>
            <a:ext cx="47799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출력종류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 err="1">
                <a:latin typeface="+mn-ea"/>
                <a:ea typeface="+mn-ea"/>
              </a:rPr>
              <a:t>출고시리얼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1" name="TextBox 65">
            <a:extLst>
              <a:ext uri="{FF2B5EF4-FFF2-40B4-BE49-F238E27FC236}">
                <a16:creationId xmlns:a16="http://schemas.microsoft.com/office/drawing/2014/main" id="{7FBA5850-9DF0-4542-A3DE-7BE80769A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64" y="163871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6">
            <a:extLst>
              <a:ext uri="{FF2B5EF4-FFF2-40B4-BE49-F238E27FC236}">
                <a16:creationId xmlns:a16="http://schemas.microsoft.com/office/drawing/2014/main" id="{68E0DF7B-DC44-42FA-9835-2080DB3D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163871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48">
            <a:extLst>
              <a:ext uri="{FF2B5EF4-FFF2-40B4-BE49-F238E27FC236}">
                <a16:creationId xmlns:a16="http://schemas.microsoft.com/office/drawing/2014/main" id="{63EC89D8-6FA9-40BD-95FB-05FD11FBD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96" y="163871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6">
            <a:extLst>
              <a:ext uri="{FF2B5EF4-FFF2-40B4-BE49-F238E27FC236}">
                <a16:creationId xmlns:a16="http://schemas.microsoft.com/office/drawing/2014/main" id="{59763984-BD3A-4C8B-A73D-4D08408A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46" y="1638719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65" name="TextBox 65">
            <a:extLst>
              <a:ext uri="{FF2B5EF4-FFF2-40B4-BE49-F238E27FC236}">
                <a16:creationId xmlns:a16="http://schemas.microsoft.com/office/drawing/2014/main" id="{505320C8-642A-4768-9044-84D2AB60A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26" y="1989557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AA8846-D1BD-4F0E-9AB4-A458533C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7" y="1989557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48">
            <a:extLst>
              <a:ext uri="{FF2B5EF4-FFF2-40B4-BE49-F238E27FC236}">
                <a16:creationId xmlns:a16="http://schemas.microsoft.com/office/drawing/2014/main" id="{196B7650-5A70-4E20-8A83-8F219C48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58" y="198955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64113-0EDD-4717-90A6-3EE962A4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08" y="1989557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2867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867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2867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885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885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67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2" name="Group 139"/>
          <p:cNvGraphicFramePr>
            <a:graphicFrameLocks noGrp="1"/>
          </p:cNvGraphicFramePr>
          <p:nvPr/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출고확정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2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2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 목록 </a:t>
            </a:r>
          </a:p>
        </p:txBody>
      </p:sp>
      <p:sp>
        <p:nvSpPr>
          <p:cNvPr id="2872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873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8731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8732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확정취소</a:t>
            </a:r>
          </a:p>
        </p:txBody>
      </p:sp>
      <p:sp>
        <p:nvSpPr>
          <p:cNvPr id="28733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34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1187624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 상세목록</a:t>
            </a:r>
          </a:p>
        </p:txBody>
      </p:sp>
      <p:graphicFrame>
        <p:nvGraphicFramePr>
          <p:cNvPr id="5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80863"/>
              </p:ext>
            </p:extLst>
          </p:nvPr>
        </p:nvGraphicFramePr>
        <p:xfrm>
          <a:off x="379413" y="4838700"/>
          <a:ext cx="9037637" cy="503270"/>
        </p:xfrm>
        <a:graphic>
          <a:graphicData uri="http://schemas.openxmlformats.org/drawingml/2006/table">
            <a:tbl>
              <a:tblPr/>
              <a:tblGrid>
                <a:gridCol w="19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1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3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11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11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11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1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319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출고완료수량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미배송수량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미배송사유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08654"/>
              </p:ext>
            </p:extLst>
          </p:nvPr>
        </p:nvGraphicFramePr>
        <p:xfrm>
          <a:off x="387350" y="5626100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20" name="TextBox 65"/>
          <p:cNvSpPr txBox="1">
            <a:spLocks noChangeArrowheads="1"/>
          </p:cNvSpPr>
          <p:nvPr/>
        </p:nvSpPr>
        <p:spPr bwMode="auto">
          <a:xfrm>
            <a:off x="6477000" y="163871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8821" name="직사각형 66"/>
          <p:cNvSpPr>
            <a:spLocks noChangeArrowheads="1"/>
          </p:cNvSpPr>
          <p:nvPr/>
        </p:nvSpPr>
        <p:spPr bwMode="auto">
          <a:xfrm>
            <a:off x="7346950" y="163871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8822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8823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4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8825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6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7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8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9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0" name="TextBox 65"/>
          <p:cNvSpPr txBox="1">
            <a:spLocks noChangeArrowheads="1"/>
          </p:cNvSpPr>
          <p:nvPr/>
        </p:nvSpPr>
        <p:spPr bwMode="auto">
          <a:xfrm>
            <a:off x="6477000" y="1992732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8831" name="직사각형 66"/>
          <p:cNvSpPr>
            <a:spLocks noChangeArrowheads="1"/>
          </p:cNvSpPr>
          <p:nvPr/>
        </p:nvSpPr>
        <p:spPr bwMode="auto">
          <a:xfrm>
            <a:off x="7331075" y="1992732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8832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8833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4" name="직사각형 67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8838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8839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2" name="직사각형 33"/>
          <p:cNvSpPr>
            <a:spLocks noChangeArrowheads="1"/>
          </p:cNvSpPr>
          <p:nvPr/>
        </p:nvSpPr>
        <p:spPr bwMode="auto">
          <a:xfrm>
            <a:off x="8205788" y="163871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843" name="직사각형 33"/>
          <p:cNvSpPr>
            <a:spLocks noChangeArrowheads="1"/>
          </p:cNvSpPr>
          <p:nvPr/>
        </p:nvSpPr>
        <p:spPr bwMode="auto">
          <a:xfrm>
            <a:off x="8191500" y="199273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844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8845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6" name="TextBox 65"/>
          <p:cNvSpPr txBox="1">
            <a:spLocks noChangeArrowheads="1"/>
          </p:cNvSpPr>
          <p:nvPr/>
        </p:nvSpPr>
        <p:spPr bwMode="auto">
          <a:xfrm>
            <a:off x="272480" y="2302136"/>
            <a:ext cx="6480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7" name="직사각형 66"/>
          <p:cNvSpPr>
            <a:spLocks noChangeArrowheads="1"/>
          </p:cNvSpPr>
          <p:nvPr/>
        </p:nvSpPr>
        <p:spPr bwMode="auto">
          <a:xfrm>
            <a:off x="1057275" y="2305200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id="{2F5D4616-0AD1-4612-830D-B341D23A6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64" y="163871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66">
            <a:extLst>
              <a:ext uri="{FF2B5EF4-FFF2-40B4-BE49-F238E27FC236}">
                <a16:creationId xmlns:a16="http://schemas.microsoft.com/office/drawing/2014/main" id="{FEE1E344-8AF3-4AC6-951A-E7AF1826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163871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48">
            <a:extLst>
              <a:ext uri="{FF2B5EF4-FFF2-40B4-BE49-F238E27FC236}">
                <a16:creationId xmlns:a16="http://schemas.microsoft.com/office/drawing/2014/main" id="{F6F17931-49D2-4C8D-9736-8CE6083E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96" y="163871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>
            <a:extLst>
              <a:ext uri="{FF2B5EF4-FFF2-40B4-BE49-F238E27FC236}">
                <a16:creationId xmlns:a16="http://schemas.microsoft.com/office/drawing/2014/main" id="{C791885B-CE11-460E-B7A1-E12A45F6A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46" y="1638719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58" name="TextBox 65">
            <a:extLst>
              <a:ext uri="{FF2B5EF4-FFF2-40B4-BE49-F238E27FC236}">
                <a16:creationId xmlns:a16="http://schemas.microsoft.com/office/drawing/2014/main" id="{CFD824B1-1ECD-4D27-8299-C14723991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26" y="1989557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FDAED1C-118A-49F2-BD2C-68871C45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7" y="1989557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48">
            <a:extLst>
              <a:ext uri="{FF2B5EF4-FFF2-40B4-BE49-F238E27FC236}">
                <a16:creationId xmlns:a16="http://schemas.microsoft.com/office/drawing/2014/main" id="{AA26980B-6C4A-4650-8386-60B4A3B2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58" y="198955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EFDF0E-E2E7-4AF7-806E-213F925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08" y="1989557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62" name="직사각형 51">
            <a:extLst>
              <a:ext uri="{FF2B5EF4-FFF2-40B4-BE49-F238E27FC236}">
                <a16:creationId xmlns:a16="http://schemas.microsoft.com/office/drawing/2014/main" id="{CA65E2B5-3F33-4A8A-A48B-0ADA233C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688" y="2625557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출고조회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배송처별</a:t>
            </a:r>
          </a:p>
        </p:txBody>
      </p:sp>
      <p:sp>
        <p:nvSpPr>
          <p:cNvPr id="24579" name="직사각형 54"/>
          <p:cNvSpPr>
            <a:spLocks noChangeArrowheads="1"/>
          </p:cNvSpPr>
          <p:nvPr/>
        </p:nvSpPr>
        <p:spPr bwMode="auto">
          <a:xfrm>
            <a:off x="309563" y="2822575"/>
            <a:ext cx="9215437" cy="34861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1" name="직사각형 51"/>
          <p:cNvSpPr>
            <a:spLocks noChangeArrowheads="1"/>
          </p:cNvSpPr>
          <p:nvPr/>
        </p:nvSpPr>
        <p:spPr bwMode="auto">
          <a:xfrm>
            <a:off x="8482013" y="25654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458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458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4584" name="직사각형 51"/>
          <p:cNvSpPr>
            <a:spLocks noChangeArrowheads="1"/>
          </p:cNvSpPr>
          <p:nvPr/>
        </p:nvSpPr>
        <p:spPr bwMode="auto">
          <a:xfrm>
            <a:off x="9026525" y="2565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4585" name="TextBox 65"/>
          <p:cNvSpPr txBox="1">
            <a:spLocks noChangeArrowheads="1"/>
          </p:cNvSpPr>
          <p:nvPr/>
        </p:nvSpPr>
        <p:spPr bwMode="auto">
          <a:xfrm>
            <a:off x="6477000" y="166825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4586" name="직사각형 66"/>
          <p:cNvSpPr>
            <a:spLocks noChangeArrowheads="1"/>
          </p:cNvSpPr>
          <p:nvPr/>
        </p:nvSpPr>
        <p:spPr bwMode="auto">
          <a:xfrm>
            <a:off x="7346950" y="166825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458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458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459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5" name="TextBox 65"/>
          <p:cNvSpPr txBox="1">
            <a:spLocks noChangeArrowheads="1"/>
          </p:cNvSpPr>
          <p:nvPr/>
        </p:nvSpPr>
        <p:spPr bwMode="auto">
          <a:xfrm>
            <a:off x="6477000" y="2022272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4596" name="직사각형 66"/>
          <p:cNvSpPr>
            <a:spLocks noChangeArrowheads="1"/>
          </p:cNvSpPr>
          <p:nvPr/>
        </p:nvSpPr>
        <p:spPr bwMode="auto">
          <a:xfrm>
            <a:off x="7331075" y="2022272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459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459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4603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4604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07" name="직사각형 33"/>
          <p:cNvSpPr>
            <a:spLocks noChangeArrowheads="1"/>
          </p:cNvSpPr>
          <p:nvPr/>
        </p:nvSpPr>
        <p:spPr bwMode="auto">
          <a:xfrm>
            <a:off x="8205788" y="166825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608" name="직사각형 33"/>
          <p:cNvSpPr>
            <a:spLocks noChangeArrowheads="1"/>
          </p:cNvSpPr>
          <p:nvPr/>
        </p:nvSpPr>
        <p:spPr bwMode="auto">
          <a:xfrm>
            <a:off x="8191500" y="202227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609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4610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1" name="TextBox 65"/>
          <p:cNvSpPr txBox="1">
            <a:spLocks noChangeArrowheads="1"/>
          </p:cNvSpPr>
          <p:nvPr/>
        </p:nvSpPr>
        <p:spPr bwMode="auto">
          <a:xfrm>
            <a:off x="283238" y="2302442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2" name="직사각형 66"/>
          <p:cNvSpPr>
            <a:spLocks noChangeArrowheads="1"/>
          </p:cNvSpPr>
          <p:nvPr/>
        </p:nvSpPr>
        <p:spPr bwMode="auto">
          <a:xfrm>
            <a:off x="1068033" y="2310380"/>
            <a:ext cx="48260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Group 139"/>
          <p:cNvGraphicFramePr>
            <a:graphicFrameLocks noGrp="1"/>
          </p:cNvGraphicFramePr>
          <p:nvPr/>
        </p:nvGraphicFramePr>
        <p:xfrm>
          <a:off x="406400" y="29972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2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9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1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6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Group 139"/>
          <p:cNvGraphicFramePr>
            <a:graphicFrameLocks noGrp="1"/>
          </p:cNvGraphicFramePr>
          <p:nvPr/>
        </p:nvGraphicFramePr>
        <p:xfrm>
          <a:off x="381000" y="3644900"/>
          <a:ext cx="2263775" cy="503270"/>
        </p:xfrm>
        <a:graphic>
          <a:graphicData uri="http://schemas.openxmlformats.org/drawingml/2006/table">
            <a:tbl>
              <a:tblPr/>
              <a:tblGrid>
                <a:gridCol w="79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76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68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468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468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68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6" name="TextBox 65">
            <a:extLst>
              <a:ext uri="{FF2B5EF4-FFF2-40B4-BE49-F238E27FC236}">
                <a16:creationId xmlns:a16="http://schemas.microsoft.com/office/drawing/2014/main" id="{065F0722-F1C3-4F7D-AC57-05ECD768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64" y="163871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66">
            <a:extLst>
              <a:ext uri="{FF2B5EF4-FFF2-40B4-BE49-F238E27FC236}">
                <a16:creationId xmlns:a16="http://schemas.microsoft.com/office/drawing/2014/main" id="{BF9ACACE-118B-4FA4-A70C-7AA47CCF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163871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743E9D-5810-4F1D-AAF1-18899F11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96" y="163871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>
            <a:extLst>
              <a:ext uri="{FF2B5EF4-FFF2-40B4-BE49-F238E27FC236}">
                <a16:creationId xmlns:a16="http://schemas.microsoft.com/office/drawing/2014/main" id="{0EB0C887-EA48-4880-9B96-0BA82F0C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46" y="1638719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396BC305-9499-47D9-8681-628FCC25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26" y="1989557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A72D0D-EBD6-400C-B470-7450D7C8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7" y="1989557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48">
            <a:extLst>
              <a:ext uri="{FF2B5EF4-FFF2-40B4-BE49-F238E27FC236}">
                <a16:creationId xmlns:a16="http://schemas.microsoft.com/office/drawing/2014/main" id="{4D941092-993E-46C2-BE6E-A7BB3D139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58" y="198955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60F631-66D9-4732-8010-26A5C0D3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08" y="1989557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출고조회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</a:t>
            </a:r>
          </a:p>
        </p:txBody>
      </p:sp>
      <p:sp>
        <p:nvSpPr>
          <p:cNvPr id="26627" name="직사각형 51"/>
          <p:cNvSpPr>
            <a:spLocks noChangeArrowheads="1"/>
          </p:cNvSpPr>
          <p:nvPr/>
        </p:nvSpPr>
        <p:spPr bwMode="auto">
          <a:xfrm>
            <a:off x="8488363" y="29241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662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662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6630" name="직사각형 51"/>
          <p:cNvSpPr>
            <a:spLocks noChangeArrowheads="1"/>
          </p:cNvSpPr>
          <p:nvPr/>
        </p:nvSpPr>
        <p:spPr bwMode="auto">
          <a:xfrm>
            <a:off x="9026525" y="29241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6631" name="직사각형 54"/>
          <p:cNvSpPr>
            <a:spLocks noChangeArrowheads="1"/>
          </p:cNvSpPr>
          <p:nvPr/>
        </p:nvSpPr>
        <p:spPr bwMode="auto">
          <a:xfrm>
            <a:off x="309563" y="3181350"/>
            <a:ext cx="9215437" cy="3200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82116"/>
              </p:ext>
            </p:extLst>
          </p:nvPr>
        </p:nvGraphicFramePr>
        <p:xfrm>
          <a:off x="379413" y="4005263"/>
          <a:ext cx="5062538" cy="588961"/>
        </p:xfrm>
        <a:graphic>
          <a:graphicData uri="http://schemas.openxmlformats.org/drawingml/2006/table">
            <a:tbl>
              <a:tblPr/>
              <a:tblGrid>
                <a:gridCol w="67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2" name="TextBox 65"/>
          <p:cNvSpPr txBox="1">
            <a:spLocks noChangeArrowheads="1"/>
          </p:cNvSpPr>
          <p:nvPr/>
        </p:nvSpPr>
        <p:spPr bwMode="auto">
          <a:xfrm>
            <a:off x="6477000" y="163871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6663" name="직사각형 66"/>
          <p:cNvSpPr>
            <a:spLocks noChangeArrowheads="1"/>
          </p:cNvSpPr>
          <p:nvPr/>
        </p:nvSpPr>
        <p:spPr bwMode="auto">
          <a:xfrm>
            <a:off x="7346950" y="163871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4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6665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6667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8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9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0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1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2" name="TextBox 65"/>
          <p:cNvSpPr txBox="1">
            <a:spLocks noChangeArrowheads="1"/>
          </p:cNvSpPr>
          <p:nvPr/>
        </p:nvSpPr>
        <p:spPr bwMode="auto">
          <a:xfrm>
            <a:off x="6477000" y="1992732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6673" name="직사각형 66"/>
          <p:cNvSpPr>
            <a:spLocks noChangeArrowheads="1"/>
          </p:cNvSpPr>
          <p:nvPr/>
        </p:nvSpPr>
        <p:spPr bwMode="auto">
          <a:xfrm>
            <a:off x="7331075" y="1992732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26674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6675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6" name="직사각형 51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6680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6681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4" name="직사각형 33"/>
          <p:cNvSpPr>
            <a:spLocks noChangeArrowheads="1"/>
          </p:cNvSpPr>
          <p:nvPr/>
        </p:nvSpPr>
        <p:spPr bwMode="auto">
          <a:xfrm>
            <a:off x="8205788" y="163871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6685" name="직사각형 33"/>
          <p:cNvSpPr>
            <a:spLocks noChangeArrowheads="1"/>
          </p:cNvSpPr>
          <p:nvPr/>
        </p:nvSpPr>
        <p:spPr bwMode="auto">
          <a:xfrm>
            <a:off x="8191500" y="1992732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6686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6687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8" name="TextBox 65"/>
          <p:cNvSpPr txBox="1">
            <a:spLocks noChangeArrowheads="1"/>
          </p:cNvSpPr>
          <p:nvPr/>
        </p:nvSpPr>
        <p:spPr bwMode="auto">
          <a:xfrm>
            <a:off x="3257500" y="2287160"/>
            <a:ext cx="6873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6689" name="직사각형 66"/>
          <p:cNvSpPr>
            <a:spLocks noChangeArrowheads="1"/>
          </p:cNvSpPr>
          <p:nvPr/>
        </p:nvSpPr>
        <p:spPr bwMode="auto">
          <a:xfrm>
            <a:off x="4191000" y="2295098"/>
            <a:ext cx="48260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6" name="TextBox 65"/>
          <p:cNvSpPr txBox="1">
            <a:spLocks noChangeArrowheads="1"/>
          </p:cNvSpPr>
          <p:nvPr/>
        </p:nvSpPr>
        <p:spPr bwMode="auto">
          <a:xfrm>
            <a:off x="272480" y="230253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26697" name="직사각형 66"/>
          <p:cNvSpPr>
            <a:spLocks noChangeArrowheads="1"/>
          </p:cNvSpPr>
          <p:nvPr/>
        </p:nvSpPr>
        <p:spPr bwMode="auto">
          <a:xfrm>
            <a:off x="1082675" y="230253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8" name="직사각형 48"/>
          <p:cNvSpPr>
            <a:spLocks noChangeArrowheads="1"/>
          </p:cNvSpPr>
          <p:nvPr/>
        </p:nvSpPr>
        <p:spPr bwMode="auto">
          <a:xfrm>
            <a:off x="2000672" y="229935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2197522" y="229935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Group 139"/>
          <p:cNvGraphicFramePr>
            <a:graphicFrameLocks noGrp="1"/>
          </p:cNvGraphicFramePr>
          <p:nvPr/>
        </p:nvGraphicFramePr>
        <p:xfrm>
          <a:off x="363538" y="3297238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5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74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675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675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75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D561F525-6072-4C41-9CC6-D40B1C47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64" y="163871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66">
            <a:extLst>
              <a:ext uri="{FF2B5EF4-FFF2-40B4-BE49-F238E27FC236}">
                <a16:creationId xmlns:a16="http://schemas.microsoft.com/office/drawing/2014/main" id="{88931D4A-FA5B-4F7B-9A5C-6F2670AC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163871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48">
            <a:extLst>
              <a:ext uri="{FF2B5EF4-FFF2-40B4-BE49-F238E27FC236}">
                <a16:creationId xmlns:a16="http://schemas.microsoft.com/office/drawing/2014/main" id="{5B54F6B2-BBAA-4D04-82F7-74A7C7CE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96" y="1638719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66">
            <a:extLst>
              <a:ext uri="{FF2B5EF4-FFF2-40B4-BE49-F238E27FC236}">
                <a16:creationId xmlns:a16="http://schemas.microsoft.com/office/drawing/2014/main" id="{1FE117BA-3C31-41F0-A617-1A280EC8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46" y="1638719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57" name="TextBox 65">
            <a:extLst>
              <a:ext uri="{FF2B5EF4-FFF2-40B4-BE49-F238E27FC236}">
                <a16:creationId xmlns:a16="http://schemas.microsoft.com/office/drawing/2014/main" id="{16206325-01D9-4845-94EC-FA3D554E2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26" y="1989557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B9119B-FC68-4F66-B253-25F81A54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7" y="1989557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48">
            <a:extLst>
              <a:ext uri="{FF2B5EF4-FFF2-40B4-BE49-F238E27FC236}">
                <a16:creationId xmlns:a16="http://schemas.microsoft.com/office/drawing/2014/main" id="{40FCA032-812C-435D-B3E1-DF90C87AB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58" y="1989557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826D1A7-1C4C-4910-8C86-4F482D9D1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08" y="1989557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출고라벨</a:t>
            </a:r>
          </a:p>
        </p:txBody>
      </p:sp>
      <p:sp>
        <p:nvSpPr>
          <p:cNvPr id="3481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482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4821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4503738" y="1844675"/>
            <a:ext cx="80645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ea typeface="맑은 고딕" panose="020B0503020000020004" pitchFamily="50" charset="-127"/>
              </a:rPr>
              <a:t>출고표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34823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4" name="TextBox 65"/>
          <p:cNvSpPr txBox="1">
            <a:spLocks noChangeArrowheads="1"/>
          </p:cNvSpPr>
          <p:nvPr/>
        </p:nvSpPr>
        <p:spPr bwMode="auto">
          <a:xfrm>
            <a:off x="738188" y="24130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</p:txBody>
      </p:sp>
      <p:sp>
        <p:nvSpPr>
          <p:cNvPr id="34825" name="TextBox 65"/>
          <p:cNvSpPr txBox="1">
            <a:spLocks noChangeArrowheads="1"/>
          </p:cNvSpPr>
          <p:nvPr/>
        </p:nvSpPr>
        <p:spPr bwMode="auto">
          <a:xfrm>
            <a:off x="738188" y="26273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</a:p>
        </p:txBody>
      </p:sp>
      <p:sp>
        <p:nvSpPr>
          <p:cNvPr id="34826" name="TextBox 65"/>
          <p:cNvSpPr txBox="1">
            <a:spLocks noChangeArrowheads="1"/>
          </p:cNvSpPr>
          <p:nvPr/>
        </p:nvSpPr>
        <p:spPr bwMode="auto">
          <a:xfrm>
            <a:off x="738188" y="28575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제품유형</a:t>
            </a:r>
          </a:p>
        </p:txBody>
      </p:sp>
      <p:sp>
        <p:nvSpPr>
          <p:cNvPr id="34827" name="TextBox 65"/>
          <p:cNvSpPr txBox="1">
            <a:spLocks noChangeArrowheads="1"/>
          </p:cNvSpPr>
          <p:nvPr/>
        </p:nvSpPr>
        <p:spPr bwMode="auto">
          <a:xfrm>
            <a:off x="738188" y="30718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</a:t>
            </a:r>
          </a:p>
        </p:txBody>
      </p:sp>
      <p:sp>
        <p:nvSpPr>
          <p:cNvPr id="34828" name="TextBox 65"/>
          <p:cNvSpPr txBox="1">
            <a:spLocks noChangeArrowheads="1"/>
          </p:cNvSpPr>
          <p:nvPr/>
        </p:nvSpPr>
        <p:spPr bwMode="auto">
          <a:xfrm>
            <a:off x="738188" y="327025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</a:p>
        </p:txBody>
      </p:sp>
      <p:sp>
        <p:nvSpPr>
          <p:cNvPr id="34829" name="TextBox 65"/>
          <p:cNvSpPr txBox="1">
            <a:spLocks noChangeArrowheads="1"/>
          </p:cNvSpPr>
          <p:nvPr/>
        </p:nvSpPr>
        <p:spPr bwMode="auto">
          <a:xfrm>
            <a:off x="738188" y="348456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</a:p>
        </p:txBody>
      </p:sp>
      <p:sp>
        <p:nvSpPr>
          <p:cNvPr id="34830" name="TextBox 65"/>
          <p:cNvSpPr txBox="1">
            <a:spLocks noChangeArrowheads="1"/>
          </p:cNvSpPr>
          <p:nvPr/>
        </p:nvSpPr>
        <p:spPr bwMode="auto">
          <a:xfrm>
            <a:off x="738188" y="3684588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로트번호</a:t>
            </a:r>
          </a:p>
        </p:txBody>
      </p:sp>
      <p:sp>
        <p:nvSpPr>
          <p:cNvPr id="34831" name="TextBox 65"/>
          <p:cNvSpPr txBox="1">
            <a:spLocks noChangeArrowheads="1"/>
          </p:cNvSpPr>
          <p:nvPr/>
        </p:nvSpPr>
        <p:spPr bwMode="auto">
          <a:xfrm>
            <a:off x="738188" y="3898900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UOM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32" name="TextBox 65"/>
          <p:cNvSpPr txBox="1">
            <a:spLocks noChangeArrowheads="1"/>
          </p:cNvSpPr>
          <p:nvPr/>
        </p:nvSpPr>
        <p:spPr bwMode="auto">
          <a:xfrm>
            <a:off x="738188" y="411321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</a:p>
        </p:txBody>
      </p:sp>
      <p:sp>
        <p:nvSpPr>
          <p:cNvPr id="34833" name="TextBox 65"/>
          <p:cNvSpPr txBox="1">
            <a:spLocks noChangeArrowheads="1"/>
          </p:cNvSpPr>
          <p:nvPr/>
        </p:nvSpPr>
        <p:spPr bwMode="auto">
          <a:xfrm>
            <a:off x="738188" y="4327525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출고지시서</a:t>
            </a:r>
          </a:p>
        </p:txBody>
      </p:sp>
      <p:sp>
        <p:nvSpPr>
          <p:cNvPr id="3686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686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6869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01126" cy="627063"/>
        </p:xfrm>
        <a:graphic>
          <a:graphicData uri="http://schemas.openxmlformats.org/drawingml/2006/table">
            <a:tbl>
              <a:tblPr/>
              <a:tblGrid>
                <a:gridCol w="73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6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919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36920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4205288" y="1844675"/>
            <a:ext cx="131921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ea typeface="맑은 고딕" panose="020B0503020000020004" pitchFamily="50" charset="-127"/>
              </a:rPr>
              <a:t>출고지시서</a:t>
            </a:r>
          </a:p>
        </p:txBody>
      </p:sp>
      <p:sp>
        <p:nvSpPr>
          <p:cNvPr id="36922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36923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6924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36925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36926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6927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3891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891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8917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74150" cy="627063"/>
        </p:xfrm>
        <a:graphic>
          <a:graphicData uri="http://schemas.openxmlformats.org/drawingml/2006/table">
            <a:tbl>
              <a:tblPr/>
              <a:tblGrid>
                <a:gridCol w="81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4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964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38965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83197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38967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38968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8969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38970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38971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8972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4096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096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0965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74150" cy="627063"/>
        </p:xfrm>
        <a:graphic>
          <a:graphicData uri="http://schemas.openxmlformats.org/drawingml/2006/table">
            <a:tbl>
              <a:tblPr/>
              <a:tblGrid>
                <a:gridCol w="81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4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01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4101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ea typeface="맑은 고딕" panose="020B0503020000020004" pitchFamily="50" charset="-127"/>
              </a:rPr>
              <a:t>피킹지시서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4101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41016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101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41018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41019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1020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출고예정등록 팝업</a:t>
            </a:r>
          </a:p>
        </p:txBody>
      </p:sp>
      <p:sp>
        <p:nvSpPr>
          <p:cNvPr id="6147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81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직사각형 51"/>
          <p:cNvSpPr>
            <a:spLocks noChangeArrowheads="1"/>
          </p:cNvSpPr>
          <p:nvPr/>
        </p:nvSpPr>
        <p:spPr bwMode="auto">
          <a:xfrm>
            <a:off x="899953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14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15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6151" name="직사각형 51"/>
          <p:cNvSpPr>
            <a:spLocks noChangeArrowheads="1"/>
          </p:cNvSpPr>
          <p:nvPr/>
        </p:nvSpPr>
        <p:spPr bwMode="auto">
          <a:xfrm>
            <a:off x="7921625" y="13144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graphicFrame>
        <p:nvGraphicFramePr>
          <p:cNvPr id="11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81673"/>
              </p:ext>
            </p:extLst>
          </p:nvPr>
        </p:nvGraphicFramePr>
        <p:xfrm>
          <a:off x="365125" y="3429000"/>
          <a:ext cx="8234363" cy="647701"/>
        </p:xfrm>
        <a:graphic>
          <a:graphicData uri="http://schemas.openxmlformats.org/drawingml/2006/table">
            <a:tbl>
              <a:tblPr/>
              <a:tblGrid>
                <a:gridCol w="2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77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6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93" name="직사각형 48"/>
          <p:cNvSpPr>
            <a:spLocks noChangeArrowheads="1"/>
          </p:cNvSpPr>
          <p:nvPr/>
        </p:nvSpPr>
        <p:spPr bwMode="auto">
          <a:xfrm>
            <a:off x="2122488" y="3814763"/>
            <a:ext cx="166687" cy="2619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4" name="직사각형 51"/>
          <p:cNvSpPr>
            <a:spLocks noChangeArrowheads="1"/>
          </p:cNvSpPr>
          <p:nvPr/>
        </p:nvSpPr>
        <p:spPr bwMode="auto">
          <a:xfrm>
            <a:off x="8467725" y="13144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197" name="TextBox 65"/>
          <p:cNvSpPr txBox="1">
            <a:spLocks noChangeArrowheads="1"/>
          </p:cNvSpPr>
          <p:nvPr/>
        </p:nvSpPr>
        <p:spPr bwMode="auto">
          <a:xfrm>
            <a:off x="3738935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6198" name="직사각형 66"/>
          <p:cNvSpPr>
            <a:spLocks noChangeArrowheads="1"/>
          </p:cNvSpPr>
          <p:nvPr/>
        </p:nvSpPr>
        <p:spPr bwMode="auto">
          <a:xfrm>
            <a:off x="4599360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9" name="TextBox 65"/>
          <p:cNvSpPr txBox="1">
            <a:spLocks noChangeArrowheads="1"/>
          </p:cNvSpPr>
          <p:nvPr/>
        </p:nvSpPr>
        <p:spPr bwMode="auto">
          <a:xfrm>
            <a:off x="3656856" y="1704975"/>
            <a:ext cx="9544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6200" name="직사각형 66"/>
          <p:cNvSpPr>
            <a:spLocks noChangeArrowheads="1"/>
          </p:cNvSpPr>
          <p:nvPr/>
        </p:nvSpPr>
        <p:spPr bwMode="auto">
          <a:xfrm>
            <a:off x="4589835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1" name="직사각형 48"/>
          <p:cNvSpPr>
            <a:spLocks noChangeArrowheads="1"/>
          </p:cNvSpPr>
          <p:nvPr/>
        </p:nvSpPr>
        <p:spPr bwMode="auto">
          <a:xfrm>
            <a:off x="5456610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4" name="TextBox 65"/>
          <p:cNvSpPr txBox="1">
            <a:spLocks noChangeArrowheads="1"/>
          </p:cNvSpPr>
          <p:nvPr/>
        </p:nvSpPr>
        <p:spPr bwMode="auto">
          <a:xfrm>
            <a:off x="400050" y="1704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6205" name="직사각형 66"/>
          <p:cNvSpPr>
            <a:spLocks noChangeArrowheads="1"/>
          </p:cNvSpPr>
          <p:nvPr/>
        </p:nvSpPr>
        <p:spPr bwMode="auto">
          <a:xfrm>
            <a:off x="1111250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6" name="직사각형 48"/>
          <p:cNvSpPr>
            <a:spLocks noChangeArrowheads="1"/>
          </p:cNvSpPr>
          <p:nvPr/>
        </p:nvSpPr>
        <p:spPr bwMode="auto">
          <a:xfrm>
            <a:off x="1995488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7" name="직사각형 66"/>
          <p:cNvSpPr>
            <a:spLocks noChangeArrowheads="1"/>
          </p:cNvSpPr>
          <p:nvPr/>
        </p:nvSpPr>
        <p:spPr bwMode="auto">
          <a:xfrm>
            <a:off x="2216150" y="1704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6208" name="TextBox 65"/>
          <p:cNvSpPr txBox="1">
            <a:spLocks noChangeArrowheads="1"/>
          </p:cNvSpPr>
          <p:nvPr/>
        </p:nvSpPr>
        <p:spPr bwMode="auto">
          <a:xfrm>
            <a:off x="437134" y="2052638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9" name="직사각형 66"/>
          <p:cNvSpPr>
            <a:spLocks noChangeArrowheads="1"/>
          </p:cNvSpPr>
          <p:nvPr/>
        </p:nvSpPr>
        <p:spPr bwMode="auto">
          <a:xfrm>
            <a:off x="1111250" y="2052638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0" name="TextBox 65"/>
          <p:cNvSpPr txBox="1">
            <a:spLocks noChangeArrowheads="1"/>
          </p:cNvSpPr>
          <p:nvPr/>
        </p:nvSpPr>
        <p:spPr bwMode="auto">
          <a:xfrm>
            <a:off x="6345238" y="1704975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6211" name="직사각형 66"/>
          <p:cNvSpPr>
            <a:spLocks noChangeArrowheads="1"/>
          </p:cNvSpPr>
          <p:nvPr/>
        </p:nvSpPr>
        <p:spPr bwMode="auto">
          <a:xfrm>
            <a:off x="7232650" y="1704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2" name="직사각형 61"/>
          <p:cNvSpPr>
            <a:spLocks noChangeArrowheads="1"/>
          </p:cNvSpPr>
          <p:nvPr/>
        </p:nvSpPr>
        <p:spPr bwMode="auto">
          <a:xfrm>
            <a:off x="2021310" y="2052638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3" name="직사각형 66"/>
          <p:cNvSpPr>
            <a:spLocks noChangeArrowheads="1"/>
          </p:cNvSpPr>
          <p:nvPr/>
        </p:nvSpPr>
        <p:spPr bwMode="auto">
          <a:xfrm>
            <a:off x="2216572" y="2052638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1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25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25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1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68300" y="4221163"/>
          <a:ext cx="8032753" cy="466725"/>
        </p:xfrm>
        <a:graphic>
          <a:graphicData uri="http://schemas.openxmlformats.org/drawingml/2006/table">
            <a:tbl>
              <a:tblPr/>
              <a:tblGrid>
                <a:gridCol w="89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9" name="TextBox 65"/>
          <p:cNvSpPr txBox="1">
            <a:spLocks noChangeArrowheads="1"/>
          </p:cNvSpPr>
          <p:nvPr/>
        </p:nvSpPr>
        <p:spPr bwMode="auto">
          <a:xfrm>
            <a:off x="416496" y="2395538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6250" name="직사각형 66"/>
          <p:cNvSpPr>
            <a:spLocks noChangeArrowheads="1"/>
          </p:cNvSpPr>
          <p:nvPr/>
        </p:nvSpPr>
        <p:spPr bwMode="auto">
          <a:xfrm>
            <a:off x="1117773" y="2395538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1" name="직사각형 48"/>
          <p:cNvSpPr>
            <a:spLocks noChangeArrowheads="1"/>
          </p:cNvSpPr>
          <p:nvPr/>
        </p:nvSpPr>
        <p:spPr bwMode="auto">
          <a:xfrm>
            <a:off x="2027833" y="2395538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2224683" y="2395538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3" name="TextBox 65"/>
          <p:cNvSpPr txBox="1">
            <a:spLocks noChangeArrowheads="1"/>
          </p:cNvSpPr>
          <p:nvPr/>
        </p:nvSpPr>
        <p:spPr bwMode="auto">
          <a:xfrm>
            <a:off x="3729410" y="2701459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254" name="직사각형 66"/>
          <p:cNvSpPr>
            <a:spLocks noChangeArrowheads="1"/>
          </p:cNvSpPr>
          <p:nvPr/>
        </p:nvSpPr>
        <p:spPr bwMode="auto">
          <a:xfrm>
            <a:off x="4589835" y="2701459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5" name="TextBox 65"/>
          <p:cNvSpPr txBox="1">
            <a:spLocks noChangeArrowheads="1"/>
          </p:cNvSpPr>
          <p:nvPr/>
        </p:nvSpPr>
        <p:spPr bwMode="auto">
          <a:xfrm>
            <a:off x="3959597" y="2372519"/>
            <a:ext cx="6492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6256" name="직사각형 66"/>
          <p:cNvSpPr>
            <a:spLocks noChangeArrowheads="1"/>
          </p:cNvSpPr>
          <p:nvPr/>
        </p:nvSpPr>
        <p:spPr bwMode="auto">
          <a:xfrm>
            <a:off x="4608885" y="2380457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65">
            <a:extLst>
              <a:ext uri="{FF2B5EF4-FFF2-40B4-BE49-F238E27FC236}">
                <a16:creationId xmlns:a16="http://schemas.microsoft.com/office/drawing/2014/main" id="{5D75EA68-4543-4905-B6C3-84C952B40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0796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46" name="직사각형 66">
            <a:extLst>
              <a:ext uri="{FF2B5EF4-FFF2-40B4-BE49-F238E27FC236}">
                <a16:creationId xmlns:a16="http://schemas.microsoft.com/office/drawing/2014/main" id="{6B3956BC-19F8-44B9-89CB-681110162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20796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65">
            <a:extLst>
              <a:ext uri="{FF2B5EF4-FFF2-40B4-BE49-F238E27FC236}">
                <a16:creationId xmlns:a16="http://schemas.microsoft.com/office/drawing/2014/main" id="{CA3F1255-6855-460F-8908-4BD8217A4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43363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출고진행상태</a:t>
            </a:r>
          </a:p>
        </p:txBody>
      </p:sp>
      <p:sp>
        <p:nvSpPr>
          <p:cNvPr id="48" name="직사각형 66">
            <a:extLst>
              <a:ext uri="{FF2B5EF4-FFF2-40B4-BE49-F238E27FC236}">
                <a16:creationId xmlns:a16="http://schemas.microsoft.com/office/drawing/2014/main" id="{0A883AE9-D25C-49CB-A2FD-7060B6D9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24336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9" name="직사각형 33">
            <a:extLst>
              <a:ext uri="{FF2B5EF4-FFF2-40B4-BE49-F238E27FC236}">
                <a16:creationId xmlns:a16="http://schemas.microsoft.com/office/drawing/2014/main" id="{F39355B1-E220-4AE2-B4B0-59CEEC1B6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8" y="20796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0" name="직사각형 33">
            <a:extLst>
              <a:ext uri="{FF2B5EF4-FFF2-40B4-BE49-F238E27FC236}">
                <a16:creationId xmlns:a16="http://schemas.microsoft.com/office/drawing/2014/main" id="{B88F5FEA-8496-4B2E-9EEE-C19AE174B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4336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D88513D2-850E-4D02-91F5-B6A127A55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49" y="2721620"/>
            <a:ext cx="1158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주문일자</a:t>
            </a:r>
          </a:p>
        </p:txBody>
      </p:sp>
      <p:sp>
        <p:nvSpPr>
          <p:cNvPr id="52" name="직사각형 66">
            <a:extLst>
              <a:ext uri="{FF2B5EF4-FFF2-40B4-BE49-F238E27FC236}">
                <a16:creationId xmlns:a16="http://schemas.microsoft.com/office/drawing/2014/main" id="{0055229D-7235-45A0-90AD-3F8B352E3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78" y="2708920"/>
            <a:ext cx="1000125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2016-10-28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48">
            <a:extLst>
              <a:ext uri="{FF2B5EF4-FFF2-40B4-BE49-F238E27FC236}">
                <a16:creationId xmlns:a16="http://schemas.microsoft.com/office/drawing/2014/main" id="{F9C02721-3A8A-4C53-B34E-496FF268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460" y="270892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18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TOTAL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 리스트</a:t>
            </a:r>
          </a:p>
        </p:txBody>
      </p:sp>
      <p:sp>
        <p:nvSpPr>
          <p:cNvPr id="43019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LO06010R</a:t>
            </a:r>
          </a:p>
        </p:txBody>
      </p:sp>
      <p:pic>
        <p:nvPicPr>
          <p:cNvPr id="430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97013"/>
            <a:ext cx="7781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66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오더별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 리스트</a:t>
            </a:r>
          </a:p>
        </p:txBody>
      </p:sp>
      <p:sp>
        <p:nvSpPr>
          <p:cNvPr id="45067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LO06020R</a:t>
            </a:r>
          </a:p>
        </p:txBody>
      </p:sp>
      <p:pic>
        <p:nvPicPr>
          <p:cNvPr id="45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00188"/>
            <a:ext cx="77628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14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분배리스트</a:t>
            </a:r>
          </a:p>
        </p:txBody>
      </p:sp>
      <p:sp>
        <p:nvSpPr>
          <p:cNvPr id="47115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LO06030R</a:t>
            </a:r>
          </a:p>
        </p:txBody>
      </p:sp>
      <p:pic>
        <p:nvPicPr>
          <p:cNvPr id="47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347788"/>
            <a:ext cx="78867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49155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8375650" cy="627063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통관일자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입항일자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211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49212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122613" y="1714500"/>
            <a:ext cx="2616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j-lt"/>
              </a:rPr>
              <a:t>차량</a:t>
            </a:r>
            <a:r>
              <a:rPr lang="en-US" altLang="ko-KR" sz="2000" b="1" dirty="0">
                <a:latin typeface="+mj-lt"/>
              </a:rPr>
              <a:t>TOTAL</a:t>
            </a:r>
            <a:r>
              <a:rPr lang="ko-KR" altLang="en-US" sz="2000" b="1" dirty="0" err="1">
                <a:latin typeface="+mj-lt"/>
              </a:rPr>
              <a:t>피킹지시서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49214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49215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49216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49217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49218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바코드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주문번호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219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</a:p>
        </p:txBody>
      </p:sp>
      <p:sp>
        <p:nvSpPr>
          <p:cNvPr id="49220" name="TextBox 46"/>
          <p:cNvSpPr txBox="1">
            <a:spLocks noChangeArrowheads="1"/>
          </p:cNvSpPr>
          <p:nvPr/>
        </p:nvSpPr>
        <p:spPr bwMode="auto">
          <a:xfrm>
            <a:off x="3881438" y="214312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차량번호</a:t>
            </a:r>
          </a:p>
        </p:txBody>
      </p:sp>
      <p:graphicFrame>
        <p:nvGraphicFramePr>
          <p:cNvPr id="15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51203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8375650" cy="627063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통관일자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입항일자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6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5126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365500" y="1714500"/>
            <a:ext cx="2344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latin typeface="+mj-lt"/>
              </a:rPr>
              <a:t>배송처별피킹지시서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5126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51266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5126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51268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51269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</a:t>
            </a:r>
          </a:p>
        </p:txBody>
      </p:sp>
      <p:graphicFrame>
        <p:nvGraphicFramePr>
          <p:cNvPr id="13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53251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595313" y="3643313"/>
          <a:ext cx="8501062" cy="627063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상차수량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98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53299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27672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/>
              <a:t>상차지시서</a:t>
            </a:r>
          </a:p>
        </p:txBody>
      </p:sp>
      <p:sp>
        <p:nvSpPr>
          <p:cNvPr id="53301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53302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53303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53304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53305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바코드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306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</a:p>
        </p:txBody>
      </p:sp>
      <p:sp>
        <p:nvSpPr>
          <p:cNvPr id="53307" name="TextBox 46"/>
          <p:cNvSpPr txBox="1">
            <a:spLocks noChangeArrowheads="1"/>
          </p:cNvSpPr>
          <p:nvPr/>
        </p:nvSpPr>
        <p:spPr bwMode="auto">
          <a:xfrm>
            <a:off x="4667250" y="22145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차량번호</a:t>
            </a:r>
          </a:p>
        </p:txBody>
      </p:sp>
      <p:sp>
        <p:nvSpPr>
          <p:cNvPr id="53308" name="TextBox 46"/>
          <p:cNvSpPr txBox="1">
            <a:spLocks noChangeArrowheads="1"/>
          </p:cNvSpPr>
          <p:nvPr/>
        </p:nvSpPr>
        <p:spPr bwMode="auto">
          <a:xfrm>
            <a:off x="595313" y="3413125"/>
            <a:ext cx="8501062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배송처명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 주소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실배송 주소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TEL,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지시사항 </a:t>
            </a:r>
          </a:p>
        </p:txBody>
      </p:sp>
      <p:graphicFrame>
        <p:nvGraphicFramePr>
          <p:cNvPr id="16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3072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072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3072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088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088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72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2" name="Group 139"/>
          <p:cNvGraphicFramePr>
            <a:graphicFrameLocks noGrp="1"/>
          </p:cNvGraphicFramePr>
          <p:nvPr/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7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출고확정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75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76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30777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0778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0779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0780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30781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82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/>
        </p:nvGraphicFramePr>
        <p:xfrm>
          <a:off x="379413" y="4838700"/>
          <a:ext cx="9037637" cy="503270"/>
        </p:xfrm>
        <a:graphic>
          <a:graphicData uri="http://schemas.openxmlformats.org/drawingml/2006/table">
            <a:tbl>
              <a:tblPr/>
              <a:tblGrid>
                <a:gridCol w="25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20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0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43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출고완료수량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387350" y="5445125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854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30855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30856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30857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58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30859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0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1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2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3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4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30865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30866" name="TextBox 67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0867" name="직사각형 68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8" name="직사각형 69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0870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30871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2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30873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4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0876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877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878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0879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80" name="TextBox 83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30881" name="직사각형 84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82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cxnSp>
        <p:nvCxnSpPr>
          <p:cNvPr id="30884" name="직선 연결선 2"/>
          <p:cNvCxnSpPr>
            <a:cxnSpLocks noChangeShapeType="1"/>
          </p:cNvCxnSpPr>
          <p:nvPr/>
        </p:nvCxnSpPr>
        <p:spPr bwMode="auto">
          <a:xfrm>
            <a:off x="1136650" y="1219200"/>
            <a:ext cx="9072563" cy="5449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85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30886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01292"/>
              </p:ext>
            </p:extLst>
          </p:nvPr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8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31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6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6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6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23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3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 목록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9" name="직사각형 51"/>
          <p:cNvSpPr>
            <a:spLocks noChangeArrowheads="1"/>
          </p:cNvSpPr>
          <p:nvPr/>
        </p:nvSpPr>
        <p:spPr bwMode="auto">
          <a:xfrm>
            <a:off x="7915821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승인취소</a:t>
            </a:r>
          </a:p>
        </p:txBody>
      </p:sp>
      <p:sp>
        <p:nvSpPr>
          <p:cNvPr id="4150" name="직사각형 51"/>
          <p:cNvSpPr>
            <a:spLocks noChangeArrowheads="1"/>
          </p:cNvSpPr>
          <p:nvPr/>
        </p:nvSpPr>
        <p:spPr bwMode="auto">
          <a:xfrm>
            <a:off x="6825208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5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5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53" name="직사각형 51"/>
          <p:cNvSpPr>
            <a:spLocks noChangeArrowheads="1"/>
          </p:cNvSpPr>
          <p:nvPr/>
        </p:nvSpPr>
        <p:spPr bwMode="auto">
          <a:xfrm>
            <a:off x="7371308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</a:p>
        </p:txBody>
      </p:sp>
      <p:sp>
        <p:nvSpPr>
          <p:cNvPr id="4154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4155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83633"/>
              </p:ext>
            </p:extLst>
          </p:nvPr>
        </p:nvGraphicFramePr>
        <p:xfrm>
          <a:off x="379413" y="4838700"/>
          <a:ext cx="8504711" cy="503270"/>
        </p:xfrm>
        <a:graphic>
          <a:graphicData uri="http://schemas.openxmlformats.org/drawingml/2006/table">
            <a:tbl>
              <a:tblPr/>
              <a:tblGrid>
                <a:gridCol w="230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82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95" name="TextBox 65"/>
          <p:cNvSpPr txBox="1">
            <a:spLocks noChangeArrowheads="1"/>
          </p:cNvSpPr>
          <p:nvPr/>
        </p:nvSpPr>
        <p:spPr bwMode="auto">
          <a:xfrm>
            <a:off x="6899349" y="164766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4196" name="직사각형 66"/>
          <p:cNvSpPr>
            <a:spLocks noChangeArrowheads="1"/>
          </p:cNvSpPr>
          <p:nvPr/>
        </p:nvSpPr>
        <p:spPr bwMode="auto">
          <a:xfrm>
            <a:off x="7769299" y="1647662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7" name="TextBox 65"/>
          <p:cNvSpPr txBox="1">
            <a:spLocks noChangeArrowheads="1"/>
          </p:cNvSpPr>
          <p:nvPr/>
        </p:nvSpPr>
        <p:spPr bwMode="auto">
          <a:xfrm>
            <a:off x="3399805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4198" name="직사각형 66"/>
          <p:cNvSpPr>
            <a:spLocks noChangeArrowheads="1"/>
          </p:cNvSpPr>
          <p:nvPr/>
        </p:nvSpPr>
        <p:spPr bwMode="auto">
          <a:xfrm>
            <a:off x="4325317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" name="TextBox 65"/>
          <p:cNvSpPr txBox="1">
            <a:spLocks noChangeArrowheads="1"/>
          </p:cNvSpPr>
          <p:nvPr/>
        </p:nvSpPr>
        <p:spPr bwMode="auto">
          <a:xfrm>
            <a:off x="3399805" y="1333500"/>
            <a:ext cx="9779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4200" name="직사각형 66"/>
          <p:cNvSpPr>
            <a:spLocks noChangeArrowheads="1"/>
          </p:cNvSpPr>
          <p:nvPr/>
        </p:nvSpPr>
        <p:spPr bwMode="auto">
          <a:xfrm>
            <a:off x="4315792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1" name="직사각형 66"/>
          <p:cNvSpPr>
            <a:spLocks noChangeArrowheads="1"/>
          </p:cNvSpPr>
          <p:nvPr/>
        </p:nvSpPr>
        <p:spPr bwMode="auto">
          <a:xfrm>
            <a:off x="554293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2" name="직사각형 48"/>
          <p:cNvSpPr>
            <a:spLocks noChangeArrowheads="1"/>
          </p:cNvSpPr>
          <p:nvPr/>
        </p:nvSpPr>
        <p:spPr bwMode="auto">
          <a:xfrm>
            <a:off x="5182567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3" name="직사각형 48"/>
          <p:cNvSpPr>
            <a:spLocks noChangeArrowheads="1"/>
          </p:cNvSpPr>
          <p:nvPr/>
        </p:nvSpPr>
        <p:spPr bwMode="auto">
          <a:xfrm>
            <a:off x="640018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4" name="TextBox 65"/>
          <p:cNvSpPr txBox="1">
            <a:spLocks noChangeArrowheads="1"/>
          </p:cNvSpPr>
          <p:nvPr/>
        </p:nvSpPr>
        <p:spPr bwMode="auto">
          <a:xfrm>
            <a:off x="5314330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5" name="TextBox 65"/>
          <p:cNvSpPr txBox="1">
            <a:spLocks noChangeArrowheads="1"/>
          </p:cNvSpPr>
          <p:nvPr/>
        </p:nvSpPr>
        <p:spPr bwMode="auto">
          <a:xfrm>
            <a:off x="6899349" y="2001675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출고진행상태</a:t>
            </a:r>
          </a:p>
        </p:txBody>
      </p:sp>
      <p:sp>
        <p:nvSpPr>
          <p:cNvPr id="4206" name="직사각형 66"/>
          <p:cNvSpPr>
            <a:spLocks noChangeArrowheads="1"/>
          </p:cNvSpPr>
          <p:nvPr/>
        </p:nvSpPr>
        <p:spPr bwMode="auto">
          <a:xfrm>
            <a:off x="7753424" y="2001675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20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1" name="TextBox 65"/>
          <p:cNvSpPr txBox="1">
            <a:spLocks noChangeArrowheads="1"/>
          </p:cNvSpPr>
          <p:nvPr/>
        </p:nvSpPr>
        <p:spPr bwMode="auto">
          <a:xfrm>
            <a:off x="203200" y="16700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4212" name="직사각형 66"/>
          <p:cNvSpPr>
            <a:spLocks noChangeArrowheads="1"/>
          </p:cNvSpPr>
          <p:nvPr/>
        </p:nvSpPr>
        <p:spPr bwMode="auto">
          <a:xfrm>
            <a:off x="1086559" y="16700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3" name="TextBox 65"/>
          <p:cNvSpPr txBox="1">
            <a:spLocks noChangeArrowheads="1"/>
          </p:cNvSpPr>
          <p:nvPr/>
        </p:nvSpPr>
        <p:spPr bwMode="auto">
          <a:xfrm>
            <a:off x="6881887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4214" name="직사각형 66"/>
          <p:cNvSpPr>
            <a:spLocks noChangeArrowheads="1"/>
          </p:cNvSpPr>
          <p:nvPr/>
        </p:nvSpPr>
        <p:spPr bwMode="auto">
          <a:xfrm>
            <a:off x="7769299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5" name="직사각형 48"/>
          <p:cNvSpPr>
            <a:spLocks noChangeArrowheads="1"/>
          </p:cNvSpPr>
          <p:nvPr/>
        </p:nvSpPr>
        <p:spPr bwMode="auto">
          <a:xfrm>
            <a:off x="1971696" y="16700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68546" y="16700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7" name="직사각형 33"/>
          <p:cNvSpPr>
            <a:spLocks noChangeArrowheads="1"/>
          </p:cNvSpPr>
          <p:nvPr/>
        </p:nvSpPr>
        <p:spPr bwMode="auto">
          <a:xfrm>
            <a:off x="8628137" y="164766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18" name="직사각형 33"/>
          <p:cNvSpPr>
            <a:spLocks noChangeArrowheads="1"/>
          </p:cNvSpPr>
          <p:nvPr/>
        </p:nvSpPr>
        <p:spPr bwMode="auto">
          <a:xfrm>
            <a:off x="8613849" y="2001675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21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2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2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77574"/>
              </p:ext>
            </p:extLst>
          </p:nvPr>
        </p:nvGraphicFramePr>
        <p:xfrm>
          <a:off x="387350" y="5445125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52" name="TextBox 65"/>
          <p:cNvSpPr txBox="1">
            <a:spLocks noChangeArrowheads="1"/>
          </p:cNvSpPr>
          <p:nvPr/>
        </p:nvSpPr>
        <p:spPr bwMode="auto">
          <a:xfrm>
            <a:off x="3399805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253" name="직사각형 66"/>
          <p:cNvSpPr>
            <a:spLocks noChangeArrowheads="1"/>
          </p:cNvSpPr>
          <p:nvPr/>
        </p:nvSpPr>
        <p:spPr bwMode="auto">
          <a:xfrm>
            <a:off x="4325317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4" name="TextBox 65"/>
          <p:cNvSpPr txBox="1">
            <a:spLocks noChangeArrowheads="1"/>
          </p:cNvSpPr>
          <p:nvPr/>
        </p:nvSpPr>
        <p:spPr bwMode="auto">
          <a:xfrm>
            <a:off x="220662" y="20208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4255" name="직사각형 66"/>
          <p:cNvSpPr>
            <a:spLocks noChangeArrowheads="1"/>
          </p:cNvSpPr>
          <p:nvPr/>
        </p:nvSpPr>
        <p:spPr bwMode="auto">
          <a:xfrm>
            <a:off x="1091825" y="20208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6" name="직사각형 48"/>
          <p:cNvSpPr>
            <a:spLocks noChangeArrowheads="1"/>
          </p:cNvSpPr>
          <p:nvPr/>
        </p:nvSpPr>
        <p:spPr bwMode="auto">
          <a:xfrm>
            <a:off x="1976962" y="2020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2173812" y="202088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58" name="TextBox 65"/>
          <p:cNvSpPr txBox="1">
            <a:spLocks noChangeArrowheads="1"/>
          </p:cNvSpPr>
          <p:nvPr/>
        </p:nvSpPr>
        <p:spPr bwMode="auto">
          <a:xfrm>
            <a:off x="272480" y="2354262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4259" name="직사각형 66"/>
          <p:cNvSpPr>
            <a:spLocks noChangeArrowheads="1"/>
          </p:cNvSpPr>
          <p:nvPr/>
        </p:nvSpPr>
        <p:spPr bwMode="auto">
          <a:xfrm>
            <a:off x="1079674" y="2362200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1"/>
          <p:cNvSpPr>
            <a:spLocks noChangeArrowheads="1"/>
          </p:cNvSpPr>
          <p:nvPr/>
        </p:nvSpPr>
        <p:spPr bwMode="auto">
          <a:xfrm>
            <a:off x="8471693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배분조정</a:t>
            </a:r>
          </a:p>
        </p:txBody>
      </p:sp>
      <p:sp>
        <p:nvSpPr>
          <p:cNvPr id="54" name="TextBox 55"/>
          <p:cNvSpPr txBox="1">
            <a:spLocks noChangeArrowheads="1"/>
          </p:cNvSpPr>
          <p:nvPr/>
        </p:nvSpPr>
        <p:spPr bwMode="auto">
          <a:xfrm>
            <a:off x="395012" y="4600560"/>
            <a:ext cx="1173612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 상세목록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57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직사각형 54"/>
          <p:cNvSpPr>
            <a:spLocks noChangeArrowheads="1"/>
          </p:cNvSpPr>
          <p:nvPr/>
        </p:nvSpPr>
        <p:spPr bwMode="auto">
          <a:xfrm>
            <a:off x="273050" y="4467225"/>
            <a:ext cx="9215438" cy="9064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5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배분조정</a:t>
            </a:r>
          </a:p>
        </p:txBody>
      </p:sp>
      <p:sp>
        <p:nvSpPr>
          <p:cNvPr id="8196" name="직사각형 54"/>
          <p:cNvSpPr>
            <a:spLocks noChangeArrowheads="1"/>
          </p:cNvSpPr>
          <p:nvPr/>
        </p:nvSpPr>
        <p:spPr bwMode="auto">
          <a:xfrm>
            <a:off x="309563" y="3027363"/>
            <a:ext cx="9215437" cy="906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7" name="직사각형 51"/>
          <p:cNvSpPr>
            <a:spLocks noChangeArrowheads="1"/>
          </p:cNvSpPr>
          <p:nvPr/>
        </p:nvSpPr>
        <p:spPr bwMode="auto">
          <a:xfrm>
            <a:off x="7329264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19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819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8200" name="직사각형 51"/>
          <p:cNvSpPr>
            <a:spLocks noChangeArrowheads="1"/>
          </p:cNvSpPr>
          <p:nvPr/>
        </p:nvSpPr>
        <p:spPr bwMode="auto">
          <a:xfrm>
            <a:off x="7881714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201" name="직사각형 51"/>
          <p:cNvSpPr>
            <a:spLocks noChangeArrowheads="1"/>
          </p:cNvSpPr>
          <p:nvPr/>
        </p:nvSpPr>
        <p:spPr bwMode="auto">
          <a:xfrm>
            <a:off x="8437339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82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830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830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04" name="TextBox 65"/>
          <p:cNvSpPr txBox="1">
            <a:spLocks noChangeArrowheads="1"/>
          </p:cNvSpPr>
          <p:nvPr/>
        </p:nvSpPr>
        <p:spPr bwMode="auto">
          <a:xfrm>
            <a:off x="7041232" y="1663700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8205" name="직사각형 66"/>
          <p:cNvSpPr>
            <a:spLocks noChangeArrowheads="1"/>
          </p:cNvSpPr>
          <p:nvPr/>
        </p:nvSpPr>
        <p:spPr bwMode="auto">
          <a:xfrm>
            <a:off x="7918450" y="1663700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8206" name="TextBox 65"/>
          <p:cNvSpPr txBox="1">
            <a:spLocks noChangeArrowheads="1"/>
          </p:cNvSpPr>
          <p:nvPr/>
        </p:nvSpPr>
        <p:spPr bwMode="auto">
          <a:xfrm>
            <a:off x="3795340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8207" name="직사각형 66"/>
          <p:cNvSpPr>
            <a:spLocks noChangeArrowheads="1"/>
          </p:cNvSpPr>
          <p:nvPr/>
        </p:nvSpPr>
        <p:spPr bwMode="auto">
          <a:xfrm>
            <a:off x="4655765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08" name="TextBox 65"/>
          <p:cNvSpPr txBox="1">
            <a:spLocks noChangeArrowheads="1"/>
          </p:cNvSpPr>
          <p:nvPr/>
        </p:nvSpPr>
        <p:spPr bwMode="auto">
          <a:xfrm>
            <a:off x="3795339" y="1335088"/>
            <a:ext cx="98901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8209" name="직사각형 66"/>
          <p:cNvSpPr>
            <a:spLocks noChangeArrowheads="1"/>
          </p:cNvSpPr>
          <p:nvPr/>
        </p:nvSpPr>
        <p:spPr bwMode="auto">
          <a:xfrm>
            <a:off x="4646240" y="1335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0" name="직사각형 48"/>
          <p:cNvSpPr>
            <a:spLocks noChangeArrowheads="1"/>
          </p:cNvSpPr>
          <p:nvPr/>
        </p:nvSpPr>
        <p:spPr bwMode="auto">
          <a:xfrm>
            <a:off x="5513015" y="13350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3" name="TextBox 65"/>
          <p:cNvSpPr txBox="1">
            <a:spLocks noChangeArrowheads="1"/>
          </p:cNvSpPr>
          <p:nvPr/>
        </p:nvSpPr>
        <p:spPr bwMode="auto">
          <a:xfrm>
            <a:off x="420688" y="13350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8214" name="직사각형 66"/>
          <p:cNvSpPr>
            <a:spLocks noChangeArrowheads="1"/>
          </p:cNvSpPr>
          <p:nvPr/>
        </p:nvSpPr>
        <p:spPr bwMode="auto">
          <a:xfrm>
            <a:off x="1131888" y="1335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5" name="직사각형 48"/>
          <p:cNvSpPr>
            <a:spLocks noChangeArrowheads="1"/>
          </p:cNvSpPr>
          <p:nvPr/>
        </p:nvSpPr>
        <p:spPr bwMode="auto">
          <a:xfrm>
            <a:off x="2016125" y="13350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6" name="직사각형 66"/>
          <p:cNvSpPr>
            <a:spLocks noChangeArrowheads="1"/>
          </p:cNvSpPr>
          <p:nvPr/>
        </p:nvSpPr>
        <p:spPr bwMode="auto">
          <a:xfrm>
            <a:off x="2236788" y="133508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8217" name="TextBox 65"/>
          <p:cNvSpPr txBox="1">
            <a:spLocks noChangeArrowheads="1"/>
          </p:cNvSpPr>
          <p:nvPr/>
        </p:nvSpPr>
        <p:spPr bwMode="auto">
          <a:xfrm>
            <a:off x="338634" y="1650155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8218" name="직사각형 66"/>
          <p:cNvSpPr>
            <a:spLocks noChangeArrowheads="1"/>
          </p:cNvSpPr>
          <p:nvPr/>
        </p:nvSpPr>
        <p:spPr bwMode="auto">
          <a:xfrm>
            <a:off x="1145297" y="1650155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9" name="TextBox 65"/>
          <p:cNvSpPr txBox="1">
            <a:spLocks noChangeArrowheads="1"/>
          </p:cNvSpPr>
          <p:nvPr/>
        </p:nvSpPr>
        <p:spPr bwMode="auto">
          <a:xfrm>
            <a:off x="7025903" y="1335088"/>
            <a:ext cx="9890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8220" name="직사각형 66"/>
          <p:cNvSpPr>
            <a:spLocks noChangeArrowheads="1"/>
          </p:cNvSpPr>
          <p:nvPr/>
        </p:nvSpPr>
        <p:spPr bwMode="auto">
          <a:xfrm>
            <a:off x="7913315" y="133508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1" name="직사각형 61"/>
          <p:cNvSpPr>
            <a:spLocks noChangeArrowheads="1"/>
          </p:cNvSpPr>
          <p:nvPr/>
        </p:nvSpPr>
        <p:spPr bwMode="auto">
          <a:xfrm>
            <a:off x="2042826" y="1650155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2" name="직사각형 66"/>
          <p:cNvSpPr>
            <a:spLocks noChangeArrowheads="1"/>
          </p:cNvSpPr>
          <p:nvPr/>
        </p:nvSpPr>
        <p:spPr bwMode="auto">
          <a:xfrm>
            <a:off x="2238088" y="1650155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3" name="직사각형 33"/>
          <p:cNvSpPr>
            <a:spLocks noChangeArrowheads="1"/>
          </p:cNvSpPr>
          <p:nvPr/>
        </p:nvSpPr>
        <p:spPr bwMode="auto">
          <a:xfrm>
            <a:off x="8777287" y="1663700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25" name="TextBox 65"/>
          <p:cNvSpPr txBox="1">
            <a:spLocks noChangeArrowheads="1"/>
          </p:cNvSpPr>
          <p:nvPr/>
        </p:nvSpPr>
        <p:spPr bwMode="auto">
          <a:xfrm>
            <a:off x="317996" y="1993055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8226" name="직사각형 66"/>
          <p:cNvSpPr>
            <a:spLocks noChangeArrowheads="1"/>
          </p:cNvSpPr>
          <p:nvPr/>
        </p:nvSpPr>
        <p:spPr bwMode="auto">
          <a:xfrm>
            <a:off x="1124659" y="1993055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7" name="직사각형 48"/>
          <p:cNvSpPr>
            <a:spLocks noChangeArrowheads="1"/>
          </p:cNvSpPr>
          <p:nvPr/>
        </p:nvSpPr>
        <p:spPr bwMode="auto">
          <a:xfrm>
            <a:off x="2022188" y="1993055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66"/>
          <p:cNvSpPr>
            <a:spLocks noChangeArrowheads="1"/>
          </p:cNvSpPr>
          <p:nvPr/>
        </p:nvSpPr>
        <p:spPr bwMode="auto">
          <a:xfrm>
            <a:off x="2219038" y="1993055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8229" name="TextBox 65"/>
          <p:cNvSpPr txBox="1">
            <a:spLocks noChangeArrowheads="1"/>
          </p:cNvSpPr>
          <p:nvPr/>
        </p:nvSpPr>
        <p:spPr bwMode="auto">
          <a:xfrm>
            <a:off x="3796928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8230" name="직사각형 66"/>
          <p:cNvSpPr>
            <a:spLocks noChangeArrowheads="1"/>
          </p:cNvSpPr>
          <p:nvPr/>
        </p:nvSpPr>
        <p:spPr bwMode="auto">
          <a:xfrm>
            <a:off x="4657353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67688"/>
              </p:ext>
            </p:extLst>
          </p:nvPr>
        </p:nvGraphicFramePr>
        <p:xfrm>
          <a:off x="381000" y="4581525"/>
          <a:ext cx="5652121" cy="503297"/>
        </p:xfrm>
        <a:graphic>
          <a:graphicData uri="http://schemas.openxmlformats.org/drawingml/2006/table">
            <a:tbl>
              <a:tblPr/>
              <a:tblGrid>
                <a:gridCol w="3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7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주문번호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주문수량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배분수량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비고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Group 4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25826"/>
              </p:ext>
            </p:extLst>
          </p:nvPr>
        </p:nvGraphicFramePr>
        <p:xfrm>
          <a:off x="415925" y="3141663"/>
          <a:ext cx="9001571" cy="701063"/>
        </p:xfrm>
        <a:graphic>
          <a:graphicData uri="http://schemas.openxmlformats.org/drawingml/2006/table">
            <a:tbl>
              <a:tblPr/>
              <a:tblGrid>
                <a:gridCol w="32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2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2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32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32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047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가용수량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부족수량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EA/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102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00" name="TextBox 65"/>
          <p:cNvSpPr txBox="1">
            <a:spLocks noChangeArrowheads="1"/>
          </p:cNvSpPr>
          <p:nvPr/>
        </p:nvSpPr>
        <p:spPr bwMode="auto">
          <a:xfrm>
            <a:off x="487288" y="2331934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1" name="직사각형 66"/>
          <p:cNvSpPr>
            <a:spLocks noChangeArrowheads="1"/>
          </p:cNvSpPr>
          <p:nvPr/>
        </p:nvSpPr>
        <p:spPr bwMode="auto">
          <a:xfrm>
            <a:off x="1136576" y="2339872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2" name="직사각형 66"/>
          <p:cNvSpPr>
            <a:spLocks noChangeArrowheads="1"/>
          </p:cNvSpPr>
          <p:nvPr/>
        </p:nvSpPr>
        <p:spPr bwMode="auto">
          <a:xfrm>
            <a:off x="5854328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3" name="직사각형 48"/>
          <p:cNvSpPr>
            <a:spLocks noChangeArrowheads="1"/>
          </p:cNvSpPr>
          <p:nvPr/>
        </p:nvSpPr>
        <p:spPr bwMode="auto">
          <a:xfrm>
            <a:off x="671157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4" name="TextBox 65"/>
          <p:cNvSpPr txBox="1">
            <a:spLocks noChangeArrowheads="1"/>
          </p:cNvSpPr>
          <p:nvPr/>
        </p:nvSpPr>
        <p:spPr bwMode="auto">
          <a:xfrm>
            <a:off x="5625728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5" name="TextBox 55"/>
          <p:cNvSpPr txBox="1">
            <a:spLocks noChangeArrowheads="1"/>
          </p:cNvSpPr>
          <p:nvPr/>
        </p:nvSpPr>
        <p:spPr bwMode="auto">
          <a:xfrm>
            <a:off x="342899" y="4349750"/>
            <a:ext cx="1109661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출고배송처 목록</a:t>
            </a:r>
          </a:p>
        </p:txBody>
      </p:sp>
      <p:sp>
        <p:nvSpPr>
          <p:cNvPr id="8306" name="TextBox 55"/>
          <p:cNvSpPr txBox="1">
            <a:spLocks noChangeArrowheads="1"/>
          </p:cNvSpPr>
          <p:nvPr/>
        </p:nvSpPr>
        <p:spPr bwMode="auto">
          <a:xfrm>
            <a:off x="441325" y="2835275"/>
            <a:ext cx="939726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출고제품 목록</a:t>
            </a:r>
          </a:p>
        </p:txBody>
      </p:sp>
      <p:sp>
        <p:nvSpPr>
          <p:cNvPr id="50" name="TextBox 65"/>
          <p:cNvSpPr txBox="1">
            <a:spLocks noChangeArrowheads="1"/>
          </p:cNvSpPr>
          <p:nvPr/>
        </p:nvSpPr>
        <p:spPr bwMode="auto">
          <a:xfrm>
            <a:off x="7224339" y="2066408"/>
            <a:ext cx="7905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</a:t>
            </a:r>
          </a:p>
        </p:txBody>
      </p:sp>
      <p:sp>
        <p:nvSpPr>
          <p:cNvPr id="51" name="직사각형 66"/>
          <p:cNvSpPr>
            <a:spLocks noChangeArrowheads="1"/>
          </p:cNvSpPr>
          <p:nvPr/>
        </p:nvSpPr>
        <p:spPr bwMode="auto">
          <a:xfrm>
            <a:off x="7041232" y="2063941"/>
            <a:ext cx="2444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53" name="TextBox 65"/>
          <p:cNvSpPr txBox="1">
            <a:spLocks noChangeArrowheads="1"/>
          </p:cNvSpPr>
          <p:nvPr/>
        </p:nvSpPr>
        <p:spPr bwMode="auto">
          <a:xfrm>
            <a:off x="7473280" y="413543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미출고사유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66"/>
          <p:cNvSpPr>
            <a:spLocks noChangeArrowheads="1"/>
          </p:cNvSpPr>
          <p:nvPr/>
        </p:nvSpPr>
        <p:spPr bwMode="auto">
          <a:xfrm>
            <a:off x="8353425" y="41354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</a:t>
            </a:r>
          </a:p>
        </p:txBody>
      </p: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9212262" y="41354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1"/>
          <p:cNvSpPr>
            <a:spLocks noChangeArrowheads="1"/>
          </p:cNvSpPr>
          <p:nvPr/>
        </p:nvSpPr>
        <p:spPr bwMode="auto">
          <a:xfrm>
            <a:off x="8998966" y="2771527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23785"/>
              </p:ext>
            </p:extLst>
          </p:nvPr>
        </p:nvGraphicFramePr>
        <p:xfrm>
          <a:off x="379413" y="2640013"/>
          <a:ext cx="6361110" cy="642936"/>
        </p:xfrm>
        <a:graphic>
          <a:graphicData uri="http://schemas.openxmlformats.org/drawingml/2006/table">
            <a:tbl>
              <a:tblPr/>
              <a:tblGrid>
                <a:gridCol w="26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1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6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웨이브기준번호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웨이브기준설명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83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906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4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1259632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기준목록</a:t>
            </a:r>
          </a:p>
        </p:txBody>
      </p:sp>
      <p:sp>
        <p:nvSpPr>
          <p:cNvPr id="10285" name="직사각형 51"/>
          <p:cNvSpPr>
            <a:spLocks noChangeArrowheads="1"/>
          </p:cNvSpPr>
          <p:nvPr/>
        </p:nvSpPr>
        <p:spPr bwMode="auto">
          <a:xfrm>
            <a:off x="8470900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286" name="직사각형 51"/>
          <p:cNvSpPr>
            <a:spLocks noChangeArrowheads="1"/>
          </p:cNvSpPr>
          <p:nvPr/>
        </p:nvSpPr>
        <p:spPr bwMode="auto">
          <a:xfrm>
            <a:off x="68040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02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02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0289" name="직사각형 51"/>
          <p:cNvSpPr>
            <a:spLocks noChangeArrowheads="1"/>
          </p:cNvSpPr>
          <p:nvPr/>
        </p:nvSpPr>
        <p:spPr bwMode="auto">
          <a:xfrm>
            <a:off x="7359650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  <p:sp>
        <p:nvSpPr>
          <p:cNvPr id="10290" name="직사각형 51"/>
          <p:cNvSpPr>
            <a:spLocks noChangeArrowheads="1"/>
          </p:cNvSpPr>
          <p:nvPr/>
        </p:nvSpPr>
        <p:spPr bwMode="auto">
          <a:xfrm>
            <a:off x="791527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0291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0292" name="TextBox 65"/>
          <p:cNvSpPr txBox="1">
            <a:spLocks noChangeArrowheads="1"/>
          </p:cNvSpPr>
          <p:nvPr/>
        </p:nvSpPr>
        <p:spPr bwMode="auto">
          <a:xfrm>
            <a:off x="344488" y="138112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웨이브기준번호</a:t>
            </a:r>
          </a:p>
        </p:txBody>
      </p:sp>
      <p:sp>
        <p:nvSpPr>
          <p:cNvPr id="10293" name="직사각형 66"/>
          <p:cNvSpPr>
            <a:spLocks noChangeArrowheads="1"/>
          </p:cNvSpPr>
          <p:nvPr/>
        </p:nvSpPr>
        <p:spPr bwMode="auto">
          <a:xfrm>
            <a:off x="1525588" y="13811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96" name="TextBox 65"/>
          <p:cNvSpPr txBox="1">
            <a:spLocks noChangeArrowheads="1"/>
          </p:cNvSpPr>
          <p:nvPr/>
        </p:nvSpPr>
        <p:spPr bwMode="auto">
          <a:xfrm>
            <a:off x="3267075" y="138112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웨이브기준설명</a:t>
            </a:r>
          </a:p>
        </p:txBody>
      </p:sp>
      <p:sp>
        <p:nvSpPr>
          <p:cNvPr id="10297" name="직사각형 66"/>
          <p:cNvSpPr>
            <a:spLocks noChangeArrowheads="1"/>
          </p:cNvSpPr>
          <p:nvPr/>
        </p:nvSpPr>
        <p:spPr bwMode="auto">
          <a:xfrm>
            <a:off x="4448175" y="13811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84645"/>
              </p:ext>
            </p:extLst>
          </p:nvPr>
        </p:nvGraphicFramePr>
        <p:xfrm>
          <a:off x="379413" y="2640013"/>
          <a:ext cx="4967569" cy="563729"/>
        </p:xfrm>
        <a:graphic>
          <a:graphicData uri="http://schemas.openxmlformats.org/drawingml/2006/table">
            <a:tbl>
              <a:tblPr/>
              <a:tblGrid>
                <a:gridCol w="29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7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웨이브기준설명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출고예정일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출고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33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449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4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71550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12335" name="직사각형 51"/>
          <p:cNvSpPr>
            <a:spLocks noChangeArrowheads="1"/>
          </p:cNvSpPr>
          <p:nvPr/>
        </p:nvSpPr>
        <p:spPr bwMode="auto">
          <a:xfrm>
            <a:off x="84804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2336" name="직사각형 51"/>
          <p:cNvSpPr>
            <a:spLocks noChangeArrowheads="1"/>
          </p:cNvSpPr>
          <p:nvPr/>
        </p:nvSpPr>
        <p:spPr bwMode="auto">
          <a:xfrm>
            <a:off x="6825208" y="22717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233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233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2339" name="직사각형 51"/>
          <p:cNvSpPr>
            <a:spLocks noChangeArrowheads="1"/>
          </p:cNvSpPr>
          <p:nvPr/>
        </p:nvSpPr>
        <p:spPr bwMode="auto">
          <a:xfrm>
            <a:off x="79343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2340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2345" name="TextBox 65"/>
          <p:cNvSpPr txBox="1">
            <a:spLocks noChangeArrowheads="1"/>
          </p:cNvSpPr>
          <p:nvPr/>
        </p:nvSpPr>
        <p:spPr bwMode="auto">
          <a:xfrm>
            <a:off x="6820867" y="1340644"/>
            <a:ext cx="10191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2346" name="직사각형 66"/>
          <p:cNvSpPr>
            <a:spLocks noChangeArrowheads="1"/>
          </p:cNvSpPr>
          <p:nvPr/>
        </p:nvSpPr>
        <p:spPr bwMode="auto">
          <a:xfrm>
            <a:off x="7915275" y="1348582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kumimoji="0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1000000001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7958"/>
              </p:ext>
            </p:extLst>
          </p:nvPr>
        </p:nvGraphicFramePr>
        <p:xfrm>
          <a:off x="388938" y="4443413"/>
          <a:ext cx="8526462" cy="778675"/>
        </p:xfrm>
        <a:graphic>
          <a:graphicData uri="http://schemas.openxmlformats.org/drawingml/2006/table">
            <a:tbl>
              <a:tblPr/>
              <a:tblGrid>
                <a:gridCol w="1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2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출고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0000000124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출고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99" name="직사각형 54"/>
          <p:cNvSpPr>
            <a:spLocks noChangeArrowheads="1"/>
          </p:cNvSpPr>
          <p:nvPr/>
        </p:nvSpPr>
        <p:spPr bwMode="auto">
          <a:xfrm>
            <a:off x="319088" y="4335463"/>
            <a:ext cx="9215437" cy="1973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00" name="TextBox 55"/>
          <p:cNvSpPr txBox="1">
            <a:spLocks noChangeArrowheads="1"/>
          </p:cNvSpPr>
          <p:nvPr/>
        </p:nvSpPr>
        <p:spPr bwMode="auto">
          <a:xfrm>
            <a:off x="390525" y="4211638"/>
            <a:ext cx="1250107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상세목록</a:t>
            </a:r>
          </a:p>
        </p:txBody>
      </p:sp>
      <p:sp>
        <p:nvSpPr>
          <p:cNvPr id="12401" name="직사각형 51"/>
          <p:cNvSpPr>
            <a:spLocks noChangeArrowheads="1"/>
          </p:cNvSpPr>
          <p:nvPr/>
        </p:nvSpPr>
        <p:spPr bwMode="auto">
          <a:xfrm>
            <a:off x="9026525" y="40767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pSp>
        <p:nvGrpSpPr>
          <p:cNvPr id="124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41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241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04" name="직사각형 51"/>
          <p:cNvSpPr>
            <a:spLocks noChangeArrowheads="1"/>
          </p:cNvSpPr>
          <p:nvPr/>
        </p:nvSpPr>
        <p:spPr bwMode="auto">
          <a:xfrm>
            <a:off x="8477250" y="40767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2405" name="TextBox 65"/>
          <p:cNvSpPr txBox="1">
            <a:spLocks noChangeArrowheads="1"/>
          </p:cNvSpPr>
          <p:nvPr/>
        </p:nvSpPr>
        <p:spPr bwMode="auto">
          <a:xfrm>
            <a:off x="3596134" y="1655613"/>
            <a:ext cx="869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출고진행상태</a:t>
            </a:r>
          </a:p>
        </p:txBody>
      </p:sp>
      <p:sp>
        <p:nvSpPr>
          <p:cNvPr id="12406" name="직사각형 66"/>
          <p:cNvSpPr>
            <a:spLocks noChangeArrowheads="1"/>
          </p:cNvSpPr>
          <p:nvPr/>
        </p:nvSpPr>
        <p:spPr bwMode="auto">
          <a:xfrm>
            <a:off x="4434483" y="1655613"/>
            <a:ext cx="10001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</a:p>
        </p:txBody>
      </p:sp>
      <p:sp>
        <p:nvSpPr>
          <p:cNvPr id="12407" name="직사각형 33"/>
          <p:cNvSpPr>
            <a:spLocks noChangeArrowheads="1"/>
          </p:cNvSpPr>
          <p:nvPr/>
        </p:nvSpPr>
        <p:spPr bwMode="auto">
          <a:xfrm>
            <a:off x="5291733" y="16540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08" name="직사각형 51"/>
          <p:cNvSpPr>
            <a:spLocks noChangeArrowheads="1"/>
          </p:cNvSpPr>
          <p:nvPr/>
        </p:nvSpPr>
        <p:spPr bwMode="auto">
          <a:xfrm>
            <a:off x="7926388" y="40719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33" name="직사각형 51"/>
          <p:cNvSpPr>
            <a:spLocks noChangeArrowheads="1"/>
          </p:cNvSpPr>
          <p:nvPr/>
        </p:nvSpPr>
        <p:spPr bwMode="auto">
          <a:xfrm>
            <a:off x="7371357" y="2276872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34" name="TextBox 65"/>
          <p:cNvSpPr txBox="1">
            <a:spLocks noChangeArrowheads="1"/>
          </p:cNvSpPr>
          <p:nvPr/>
        </p:nvSpPr>
        <p:spPr bwMode="auto">
          <a:xfrm>
            <a:off x="546983" y="13271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5" name="직사각형 66"/>
          <p:cNvSpPr>
            <a:spLocks noChangeArrowheads="1"/>
          </p:cNvSpPr>
          <p:nvPr/>
        </p:nvSpPr>
        <p:spPr bwMode="auto">
          <a:xfrm>
            <a:off x="1416933" y="13271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48"/>
          <p:cNvSpPr>
            <a:spLocks noChangeArrowheads="1"/>
          </p:cNvSpPr>
          <p:nvPr/>
        </p:nvSpPr>
        <p:spPr bwMode="auto">
          <a:xfrm>
            <a:off x="2301171" y="13271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66"/>
          <p:cNvSpPr>
            <a:spLocks noChangeArrowheads="1"/>
          </p:cNvSpPr>
          <p:nvPr/>
        </p:nvSpPr>
        <p:spPr bwMode="auto">
          <a:xfrm>
            <a:off x="2521833" y="13271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65"/>
          <p:cNvSpPr txBox="1">
            <a:spLocks noChangeArrowheads="1"/>
          </p:cNvSpPr>
          <p:nvPr/>
        </p:nvSpPr>
        <p:spPr bwMode="auto">
          <a:xfrm>
            <a:off x="3651002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39" name="직사각형 66"/>
          <p:cNvSpPr>
            <a:spLocks noChangeArrowheads="1"/>
          </p:cNvSpPr>
          <p:nvPr/>
        </p:nvSpPr>
        <p:spPr bwMode="auto">
          <a:xfrm>
            <a:off x="4453929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66"/>
          <p:cNvSpPr>
            <a:spLocks noChangeArrowheads="1"/>
          </p:cNvSpPr>
          <p:nvPr/>
        </p:nvSpPr>
        <p:spPr bwMode="auto">
          <a:xfrm>
            <a:off x="5681067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8"/>
          <p:cNvSpPr>
            <a:spLocks noChangeArrowheads="1"/>
          </p:cNvSpPr>
          <p:nvPr/>
        </p:nvSpPr>
        <p:spPr bwMode="auto">
          <a:xfrm>
            <a:off x="5320704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8"/>
          <p:cNvSpPr>
            <a:spLocks noChangeArrowheads="1"/>
          </p:cNvSpPr>
          <p:nvPr/>
        </p:nvSpPr>
        <p:spPr bwMode="auto">
          <a:xfrm>
            <a:off x="6538317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65"/>
          <p:cNvSpPr txBox="1">
            <a:spLocks noChangeArrowheads="1"/>
          </p:cNvSpPr>
          <p:nvPr/>
        </p:nvSpPr>
        <p:spPr bwMode="auto">
          <a:xfrm>
            <a:off x="5452467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65"/>
          <p:cNvSpPr txBox="1">
            <a:spLocks noChangeArrowheads="1"/>
          </p:cNvSpPr>
          <p:nvPr/>
        </p:nvSpPr>
        <p:spPr bwMode="auto">
          <a:xfrm>
            <a:off x="333375" y="1628800"/>
            <a:ext cx="11191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웨이브기준번호</a:t>
            </a:r>
          </a:p>
        </p:txBody>
      </p:sp>
      <p:sp>
        <p:nvSpPr>
          <p:cNvPr id="45" name="직사각형 66"/>
          <p:cNvSpPr>
            <a:spLocks noChangeArrowheads="1"/>
          </p:cNvSpPr>
          <p:nvPr/>
        </p:nvSpPr>
        <p:spPr bwMode="auto">
          <a:xfrm>
            <a:off x="1424608" y="16367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000001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8"/>
          <p:cNvSpPr>
            <a:spLocks noChangeArrowheads="1"/>
          </p:cNvSpPr>
          <p:nvPr/>
        </p:nvSpPr>
        <p:spPr bwMode="auto">
          <a:xfrm>
            <a:off x="2297560" y="1630983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66"/>
          <p:cNvSpPr>
            <a:spLocks noChangeArrowheads="1"/>
          </p:cNvSpPr>
          <p:nvPr/>
        </p:nvSpPr>
        <p:spPr bwMode="auto">
          <a:xfrm>
            <a:off x="2518222" y="1630983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WAVE-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생성팝업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3" name="직사각형 54"/>
          <p:cNvSpPr>
            <a:spLocks noChangeArrowheads="1"/>
          </p:cNvSpPr>
          <p:nvPr/>
        </p:nvSpPr>
        <p:spPr bwMode="auto">
          <a:xfrm>
            <a:off x="1712640" y="2532063"/>
            <a:ext cx="6149256" cy="1449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6" name="직사각형 51"/>
          <p:cNvSpPr>
            <a:spLocks noChangeArrowheads="1"/>
          </p:cNvSpPr>
          <p:nvPr/>
        </p:nvSpPr>
        <p:spPr bwMode="auto">
          <a:xfrm>
            <a:off x="6825208" y="22717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1233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233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124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41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241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3" name="직사각형 51"/>
          <p:cNvSpPr>
            <a:spLocks noChangeArrowheads="1"/>
          </p:cNvSpPr>
          <p:nvPr/>
        </p:nvSpPr>
        <p:spPr bwMode="auto">
          <a:xfrm>
            <a:off x="7371357" y="2276872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34" name="TextBox 65"/>
          <p:cNvSpPr txBox="1">
            <a:spLocks noChangeArrowheads="1"/>
          </p:cNvSpPr>
          <p:nvPr/>
        </p:nvSpPr>
        <p:spPr bwMode="auto">
          <a:xfrm>
            <a:off x="2960688" y="3130564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*WAVE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</a:p>
        </p:txBody>
      </p:sp>
      <p:sp>
        <p:nvSpPr>
          <p:cNvPr id="35" name="직사각형 66"/>
          <p:cNvSpPr>
            <a:spLocks noChangeArrowheads="1"/>
          </p:cNvSpPr>
          <p:nvPr/>
        </p:nvSpPr>
        <p:spPr bwMode="auto">
          <a:xfrm>
            <a:off x="3865563" y="3130564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48"/>
          <p:cNvSpPr>
            <a:spLocks noChangeArrowheads="1"/>
          </p:cNvSpPr>
          <p:nvPr/>
        </p:nvSpPr>
        <p:spPr bwMode="auto">
          <a:xfrm>
            <a:off x="4913313" y="3130564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66"/>
          <p:cNvSpPr>
            <a:spLocks noChangeArrowheads="1"/>
          </p:cNvSpPr>
          <p:nvPr/>
        </p:nvSpPr>
        <p:spPr bwMode="auto">
          <a:xfrm>
            <a:off x="5110163" y="3130564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lvl="0"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권역</a:t>
            </a:r>
          </a:p>
        </p:txBody>
      </p:sp>
    </p:spTree>
    <p:extLst>
      <p:ext uri="{BB962C8B-B14F-4D97-AF65-F5344CB8AC3E}">
        <p14:creationId xmlns:p14="http://schemas.microsoft.com/office/powerpoint/2010/main" val="182404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2476500"/>
          <a:ext cx="4286250" cy="563564"/>
        </p:xfrm>
        <a:graphic>
          <a:graphicData uri="http://schemas.openxmlformats.org/drawingml/2006/table">
            <a:tbl>
              <a:tblPr/>
              <a:tblGrid>
                <a:gridCol w="45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웨이브설명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출고예정일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출고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05" name="직사각형 54"/>
          <p:cNvSpPr>
            <a:spLocks noChangeArrowheads="1"/>
          </p:cNvSpPr>
          <p:nvPr/>
        </p:nvSpPr>
        <p:spPr bwMode="auto">
          <a:xfrm>
            <a:off x="309563" y="2368550"/>
            <a:ext cx="4572000" cy="104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6" name="TextBox 55"/>
          <p:cNvSpPr txBox="1">
            <a:spLocks noChangeArrowheads="1"/>
          </p:cNvSpPr>
          <p:nvPr/>
        </p:nvSpPr>
        <p:spPr bwMode="auto">
          <a:xfrm>
            <a:off x="381000" y="2244725"/>
            <a:ext cx="982663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7" name="직사각형 51"/>
          <p:cNvSpPr>
            <a:spLocks noChangeArrowheads="1"/>
          </p:cNvSpPr>
          <p:nvPr/>
        </p:nvSpPr>
        <p:spPr bwMode="auto">
          <a:xfrm>
            <a:off x="7769225" y="2060575"/>
            <a:ext cx="6286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지시취소</a:t>
            </a:r>
          </a:p>
        </p:txBody>
      </p:sp>
      <p:sp>
        <p:nvSpPr>
          <p:cNvPr id="16408" name="직사각형 51"/>
          <p:cNvSpPr>
            <a:spLocks noChangeArrowheads="1"/>
          </p:cNvSpPr>
          <p:nvPr/>
        </p:nvSpPr>
        <p:spPr bwMode="auto">
          <a:xfrm>
            <a:off x="6681788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640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641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6411" name="직사각형 51"/>
          <p:cNvSpPr>
            <a:spLocks noChangeArrowheads="1"/>
          </p:cNvSpPr>
          <p:nvPr/>
        </p:nvSpPr>
        <p:spPr bwMode="auto">
          <a:xfrm>
            <a:off x="7226300" y="20605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sp>
        <p:nvSpPr>
          <p:cNvPr id="16412" name="직사각형 51"/>
          <p:cNvSpPr>
            <a:spLocks noChangeArrowheads="1"/>
          </p:cNvSpPr>
          <p:nvPr/>
        </p:nvSpPr>
        <p:spPr bwMode="auto">
          <a:xfrm>
            <a:off x="9026525" y="20605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6413" name="직사각형 54"/>
          <p:cNvSpPr>
            <a:spLocks noChangeArrowheads="1"/>
          </p:cNvSpPr>
          <p:nvPr/>
        </p:nvSpPr>
        <p:spPr bwMode="auto">
          <a:xfrm>
            <a:off x="303213" y="3613150"/>
            <a:ext cx="4578350" cy="2624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4" name="TextBox 55"/>
          <p:cNvSpPr txBox="1">
            <a:spLocks noChangeArrowheads="1"/>
          </p:cNvSpPr>
          <p:nvPr/>
        </p:nvSpPr>
        <p:spPr bwMode="auto">
          <a:xfrm>
            <a:off x="344488" y="3497263"/>
            <a:ext cx="1019175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 상세목록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41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661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661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1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17" name="TextBox 65"/>
          <p:cNvSpPr txBox="1">
            <a:spLocks noChangeArrowheads="1"/>
          </p:cNvSpPr>
          <p:nvPr/>
        </p:nvSpPr>
        <p:spPr bwMode="auto">
          <a:xfrm>
            <a:off x="307266" y="1677392"/>
            <a:ext cx="11191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웨이브기준번호</a:t>
            </a:r>
          </a:p>
        </p:txBody>
      </p:sp>
      <p:sp>
        <p:nvSpPr>
          <p:cNvPr id="16418" name="직사각형 66"/>
          <p:cNvSpPr>
            <a:spLocks noChangeArrowheads="1"/>
          </p:cNvSpPr>
          <p:nvPr/>
        </p:nvSpPr>
        <p:spPr bwMode="auto">
          <a:xfrm>
            <a:off x="1609016" y="1685330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3" name="TextBox 65"/>
          <p:cNvSpPr txBox="1">
            <a:spLocks noChangeArrowheads="1"/>
          </p:cNvSpPr>
          <p:nvPr/>
        </p:nvSpPr>
        <p:spPr bwMode="auto">
          <a:xfrm>
            <a:off x="6814145" y="1321594"/>
            <a:ext cx="10191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6424" name="직사각형 66"/>
          <p:cNvSpPr>
            <a:spLocks noChangeArrowheads="1"/>
          </p:cNvSpPr>
          <p:nvPr/>
        </p:nvSpPr>
        <p:spPr bwMode="auto">
          <a:xfrm>
            <a:off x="7842250" y="1329532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5" name="TextBox 65"/>
          <p:cNvSpPr txBox="1">
            <a:spLocks noChangeArrowheads="1"/>
          </p:cNvSpPr>
          <p:nvPr/>
        </p:nvSpPr>
        <p:spPr bwMode="auto">
          <a:xfrm>
            <a:off x="3728863" y="1685926"/>
            <a:ext cx="869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6426" name="직사각형 66"/>
          <p:cNvSpPr>
            <a:spLocks noChangeArrowheads="1"/>
          </p:cNvSpPr>
          <p:nvPr/>
        </p:nvSpPr>
        <p:spPr bwMode="auto">
          <a:xfrm>
            <a:off x="4671367" y="1685926"/>
            <a:ext cx="10001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출고배차</a:t>
            </a:r>
          </a:p>
        </p:txBody>
      </p:sp>
      <p:sp>
        <p:nvSpPr>
          <p:cNvPr id="16427" name="직사각형 54"/>
          <p:cNvSpPr>
            <a:spLocks noChangeArrowheads="1"/>
          </p:cNvSpPr>
          <p:nvPr/>
        </p:nvSpPr>
        <p:spPr bwMode="auto">
          <a:xfrm>
            <a:off x="5024438" y="2379663"/>
            <a:ext cx="4554537" cy="1022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8" name="TextBox 55"/>
          <p:cNvSpPr txBox="1">
            <a:spLocks noChangeArrowheads="1"/>
          </p:cNvSpPr>
          <p:nvPr/>
        </p:nvSpPr>
        <p:spPr bwMode="auto">
          <a:xfrm>
            <a:off x="5095875" y="2244725"/>
            <a:ext cx="12334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상세목록</a:t>
            </a:r>
          </a:p>
        </p:txBody>
      </p:sp>
      <p:graphicFrame>
        <p:nvGraphicFramePr>
          <p:cNvPr id="36" name="Group 139"/>
          <p:cNvGraphicFramePr>
            <a:graphicFrameLocks noGrp="1"/>
          </p:cNvGraphicFramePr>
          <p:nvPr/>
        </p:nvGraphicFramePr>
        <p:xfrm>
          <a:off x="5095875" y="2489200"/>
          <a:ext cx="4421191" cy="846138"/>
        </p:xfrm>
        <a:graphic>
          <a:graphicData uri="http://schemas.openxmlformats.org/drawingml/2006/table">
            <a:tbl>
              <a:tblPr/>
              <a:tblGrid>
                <a:gridCol w="21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출고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출고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69" name="직사각형 33"/>
          <p:cNvSpPr>
            <a:spLocks noChangeArrowheads="1"/>
          </p:cNvSpPr>
          <p:nvPr/>
        </p:nvSpPr>
        <p:spPr bwMode="auto">
          <a:xfrm>
            <a:off x="5530204" y="1684338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9" name="Group 139"/>
          <p:cNvGraphicFramePr>
            <a:graphicFrameLocks noGrp="1"/>
          </p:cNvGraphicFramePr>
          <p:nvPr/>
        </p:nvGraphicFramePr>
        <p:xfrm>
          <a:off x="400050" y="3706813"/>
          <a:ext cx="4408487" cy="706438"/>
        </p:xfrm>
        <a:graphic>
          <a:graphicData uri="http://schemas.openxmlformats.org/drawingml/2006/table">
            <a:tbl>
              <a:tblPr/>
              <a:tblGrid>
                <a:gridCol w="23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1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3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VTX(100)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EA/BOX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8938" y="4497388"/>
          <a:ext cx="1785936" cy="706438"/>
        </p:xfrm>
        <a:graphic>
          <a:graphicData uri="http://schemas.openxmlformats.org/drawingml/2006/table">
            <a:tbl>
              <a:tblPr/>
              <a:tblGrid>
                <a:gridCol w="44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19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3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24" name="직사각형 54"/>
          <p:cNvSpPr>
            <a:spLocks noChangeArrowheads="1"/>
          </p:cNvSpPr>
          <p:nvPr/>
        </p:nvSpPr>
        <p:spPr bwMode="auto">
          <a:xfrm>
            <a:off x="5024438" y="3613150"/>
            <a:ext cx="4578350" cy="2624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25" name="TextBox 55"/>
          <p:cNvSpPr txBox="1">
            <a:spLocks noChangeArrowheads="1"/>
          </p:cNvSpPr>
          <p:nvPr/>
        </p:nvSpPr>
        <p:spPr bwMode="auto">
          <a:xfrm>
            <a:off x="5065713" y="3497263"/>
            <a:ext cx="92868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 목록</a:t>
            </a:r>
          </a:p>
        </p:txBody>
      </p:sp>
      <p:graphicFrame>
        <p:nvGraphicFramePr>
          <p:cNvPr id="3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33626"/>
              </p:ext>
            </p:extLst>
          </p:nvPr>
        </p:nvGraphicFramePr>
        <p:xfrm>
          <a:off x="5121274" y="3729038"/>
          <a:ext cx="1919957" cy="773927"/>
        </p:xfrm>
        <a:graphic>
          <a:graphicData uri="http://schemas.openxmlformats.org/drawingml/2006/table">
            <a:tbl>
              <a:tblPr/>
              <a:tblGrid>
                <a:gridCol w="23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05133"/>
              </p:ext>
            </p:extLst>
          </p:nvPr>
        </p:nvGraphicFramePr>
        <p:xfrm>
          <a:off x="5157164" y="4653136"/>
          <a:ext cx="3134348" cy="773113"/>
        </p:xfrm>
        <a:graphic>
          <a:graphicData uri="http://schemas.openxmlformats.org/drawingml/2006/table">
            <a:tbl>
              <a:tblPr/>
              <a:tblGrid>
                <a:gridCol w="33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96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65"/>
          <p:cNvSpPr txBox="1">
            <a:spLocks noChangeArrowheads="1"/>
          </p:cNvSpPr>
          <p:nvPr/>
        </p:nvSpPr>
        <p:spPr bwMode="auto">
          <a:xfrm>
            <a:off x="6931025" y="1663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출력종류</a:t>
            </a:r>
          </a:p>
        </p:txBody>
      </p:sp>
      <p:sp>
        <p:nvSpPr>
          <p:cNvPr id="41" name="직사각형 66"/>
          <p:cNvSpPr>
            <a:spLocks noChangeArrowheads="1"/>
          </p:cNvSpPr>
          <p:nvPr/>
        </p:nvSpPr>
        <p:spPr bwMode="auto">
          <a:xfrm>
            <a:off x="7842250" y="1663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 err="1">
                <a:latin typeface="+mn-ea"/>
                <a:ea typeface="+mn-ea"/>
              </a:rPr>
              <a:t>피킹지시서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580" name="직사각형 33"/>
          <p:cNvSpPr>
            <a:spLocks noChangeArrowheads="1"/>
          </p:cNvSpPr>
          <p:nvPr/>
        </p:nvSpPr>
        <p:spPr bwMode="auto">
          <a:xfrm>
            <a:off x="8699500" y="16605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581" name="직사각형 51"/>
          <p:cNvSpPr>
            <a:spLocks noChangeArrowheads="1"/>
          </p:cNvSpPr>
          <p:nvPr/>
        </p:nvSpPr>
        <p:spPr bwMode="auto">
          <a:xfrm>
            <a:off x="8475663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07041"/>
              </p:ext>
            </p:extLst>
          </p:nvPr>
        </p:nvGraphicFramePr>
        <p:xfrm>
          <a:off x="381000" y="5373688"/>
          <a:ext cx="4278310" cy="563928"/>
        </p:xfrm>
        <a:graphic>
          <a:graphicData uri="http://schemas.openxmlformats.org/drawingml/2006/table">
            <a:tbl>
              <a:tblPr/>
              <a:tblGrid>
                <a:gridCol w="42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출고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WAVE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65"/>
          <p:cNvSpPr txBox="1">
            <a:spLocks noChangeArrowheads="1"/>
          </p:cNvSpPr>
          <p:nvPr/>
        </p:nvSpPr>
        <p:spPr bwMode="auto">
          <a:xfrm>
            <a:off x="734541" y="1349673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4" name="직사각형 66"/>
          <p:cNvSpPr>
            <a:spLocks noChangeArrowheads="1"/>
          </p:cNvSpPr>
          <p:nvPr/>
        </p:nvSpPr>
        <p:spPr bwMode="auto">
          <a:xfrm>
            <a:off x="1604491" y="1349673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8"/>
          <p:cNvSpPr>
            <a:spLocks noChangeArrowheads="1"/>
          </p:cNvSpPr>
          <p:nvPr/>
        </p:nvSpPr>
        <p:spPr bwMode="auto">
          <a:xfrm>
            <a:off x="2488729" y="1349673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66"/>
          <p:cNvSpPr>
            <a:spLocks noChangeArrowheads="1"/>
          </p:cNvSpPr>
          <p:nvPr/>
        </p:nvSpPr>
        <p:spPr bwMode="auto">
          <a:xfrm>
            <a:off x="2709391" y="1349673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65"/>
          <p:cNvSpPr txBox="1">
            <a:spLocks noChangeArrowheads="1"/>
          </p:cNvSpPr>
          <p:nvPr/>
        </p:nvSpPr>
        <p:spPr bwMode="auto">
          <a:xfrm>
            <a:off x="2151063" y="6575003"/>
            <a:ext cx="47799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출력종류 </a:t>
            </a:r>
            <a:r>
              <a:rPr lang="en-US" altLang="ko-KR" sz="900" dirty="0">
                <a:latin typeface="+mn-ea"/>
                <a:ea typeface="+mn-ea"/>
              </a:rPr>
              <a:t>: </a:t>
            </a:r>
            <a:r>
              <a:rPr lang="ko-KR" altLang="en-US" sz="900" dirty="0" err="1">
                <a:latin typeface="+mn-ea"/>
                <a:ea typeface="+mn-ea"/>
              </a:rPr>
              <a:t>피킹지시서</a:t>
            </a:r>
            <a:r>
              <a:rPr lang="en-US" altLang="ko-KR" sz="900" dirty="0">
                <a:latin typeface="+mn-ea"/>
                <a:ea typeface="+mn-ea"/>
              </a:rPr>
              <a:t>, Total</a:t>
            </a:r>
            <a:r>
              <a:rPr lang="ko-KR" altLang="en-US" sz="900" dirty="0" err="1">
                <a:latin typeface="+mn-ea"/>
                <a:ea typeface="+mn-ea"/>
              </a:rPr>
              <a:t>피킹지시서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분배지시서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출고라벨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상차지시서</a:t>
            </a:r>
          </a:p>
        </p:txBody>
      </p:sp>
      <p:sp>
        <p:nvSpPr>
          <p:cNvPr id="48" name="TextBox 65"/>
          <p:cNvSpPr txBox="1">
            <a:spLocks noChangeArrowheads="1"/>
          </p:cNvSpPr>
          <p:nvPr/>
        </p:nvSpPr>
        <p:spPr bwMode="auto">
          <a:xfrm>
            <a:off x="3753966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49" name="직사각형 66"/>
          <p:cNvSpPr>
            <a:spLocks noChangeArrowheads="1"/>
          </p:cNvSpPr>
          <p:nvPr/>
        </p:nvSpPr>
        <p:spPr bwMode="auto">
          <a:xfrm>
            <a:off x="466995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5897091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48"/>
          <p:cNvSpPr>
            <a:spLocks noChangeArrowheads="1"/>
          </p:cNvSpPr>
          <p:nvPr/>
        </p:nvSpPr>
        <p:spPr bwMode="auto">
          <a:xfrm>
            <a:off x="553672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48"/>
          <p:cNvSpPr>
            <a:spLocks noChangeArrowheads="1"/>
          </p:cNvSpPr>
          <p:nvPr/>
        </p:nvSpPr>
        <p:spPr bwMode="auto">
          <a:xfrm>
            <a:off x="6754341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65"/>
          <p:cNvSpPr txBox="1">
            <a:spLocks noChangeArrowheads="1"/>
          </p:cNvSpPr>
          <p:nvPr/>
        </p:nvSpPr>
        <p:spPr bwMode="auto">
          <a:xfrm>
            <a:off x="5668491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48"/>
          <p:cNvSpPr>
            <a:spLocks noChangeArrowheads="1"/>
          </p:cNvSpPr>
          <p:nvPr/>
        </p:nvSpPr>
        <p:spPr bwMode="auto">
          <a:xfrm>
            <a:off x="2481968" y="16795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66"/>
          <p:cNvSpPr>
            <a:spLocks noChangeArrowheads="1"/>
          </p:cNvSpPr>
          <p:nvPr/>
        </p:nvSpPr>
        <p:spPr bwMode="auto">
          <a:xfrm>
            <a:off x="2702630" y="16795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41898"/>
              </p:ext>
            </p:extLst>
          </p:nvPr>
        </p:nvGraphicFramePr>
        <p:xfrm>
          <a:off x="379413" y="3506788"/>
          <a:ext cx="9037639" cy="773159"/>
        </p:xfrm>
        <a:graphic>
          <a:graphicData uri="http://schemas.openxmlformats.org/drawingml/2006/table">
            <a:tbl>
              <a:tblPr/>
              <a:tblGrid>
                <a:gridCol w="23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1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4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6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1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9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9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9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9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763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14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14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14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335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843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417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094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미출고사유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10" name="직사각형 54"/>
          <p:cNvSpPr>
            <a:spLocks noChangeArrowheads="1"/>
          </p:cNvSpPr>
          <p:nvPr/>
        </p:nvSpPr>
        <p:spPr bwMode="auto">
          <a:xfrm>
            <a:off x="309563" y="3398838"/>
            <a:ext cx="9215437" cy="29098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1" name="TextBox 55"/>
          <p:cNvSpPr txBox="1">
            <a:spLocks noChangeArrowheads="1"/>
          </p:cNvSpPr>
          <p:nvPr/>
        </p:nvSpPr>
        <p:spPr bwMode="auto">
          <a:xfrm>
            <a:off x="381000" y="32750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 목록</a:t>
            </a:r>
          </a:p>
        </p:txBody>
      </p:sp>
      <p:sp>
        <p:nvSpPr>
          <p:cNvPr id="18512" name="직사각형 51"/>
          <p:cNvSpPr>
            <a:spLocks noChangeArrowheads="1"/>
          </p:cNvSpPr>
          <p:nvPr/>
        </p:nvSpPr>
        <p:spPr bwMode="auto">
          <a:xfrm>
            <a:off x="6609184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51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851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8515" name="직사각형 51"/>
          <p:cNvSpPr>
            <a:spLocks noChangeArrowheads="1"/>
          </p:cNvSpPr>
          <p:nvPr/>
        </p:nvSpPr>
        <p:spPr bwMode="auto">
          <a:xfrm>
            <a:off x="7177509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18516" name="직사각형 51"/>
          <p:cNvSpPr>
            <a:spLocks noChangeArrowheads="1"/>
          </p:cNvSpPr>
          <p:nvPr/>
        </p:nvSpPr>
        <p:spPr bwMode="auto">
          <a:xfrm>
            <a:off x="8306221" y="31353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8517" name="TextBox 65"/>
          <p:cNvSpPr txBox="1">
            <a:spLocks noChangeArrowheads="1"/>
          </p:cNvSpPr>
          <p:nvPr/>
        </p:nvSpPr>
        <p:spPr bwMode="auto">
          <a:xfrm>
            <a:off x="171450" y="2395538"/>
            <a:ext cx="8191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SEQNO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8" name="직사각형 66"/>
          <p:cNvSpPr>
            <a:spLocks noChangeArrowheads="1"/>
          </p:cNvSpPr>
          <p:nvPr/>
        </p:nvSpPr>
        <p:spPr bwMode="auto">
          <a:xfrm>
            <a:off x="105727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9" name="TextBox 65"/>
          <p:cNvSpPr txBox="1">
            <a:spLocks noChangeArrowheads="1"/>
          </p:cNvSpPr>
          <p:nvPr/>
        </p:nvSpPr>
        <p:spPr bwMode="auto">
          <a:xfrm>
            <a:off x="3311525" y="2382838"/>
            <a:ext cx="6445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20" name="직사각형 66"/>
          <p:cNvSpPr>
            <a:spLocks noChangeArrowheads="1"/>
          </p:cNvSpPr>
          <p:nvPr/>
        </p:nvSpPr>
        <p:spPr bwMode="auto">
          <a:xfrm>
            <a:off x="4210050" y="23828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52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861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861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52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6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59382"/>
              </p:ext>
            </p:extLst>
          </p:nvPr>
        </p:nvGraphicFramePr>
        <p:xfrm>
          <a:off x="381000" y="4481513"/>
          <a:ext cx="7879744" cy="598488"/>
        </p:xfrm>
        <a:graphic>
          <a:graphicData uri="http://schemas.openxmlformats.org/drawingml/2006/table">
            <a:tbl>
              <a:tblPr/>
              <a:tblGrid>
                <a:gridCol w="43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49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4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22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92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78" name="TextBox 65"/>
          <p:cNvSpPr txBox="1">
            <a:spLocks noChangeArrowheads="1"/>
          </p:cNvSpPr>
          <p:nvPr/>
        </p:nvSpPr>
        <p:spPr bwMode="auto">
          <a:xfrm>
            <a:off x="6640795" y="1692672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18579" name="직사각형 66"/>
          <p:cNvSpPr>
            <a:spLocks noChangeArrowheads="1"/>
          </p:cNvSpPr>
          <p:nvPr/>
        </p:nvSpPr>
        <p:spPr bwMode="auto">
          <a:xfrm>
            <a:off x="7510745" y="1692672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18580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18581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2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18583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4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5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6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7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8" name="TextBox 65"/>
          <p:cNvSpPr txBox="1">
            <a:spLocks noChangeArrowheads="1"/>
          </p:cNvSpPr>
          <p:nvPr/>
        </p:nvSpPr>
        <p:spPr bwMode="auto">
          <a:xfrm>
            <a:off x="6640795" y="2046685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8589" name="직사각형 66"/>
          <p:cNvSpPr>
            <a:spLocks noChangeArrowheads="1"/>
          </p:cNvSpPr>
          <p:nvPr/>
        </p:nvSpPr>
        <p:spPr bwMode="auto">
          <a:xfrm>
            <a:off x="7494870" y="2046685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sp>
        <p:nvSpPr>
          <p:cNvPr id="18590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8591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2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594" name="TextBox 65"/>
          <p:cNvSpPr txBox="1">
            <a:spLocks noChangeArrowheads="1"/>
          </p:cNvSpPr>
          <p:nvPr/>
        </p:nvSpPr>
        <p:spPr bwMode="auto">
          <a:xfrm>
            <a:off x="249164" y="16383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5" name="직사각형 66"/>
          <p:cNvSpPr>
            <a:spLocks noChangeArrowheads="1"/>
          </p:cNvSpPr>
          <p:nvPr/>
        </p:nvSpPr>
        <p:spPr bwMode="auto">
          <a:xfrm>
            <a:off x="1070780" y="16383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6" name="TextBox 65"/>
          <p:cNvSpPr txBox="1">
            <a:spLocks noChangeArrowheads="1"/>
          </p:cNvSpPr>
          <p:nvPr/>
        </p:nvSpPr>
        <p:spPr bwMode="auto">
          <a:xfrm>
            <a:off x="6636887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18597" name="직사각형 66"/>
          <p:cNvSpPr>
            <a:spLocks noChangeArrowheads="1"/>
          </p:cNvSpPr>
          <p:nvPr/>
        </p:nvSpPr>
        <p:spPr bwMode="auto">
          <a:xfrm>
            <a:off x="7524299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8" name="직사각형 48"/>
          <p:cNvSpPr>
            <a:spLocks noChangeArrowheads="1"/>
          </p:cNvSpPr>
          <p:nvPr/>
        </p:nvSpPr>
        <p:spPr bwMode="auto">
          <a:xfrm>
            <a:off x="1988855" y="16383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66"/>
          <p:cNvSpPr>
            <a:spLocks noChangeArrowheads="1"/>
          </p:cNvSpPr>
          <p:nvPr/>
        </p:nvSpPr>
        <p:spPr bwMode="auto">
          <a:xfrm>
            <a:off x="2185705" y="16383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600" name="직사각형 33"/>
          <p:cNvSpPr>
            <a:spLocks noChangeArrowheads="1"/>
          </p:cNvSpPr>
          <p:nvPr/>
        </p:nvSpPr>
        <p:spPr bwMode="auto">
          <a:xfrm>
            <a:off x="8369583" y="1692672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601" name="직사각형 33"/>
          <p:cNvSpPr>
            <a:spLocks noChangeArrowheads="1"/>
          </p:cNvSpPr>
          <p:nvPr/>
        </p:nvSpPr>
        <p:spPr bwMode="auto">
          <a:xfrm>
            <a:off x="8355295" y="2046685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60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1860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4" name="TextBox 65"/>
          <p:cNvSpPr txBox="1">
            <a:spLocks noChangeArrowheads="1"/>
          </p:cNvSpPr>
          <p:nvPr/>
        </p:nvSpPr>
        <p:spPr bwMode="auto">
          <a:xfrm>
            <a:off x="266626" y="198913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18605" name="직사각형 66"/>
          <p:cNvSpPr>
            <a:spLocks noChangeArrowheads="1"/>
          </p:cNvSpPr>
          <p:nvPr/>
        </p:nvSpPr>
        <p:spPr bwMode="auto">
          <a:xfrm>
            <a:off x="1088242" y="19891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6" name="직사각형 48"/>
          <p:cNvSpPr>
            <a:spLocks noChangeArrowheads="1"/>
          </p:cNvSpPr>
          <p:nvPr/>
        </p:nvSpPr>
        <p:spPr bwMode="auto">
          <a:xfrm>
            <a:off x="2006317" y="19891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66"/>
          <p:cNvSpPr>
            <a:spLocks noChangeArrowheads="1"/>
          </p:cNvSpPr>
          <p:nvPr/>
        </p:nvSpPr>
        <p:spPr bwMode="auto">
          <a:xfrm>
            <a:off x="2203167" y="198913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608" name="TextBox 65"/>
          <p:cNvSpPr txBox="1">
            <a:spLocks noChangeArrowheads="1"/>
          </p:cNvSpPr>
          <p:nvPr/>
        </p:nvSpPr>
        <p:spPr bwMode="auto">
          <a:xfrm>
            <a:off x="6610633" y="2360811"/>
            <a:ext cx="8429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8609" name="직사각형 66"/>
          <p:cNvSpPr>
            <a:spLocks noChangeArrowheads="1"/>
          </p:cNvSpPr>
          <p:nvPr/>
        </p:nvSpPr>
        <p:spPr bwMode="auto">
          <a:xfrm>
            <a:off x="7510745" y="2360811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10" name="직사각형 51"/>
          <p:cNvSpPr>
            <a:spLocks noChangeArrowheads="1"/>
          </p:cNvSpPr>
          <p:nvPr/>
        </p:nvSpPr>
        <p:spPr bwMode="auto">
          <a:xfrm>
            <a:off x="7745834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8611" name="TextBox 65"/>
          <p:cNvSpPr txBox="1">
            <a:spLocks noChangeArrowheads="1"/>
          </p:cNvSpPr>
          <p:nvPr/>
        </p:nvSpPr>
        <p:spPr bwMode="auto">
          <a:xfrm>
            <a:off x="407987" y="2698750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12" name="직사각형 66"/>
          <p:cNvSpPr>
            <a:spLocks noChangeArrowheads="1"/>
          </p:cNvSpPr>
          <p:nvPr/>
        </p:nvSpPr>
        <p:spPr bwMode="auto">
          <a:xfrm>
            <a:off x="1057275" y="2706688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1">
            <a:extLst>
              <a:ext uri="{FF2B5EF4-FFF2-40B4-BE49-F238E27FC236}">
                <a16:creationId xmlns:a16="http://schemas.microsoft.com/office/drawing/2014/main" id="{FEE4E141-D6E6-4068-97C6-3F9138197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609" y="31353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20028</TotalTime>
  <Words>2213</Words>
  <Application>Microsoft Office PowerPoint</Application>
  <PresentationFormat>A4 용지(210x297mm)</PresentationFormat>
  <Paragraphs>1639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Optima</vt:lpstr>
      <vt:lpstr>굴림</vt:lpstr>
      <vt:lpstr>굴림체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1120</cp:revision>
  <cp:lastPrinted>2016-11-18T05:23:04Z</cp:lastPrinted>
  <dcterms:created xsi:type="dcterms:W3CDTF">2002-03-20T01:19:40Z</dcterms:created>
  <dcterms:modified xsi:type="dcterms:W3CDTF">2017-09-27T06:52:20Z</dcterms:modified>
</cp:coreProperties>
</file>