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81" r:id="rId2"/>
    <p:sldId id="282" r:id="rId3"/>
    <p:sldId id="290" r:id="rId4"/>
    <p:sldId id="287" r:id="rId5"/>
    <p:sldId id="283" r:id="rId6"/>
    <p:sldId id="286" r:id="rId7"/>
    <p:sldId id="288" r:id="rId8"/>
    <p:sldId id="291" r:id="rId9"/>
    <p:sldId id="292" r:id="rId10"/>
    <p:sldId id="293" r:id="rId11"/>
    <p:sldId id="296" r:id="rId12"/>
    <p:sldId id="297" r:id="rId13"/>
    <p:sldId id="324" r:id="rId14"/>
    <p:sldId id="325" r:id="rId15"/>
    <p:sldId id="298" r:id="rId16"/>
    <p:sldId id="299" r:id="rId17"/>
    <p:sldId id="319" r:id="rId18"/>
    <p:sldId id="320" r:id="rId19"/>
    <p:sldId id="321" r:id="rId20"/>
    <p:sldId id="322" r:id="rId21"/>
    <p:sldId id="323" r:id="rId22"/>
    <p:sldId id="300" r:id="rId23"/>
    <p:sldId id="301" r:id="rId24"/>
    <p:sldId id="302" r:id="rId25"/>
    <p:sldId id="304" r:id="rId26"/>
    <p:sldId id="305" r:id="rId27"/>
    <p:sldId id="326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  <p:sldId id="313" r:id="rId37"/>
    <p:sldId id="315" r:id="rId38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anose="00000400000000000000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B2B2B2"/>
    <a:srgbClr val="E1D8D3"/>
    <a:srgbClr val="538ED5"/>
    <a:srgbClr val="D7DACC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0206" autoAdjust="0"/>
  </p:normalViewPr>
  <p:slideViewPr>
    <p:cSldViewPr>
      <p:cViewPr varScale="1">
        <p:scale>
          <a:sx n="88" d="100"/>
          <a:sy n="88" d="100"/>
        </p:scale>
        <p:origin x="690" y="90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EBE5F54-C392-452D-AC10-9B212A327725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16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altLang="ko-KR" noProof="0" dirty="0"/>
          </a:p>
          <a:p>
            <a:pPr lvl="4"/>
            <a:endParaRPr lang="ko-KR" altLang="en-US" noProof="0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A8A9B98-CAC5-4729-A646-0A7FE8DF4CA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22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E6C4C71-9B05-42F8-B024-AFE53A4ABE8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069056-EA7D-499A-AC26-572A6156D47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2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33177BD-51F3-4598-AB53-0ADFE36B54F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0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0360DA4-6686-4D63-BA0F-67EF67D0D87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6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3F16E3-53C3-4288-9331-972B113048D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885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BCF76C4-C5AD-4D3F-9F76-689194B8E04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167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3F16E3-53C3-4288-9331-972B113048D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13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B2F33AD-4E1B-4551-AB5C-0138F60176A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7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E6EE3F-A31E-4649-AE10-7E2BE5EE7A7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Pallet ID</a:t>
            </a:r>
            <a:r>
              <a:rPr lang="en-US" altLang="ko-KR" baseline="0" dirty="0"/>
              <a:t> </a:t>
            </a:r>
            <a:r>
              <a:rPr lang="ko-KR" altLang="en-US" baseline="0" dirty="0"/>
              <a:t>부여 검토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조립 세트 </a:t>
            </a:r>
            <a:r>
              <a:rPr lang="en-US" altLang="ko-KR" baseline="0" dirty="0"/>
              <a:t>&amp; </a:t>
            </a:r>
            <a:r>
              <a:rPr lang="ko-KR" altLang="en-US" baseline="0" dirty="0"/>
              <a:t>해체 구성품의 팔레트</a:t>
            </a:r>
            <a:endParaRPr lang="en-US" altLang="ko-KR" baseline="0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798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7CEF613-BFF5-4603-8296-EC7B9541C27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05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1EE8860-42A6-4F92-B9DD-125E879FC8BB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19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368A61-9C5E-4B62-9CF8-3C85D01DB28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69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32E4BE-CC14-45A1-93E4-6292B26D8C11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9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4275B5E-2D9F-4A88-9E61-EFA9AFFA9125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46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5A0C3BF-3900-484A-A5B6-D9E2ECFB63A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13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D475B2A-4D73-48AA-B31F-E8F12F0510A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40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EBBC9B6-5845-402D-9B86-6E5CD238CEEB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37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950131-1E7B-4EE9-931A-B26D00A4997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고객사 </a:t>
            </a:r>
            <a:r>
              <a:rPr lang="en-US" altLang="ko-KR"/>
              <a:t>: </a:t>
            </a:r>
            <a:r>
              <a:rPr lang="ko-KR" altLang="en-US"/>
              <a:t>전체 화주</a:t>
            </a:r>
            <a:r>
              <a:rPr lang="en-US" altLang="ko-KR"/>
              <a:t>, </a:t>
            </a:r>
            <a:r>
              <a:rPr lang="ko-KR" altLang="en-US"/>
              <a:t>물류센터</a:t>
            </a:r>
            <a:r>
              <a:rPr lang="en-US" altLang="ko-KR"/>
              <a:t>: </a:t>
            </a:r>
            <a:r>
              <a:rPr lang="ko-KR" altLang="en-US"/>
              <a:t>전체 대상</a:t>
            </a:r>
            <a:endParaRPr lang="en-US" altLang="ko-KR"/>
          </a:p>
          <a:p>
            <a:pPr eaLnBrk="1" hangingPunct="1"/>
            <a:r>
              <a:rPr lang="ko-KR" altLang="en-US"/>
              <a:t>수불이력</a:t>
            </a:r>
            <a:r>
              <a:rPr lang="en-US" altLang="ko-KR"/>
              <a:t>(WMSST100)</a:t>
            </a:r>
            <a:r>
              <a:rPr lang="ko-KR" altLang="en-US"/>
              <a:t>에 해당월의 전체 화주</a:t>
            </a:r>
            <a:r>
              <a:rPr lang="en-US" altLang="ko-KR"/>
              <a:t>/</a:t>
            </a:r>
            <a:r>
              <a:rPr lang="ko-KR" altLang="en-US"/>
              <a:t>물류센터 리스트</a:t>
            </a:r>
            <a:endParaRPr lang="en-US" altLang="ko-KR"/>
          </a:p>
          <a:p>
            <a:pPr eaLnBrk="1" hangingPunct="1"/>
            <a:r>
              <a:rPr lang="ko-KR" altLang="en-US"/>
              <a:t>수불기초</a:t>
            </a:r>
            <a:r>
              <a:rPr lang="en-US" altLang="ko-KR"/>
              <a:t>(WMSST101)</a:t>
            </a:r>
            <a:r>
              <a:rPr lang="ko-KR" altLang="en-US"/>
              <a:t>에 익월기초자료 존재시 이월여부</a:t>
            </a:r>
            <a:r>
              <a:rPr lang="en-US" altLang="ko-KR"/>
              <a:t>=‘Y’, </a:t>
            </a:r>
            <a:r>
              <a:rPr lang="ko-KR" altLang="en-US"/>
              <a:t>미존재시</a:t>
            </a:r>
            <a:r>
              <a:rPr lang="en-US" altLang="ko-KR"/>
              <a:t>=‘N’</a:t>
            </a:r>
          </a:p>
          <a:p>
            <a:pPr eaLnBrk="1" hangingPunct="1"/>
            <a:r>
              <a:rPr lang="ko-KR" altLang="en-US"/>
              <a:t>수불이월 </a:t>
            </a:r>
            <a:r>
              <a:rPr lang="en-US" altLang="ko-KR"/>
              <a:t>Stored Procedure(Package) </a:t>
            </a:r>
            <a:r>
              <a:rPr lang="ko-KR" altLang="en-US"/>
              <a:t>개발 </a:t>
            </a:r>
            <a:r>
              <a:rPr lang="en-US" altLang="ko-KR"/>
              <a:t>– </a:t>
            </a:r>
            <a:r>
              <a:rPr lang="ko-KR" altLang="en-US"/>
              <a:t>수불조회 쿼리 참조</a:t>
            </a:r>
          </a:p>
        </p:txBody>
      </p:sp>
    </p:spTree>
    <p:extLst>
      <p:ext uri="{BB962C8B-B14F-4D97-AF65-F5344CB8AC3E}">
        <p14:creationId xmlns:p14="http://schemas.microsoft.com/office/powerpoint/2010/main" val="486770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505C7E9-3297-457D-A707-F41239CEA79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54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505C7E9-3297-457D-A707-F41239CEA79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46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C059C0-DA68-43CE-BC59-2D64526D91F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3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CF49205-CB21-4E2B-B897-418EA48D294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29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0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CE5195-AFAF-4CF1-8844-0082B3E4AB2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44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64F07A9-71AF-4B63-82FC-DF549AE3272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68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55052B-2C86-4802-87CF-318F0512C0F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17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DE2951-E501-4961-A9E5-90791890BF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8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D69D33-9571-4C9B-9270-05EAA87B0C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44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86529A0-2F1F-43FE-B28E-1BDA424F3F2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99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6320FB-E811-446E-AB8E-C9312B1EC01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08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B60AC2A-66FF-41CF-B477-3862FC942F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85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3B43B2B-4A25-4F2C-87F3-58688DB1791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37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3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0ED398B-791C-4A32-A748-7190670860C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7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E74177F-6BE9-44EF-9BD7-28AB9090A58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289AF2E-ABB9-412E-9BEB-E6C4912C642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8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227E8C-0C4F-47FC-A797-2A36972AC89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2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BCF76C4-C5AD-4D3F-9F76-689194B8E04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6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B17ABF5-7605-43B6-94E0-1DA2D65C1B9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8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33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64706"/>
              </p:ext>
            </p:extLst>
          </p:nvPr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9" name="Text Box 162"/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ko-KR" altLang="ko-KR" sz="900" b="1">
              <a:solidFill>
                <a:srgbClr val="777777"/>
              </a:solidFill>
              <a:latin typeface="+mn-ea"/>
              <a:ea typeface="+mn-ea"/>
            </a:endParaRPr>
          </a:p>
        </p:txBody>
      </p:sp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D3000_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D3220_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화면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UI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02091"/>
              </p:ext>
            </p:extLst>
          </p:nvPr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BE74115D-C832-42DC-994B-D40C31F80607}" type="slidenum">
              <a:rPr lang="ko-KR" altLang="en-US" sz="900" b="1" smtClean="0">
                <a:solidFill>
                  <a:srgbClr val="7F7F7F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sz="900" b="1">
              <a:solidFill>
                <a:srgbClr val="7F7F7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99521"/>
              </p:ext>
            </p:extLst>
          </p:nvPr>
        </p:nvGraphicFramePr>
        <p:xfrm>
          <a:off x="379414" y="2433638"/>
          <a:ext cx="8966073" cy="571551"/>
        </p:xfrm>
        <a:graphic>
          <a:graphicData uri="http://schemas.openxmlformats.org/drawingml/2006/table">
            <a:tbl>
              <a:tblPr/>
              <a:tblGrid>
                <a:gridCol w="22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0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1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4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1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17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622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622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22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44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작업구분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대상로케이션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이동수량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68" name="직사각형 54"/>
          <p:cNvSpPr>
            <a:spLocks noChangeArrowheads="1"/>
          </p:cNvSpPr>
          <p:nvPr/>
        </p:nvSpPr>
        <p:spPr bwMode="auto">
          <a:xfrm>
            <a:off x="309563" y="2325688"/>
            <a:ext cx="9215437" cy="3983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69" name="직사각형 51"/>
          <p:cNvSpPr>
            <a:spLocks noChangeArrowheads="1"/>
          </p:cNvSpPr>
          <p:nvPr/>
        </p:nvSpPr>
        <p:spPr bwMode="auto">
          <a:xfrm>
            <a:off x="6853238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70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71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72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4173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3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3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74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0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07" name="그룹 71"/>
          <p:cNvGrpSpPr>
            <a:grpSpLocks/>
          </p:cNvGrpSpPr>
          <p:nvPr/>
        </p:nvGrpSpPr>
        <p:grpSpPr bwMode="auto">
          <a:xfrm>
            <a:off x="15875" y="1268413"/>
            <a:ext cx="2071688" cy="230187"/>
            <a:chOff x="3238492" y="1428736"/>
            <a:chExt cx="2071698" cy="230832"/>
          </a:xfrm>
        </p:grpSpPr>
        <p:sp>
          <p:nvSpPr>
            <p:cNvPr id="423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423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08" name="직사각형 33"/>
          <p:cNvSpPr>
            <a:spLocks noChangeArrowheads="1"/>
          </p:cNvSpPr>
          <p:nvPr/>
        </p:nvSpPr>
        <p:spPr bwMode="auto">
          <a:xfrm>
            <a:off x="2139950" y="12779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9" name="직사각형 66"/>
          <p:cNvSpPr>
            <a:spLocks noChangeArrowheads="1"/>
          </p:cNvSpPr>
          <p:nvPr/>
        </p:nvSpPr>
        <p:spPr bwMode="auto">
          <a:xfrm>
            <a:off x="2336800" y="127476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10" name="그룹 71"/>
          <p:cNvGrpSpPr>
            <a:grpSpLocks/>
          </p:cNvGrpSpPr>
          <p:nvPr/>
        </p:nvGrpSpPr>
        <p:grpSpPr bwMode="auto">
          <a:xfrm>
            <a:off x="3214688" y="1295400"/>
            <a:ext cx="2071687" cy="230188"/>
            <a:chOff x="3238492" y="1428736"/>
            <a:chExt cx="2071698" cy="230832"/>
          </a:xfrm>
        </p:grpSpPr>
        <p:sp>
          <p:nvSpPr>
            <p:cNvPr id="423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423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11" name="직사각형 66"/>
          <p:cNvSpPr>
            <a:spLocks noChangeArrowheads="1"/>
          </p:cNvSpPr>
          <p:nvPr/>
        </p:nvSpPr>
        <p:spPr bwMode="auto">
          <a:xfrm>
            <a:off x="5535613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2" name="TextBox 65"/>
          <p:cNvSpPr txBox="1">
            <a:spLocks noChangeArrowheads="1"/>
          </p:cNvSpPr>
          <p:nvPr/>
        </p:nvSpPr>
        <p:spPr bwMode="auto">
          <a:xfrm>
            <a:off x="5305425" y="12858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3" name="직사각형 33"/>
          <p:cNvSpPr>
            <a:spLocks noChangeArrowheads="1"/>
          </p:cNvSpPr>
          <p:nvPr/>
        </p:nvSpPr>
        <p:spPr bwMode="auto">
          <a:xfrm>
            <a:off x="514350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4" name="직사각형 33"/>
          <p:cNvSpPr>
            <a:spLocks noChangeArrowheads="1"/>
          </p:cNvSpPr>
          <p:nvPr/>
        </p:nvSpPr>
        <p:spPr bwMode="auto">
          <a:xfrm>
            <a:off x="6394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15" name="그룹 71"/>
          <p:cNvGrpSpPr>
            <a:grpSpLocks/>
          </p:cNvGrpSpPr>
          <p:nvPr/>
        </p:nvGrpSpPr>
        <p:grpSpPr bwMode="auto">
          <a:xfrm>
            <a:off x="6289675" y="1295400"/>
            <a:ext cx="2071688" cy="230188"/>
            <a:chOff x="3238492" y="1428736"/>
            <a:chExt cx="2071698" cy="230832"/>
          </a:xfrm>
        </p:grpSpPr>
        <p:sp>
          <p:nvSpPr>
            <p:cNvPr id="423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423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16" name="직사각형 33"/>
          <p:cNvSpPr>
            <a:spLocks noChangeArrowheads="1"/>
          </p:cNvSpPr>
          <p:nvPr/>
        </p:nvSpPr>
        <p:spPr bwMode="auto">
          <a:xfrm>
            <a:off x="84137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7" name="직사각형 66"/>
          <p:cNvSpPr>
            <a:spLocks noChangeArrowheads="1"/>
          </p:cNvSpPr>
          <p:nvPr/>
        </p:nvSpPr>
        <p:spPr bwMode="auto">
          <a:xfrm>
            <a:off x="86106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18" name="그룹 71"/>
          <p:cNvGrpSpPr>
            <a:grpSpLocks/>
          </p:cNvGrpSpPr>
          <p:nvPr/>
        </p:nvGrpSpPr>
        <p:grpSpPr bwMode="auto">
          <a:xfrm>
            <a:off x="22225" y="1581150"/>
            <a:ext cx="2071688" cy="230188"/>
            <a:chOff x="3238492" y="1428736"/>
            <a:chExt cx="2071698" cy="230832"/>
          </a:xfrm>
        </p:grpSpPr>
        <p:sp>
          <p:nvSpPr>
            <p:cNvPr id="423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423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작업중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작업완료</a:t>
              </a:r>
            </a:p>
          </p:txBody>
        </p:sp>
      </p:grpSp>
      <p:sp>
        <p:nvSpPr>
          <p:cNvPr id="4219" name="직사각형 33"/>
          <p:cNvSpPr>
            <a:spLocks noChangeArrowheads="1"/>
          </p:cNvSpPr>
          <p:nvPr/>
        </p:nvSpPr>
        <p:spPr bwMode="auto">
          <a:xfrm>
            <a:off x="1951038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20" name="직사각형 51"/>
          <p:cNvSpPr>
            <a:spLocks noChangeArrowheads="1"/>
          </p:cNvSpPr>
          <p:nvPr/>
        </p:nvSpPr>
        <p:spPr bwMode="auto">
          <a:xfrm>
            <a:off x="848360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221" name="직사각형 51"/>
          <p:cNvSpPr>
            <a:spLocks noChangeArrowheads="1"/>
          </p:cNvSpPr>
          <p:nvPr/>
        </p:nvSpPr>
        <p:spPr bwMode="auto">
          <a:xfrm>
            <a:off x="739775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4222" name="직사각형 51"/>
          <p:cNvSpPr>
            <a:spLocks noChangeArrowheads="1"/>
          </p:cNvSpPr>
          <p:nvPr/>
        </p:nvSpPr>
        <p:spPr bwMode="auto">
          <a:xfrm>
            <a:off x="7940675" y="2051050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4223" name="직사각형 51"/>
          <p:cNvSpPr>
            <a:spLocks noChangeArrowheads="1"/>
          </p:cNvSpPr>
          <p:nvPr/>
        </p:nvSpPr>
        <p:spPr bwMode="auto">
          <a:xfrm>
            <a:off x="5457825" y="2051050"/>
            <a:ext cx="8001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지시서발행</a:t>
            </a:r>
          </a:p>
        </p:txBody>
      </p:sp>
      <p:sp>
        <p:nvSpPr>
          <p:cNvPr id="4224" name="직사각형 51"/>
          <p:cNvSpPr>
            <a:spLocks noChangeArrowheads="1"/>
          </p:cNvSpPr>
          <p:nvPr/>
        </p:nvSpPr>
        <p:spPr bwMode="auto">
          <a:xfrm>
            <a:off x="6310313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4225" name="TextBox 65"/>
          <p:cNvSpPr txBox="1">
            <a:spLocks noChangeArrowheads="1"/>
          </p:cNvSpPr>
          <p:nvPr/>
        </p:nvSpPr>
        <p:spPr bwMode="auto">
          <a:xfrm>
            <a:off x="309563" y="2093913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4226" name="그룹 71"/>
          <p:cNvGrpSpPr>
            <a:grpSpLocks/>
          </p:cNvGrpSpPr>
          <p:nvPr/>
        </p:nvGrpSpPr>
        <p:grpSpPr bwMode="auto">
          <a:xfrm>
            <a:off x="3209925" y="1581150"/>
            <a:ext cx="2071688" cy="230188"/>
            <a:chOff x="3238492" y="1428736"/>
            <a:chExt cx="2071698" cy="230832"/>
          </a:xfrm>
        </p:grpSpPr>
        <p:sp>
          <p:nvSpPr>
            <p:cNvPr id="422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이동구분</a:t>
              </a:r>
            </a:p>
          </p:txBody>
        </p:sp>
        <p:sp>
          <p:nvSpPr>
            <p:cNvPr id="422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수시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보충</a:t>
              </a:r>
            </a:p>
          </p:txBody>
        </p:sp>
      </p:grpSp>
      <p:sp>
        <p:nvSpPr>
          <p:cNvPr id="4227" name="직사각형 33"/>
          <p:cNvSpPr>
            <a:spLocks noChangeArrowheads="1"/>
          </p:cNvSpPr>
          <p:nvPr/>
        </p:nvSpPr>
        <p:spPr bwMode="auto">
          <a:xfrm>
            <a:off x="5138738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65850"/>
              </p:ext>
            </p:extLst>
          </p:nvPr>
        </p:nvGraphicFramePr>
        <p:xfrm>
          <a:off x="379413" y="3227650"/>
          <a:ext cx="8966072" cy="563900"/>
        </p:xfrm>
        <a:graphic>
          <a:graphicData uri="http://schemas.openxmlformats.org/drawingml/2006/table">
            <a:tbl>
              <a:tblPr/>
              <a:tblGrid>
                <a:gridCol w="57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00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8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999">
                  <a:extLst>
                    <a:ext uri="{9D8B030D-6E8A-4147-A177-3AD203B41FA5}">
                      <a16:colId xmlns:a16="http://schemas.microsoft.com/office/drawing/2014/main" val="4158536674"/>
                    </a:ext>
                  </a:extLst>
                </a:gridCol>
                <a:gridCol w="72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999">
                  <a:extLst>
                    <a:ext uri="{9D8B030D-6E8A-4147-A177-3AD203B41FA5}">
                      <a16:colId xmlns:a16="http://schemas.microsoft.com/office/drawing/2014/main" val="1412769834"/>
                    </a:ext>
                  </a:extLst>
                </a:gridCol>
                <a:gridCol w="720999">
                  <a:extLst>
                    <a:ext uri="{9D8B030D-6E8A-4147-A177-3AD203B41FA5}">
                      <a16:colId xmlns:a16="http://schemas.microsoft.com/office/drawing/2014/main" val="3769712228"/>
                    </a:ext>
                  </a:extLst>
                </a:gridCol>
                <a:gridCol w="720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3" marR="7643" marT="76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</a:p>
                  </a:txBody>
                  <a:tcPr marL="7643" marR="7643" marT="76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P00002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재고이동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3" marR="7643" marT="76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14:20:20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50712"/>
              </p:ext>
            </p:extLst>
          </p:nvPr>
        </p:nvGraphicFramePr>
        <p:xfrm>
          <a:off x="390517" y="3838627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2253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253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22533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273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273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534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53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536" name="직사각형 54"/>
          <p:cNvSpPr>
            <a:spLocks noChangeArrowheads="1"/>
          </p:cNvSpPr>
          <p:nvPr/>
        </p:nvSpPr>
        <p:spPr bwMode="auto">
          <a:xfrm>
            <a:off x="314325" y="2327274"/>
            <a:ext cx="9215438" cy="20188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7" name="직사각형 51"/>
          <p:cNvSpPr>
            <a:spLocks noChangeArrowheads="1"/>
          </p:cNvSpPr>
          <p:nvPr/>
        </p:nvSpPr>
        <p:spPr bwMode="auto">
          <a:xfrm>
            <a:off x="6766719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2539" name="직사각형 51"/>
          <p:cNvSpPr>
            <a:spLocks noChangeArrowheads="1"/>
          </p:cNvSpPr>
          <p:nvPr/>
        </p:nvSpPr>
        <p:spPr bwMode="auto">
          <a:xfrm>
            <a:off x="7880350" y="20621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2540" name="직사각형 51"/>
          <p:cNvSpPr>
            <a:spLocks noChangeArrowheads="1"/>
          </p:cNvSpPr>
          <p:nvPr/>
        </p:nvSpPr>
        <p:spPr bwMode="auto">
          <a:xfrm>
            <a:off x="8451850" y="20621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2541" name="직사각형 51"/>
          <p:cNvSpPr>
            <a:spLocks noChangeArrowheads="1"/>
          </p:cNvSpPr>
          <p:nvPr/>
        </p:nvSpPr>
        <p:spPr bwMode="auto">
          <a:xfrm>
            <a:off x="7312025" y="2060575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2542" name="직사각형 51"/>
          <p:cNvSpPr>
            <a:spLocks noChangeArrowheads="1"/>
          </p:cNvSpPr>
          <p:nvPr/>
        </p:nvSpPr>
        <p:spPr bwMode="auto">
          <a:xfrm>
            <a:off x="9024938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22543" name="직사각형 51"/>
          <p:cNvSpPr>
            <a:spLocks noChangeArrowheads="1"/>
          </p:cNvSpPr>
          <p:nvPr/>
        </p:nvSpPr>
        <p:spPr bwMode="auto">
          <a:xfrm>
            <a:off x="6195219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22553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554" name="TextBox 65"/>
          <p:cNvSpPr txBox="1">
            <a:spLocks noChangeArrowheads="1"/>
          </p:cNvSpPr>
          <p:nvPr/>
        </p:nvSpPr>
        <p:spPr bwMode="auto">
          <a:xfrm>
            <a:off x="309563" y="2098675"/>
            <a:ext cx="9286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22555" name="직사각형 54"/>
          <p:cNvSpPr>
            <a:spLocks noChangeArrowheads="1"/>
          </p:cNvSpPr>
          <p:nvPr/>
        </p:nvSpPr>
        <p:spPr bwMode="auto">
          <a:xfrm>
            <a:off x="315913" y="4776365"/>
            <a:ext cx="9215437" cy="1604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557" name="그룹 56"/>
          <p:cNvGrpSpPr>
            <a:grpSpLocks/>
          </p:cNvGrpSpPr>
          <p:nvPr/>
        </p:nvGrpSpPr>
        <p:grpSpPr bwMode="auto">
          <a:xfrm>
            <a:off x="6738938" y="4454103"/>
            <a:ext cx="1928812" cy="230187"/>
            <a:chOff x="2666970" y="1428735"/>
            <a:chExt cx="1928837" cy="231478"/>
          </a:xfrm>
        </p:grpSpPr>
        <p:sp>
          <p:nvSpPr>
            <p:cNvPr id="22724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2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558" name="직사각형 66"/>
          <p:cNvSpPr>
            <a:spLocks noChangeArrowheads="1"/>
          </p:cNvSpPr>
          <p:nvPr/>
        </p:nvSpPr>
        <p:spPr bwMode="auto">
          <a:xfrm>
            <a:off x="8810625" y="4455690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9" name="직사각형 66"/>
          <p:cNvSpPr>
            <a:spLocks noChangeArrowheads="1"/>
          </p:cNvSpPr>
          <p:nvPr/>
        </p:nvSpPr>
        <p:spPr bwMode="auto">
          <a:xfrm>
            <a:off x="9239250" y="4457278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45194"/>
              </p:ext>
            </p:extLst>
          </p:nvPr>
        </p:nvGraphicFramePr>
        <p:xfrm>
          <a:off x="395285" y="3073480"/>
          <a:ext cx="8950201" cy="571545"/>
        </p:xfrm>
        <a:graphic>
          <a:graphicData uri="http://schemas.openxmlformats.org/drawingml/2006/table">
            <a:tbl>
              <a:tblPr/>
              <a:tblGrid>
                <a:gridCol w="88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043">
                  <a:extLst>
                    <a:ext uri="{9D8B030D-6E8A-4147-A177-3AD203B41FA5}">
                      <a16:colId xmlns:a16="http://schemas.microsoft.com/office/drawing/2014/main" val="3121938613"/>
                    </a:ext>
                  </a:extLst>
                </a:gridCol>
                <a:gridCol w="886043">
                  <a:extLst>
                    <a:ext uri="{9D8B030D-6E8A-4147-A177-3AD203B41FA5}">
                      <a16:colId xmlns:a16="http://schemas.microsoft.com/office/drawing/2014/main" val="2383060870"/>
                    </a:ext>
                  </a:extLst>
                </a:gridCol>
                <a:gridCol w="886043">
                  <a:extLst>
                    <a:ext uri="{9D8B030D-6E8A-4147-A177-3AD203B41FA5}">
                      <a16:colId xmlns:a16="http://schemas.microsoft.com/office/drawing/2014/main" val="2367864039"/>
                    </a:ext>
                  </a:extLst>
                </a:gridCol>
                <a:gridCol w="886043">
                  <a:extLst>
                    <a:ext uri="{9D8B030D-6E8A-4147-A177-3AD203B41FA5}">
                      <a16:colId xmlns:a16="http://schemas.microsoft.com/office/drawing/2014/main" val="3813737776"/>
                    </a:ext>
                  </a:extLst>
                </a:gridCol>
                <a:gridCol w="886043">
                  <a:extLst>
                    <a:ext uri="{9D8B030D-6E8A-4147-A177-3AD203B41FA5}">
                      <a16:colId xmlns:a16="http://schemas.microsoft.com/office/drawing/2014/main" val="3147486319"/>
                    </a:ext>
                  </a:extLst>
                </a:gridCol>
                <a:gridCol w="886043">
                  <a:extLst>
                    <a:ext uri="{9D8B030D-6E8A-4147-A177-3AD203B41FA5}">
                      <a16:colId xmlns:a16="http://schemas.microsoft.com/office/drawing/2014/main" val="1021915232"/>
                    </a:ext>
                  </a:extLst>
                </a:gridCol>
                <a:gridCol w="108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3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8322"/>
                  </a:ext>
                </a:extLst>
              </a:tr>
              <a:tr h="213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제품상태변경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4761"/>
              </p:ext>
            </p:extLst>
          </p:nvPr>
        </p:nvGraphicFramePr>
        <p:xfrm>
          <a:off x="392113" y="4854153"/>
          <a:ext cx="8953375" cy="571501"/>
        </p:xfrm>
        <a:graphic>
          <a:graphicData uri="http://schemas.openxmlformats.org/drawingml/2006/table">
            <a:tbl>
              <a:tblPr/>
              <a:tblGrid>
                <a:gridCol w="39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7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60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8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기존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66521"/>
              </p:ext>
            </p:extLst>
          </p:nvPr>
        </p:nvGraphicFramePr>
        <p:xfrm>
          <a:off x="392114" y="2423623"/>
          <a:ext cx="8953373" cy="570892"/>
        </p:xfrm>
        <a:graphic>
          <a:graphicData uri="http://schemas.openxmlformats.org/drawingml/2006/table">
            <a:tbl>
              <a:tblPr/>
              <a:tblGrid>
                <a:gridCol w="39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0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63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6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447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기존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71"/>
          <p:cNvGrpSpPr>
            <a:grpSpLocks/>
          </p:cNvGrpSpPr>
          <p:nvPr/>
        </p:nvGrpSpPr>
        <p:grpSpPr bwMode="auto">
          <a:xfrm>
            <a:off x="-47625" y="1285875"/>
            <a:ext cx="2071688" cy="230188"/>
            <a:chOff x="3238492" y="1428736"/>
            <a:chExt cx="2071698" cy="230832"/>
          </a:xfrm>
        </p:grpSpPr>
        <p:sp>
          <p:nvSpPr>
            <p:cNvPr id="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6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7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52562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1"/>
          <p:cNvGrpSpPr>
            <a:grpSpLocks/>
          </p:cNvGrpSpPr>
          <p:nvPr/>
        </p:nvGrpSpPr>
        <p:grpSpPr bwMode="auto">
          <a:xfrm>
            <a:off x="-47625" y="1571625"/>
            <a:ext cx="2071688" cy="230188"/>
            <a:chOff x="3238492" y="1428736"/>
            <a:chExt cx="2071698" cy="230832"/>
          </a:xfrm>
        </p:grpSpPr>
        <p:sp>
          <p:nvSpPr>
            <p:cNvPr id="7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7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33"/>
          <p:cNvSpPr>
            <a:spLocks noChangeArrowheads="1"/>
          </p:cNvSpPr>
          <p:nvPr/>
        </p:nvSpPr>
        <p:spPr bwMode="auto">
          <a:xfrm>
            <a:off x="2076450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2273300" y="1577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1"/>
          <p:cNvGrpSpPr>
            <a:grpSpLocks/>
          </p:cNvGrpSpPr>
          <p:nvPr/>
        </p:nvGrpSpPr>
        <p:grpSpPr bwMode="auto">
          <a:xfrm>
            <a:off x="3132138" y="1577975"/>
            <a:ext cx="2071687" cy="230188"/>
            <a:chOff x="3238492" y="1428736"/>
            <a:chExt cx="2071698" cy="230832"/>
          </a:xfrm>
        </p:grpSpPr>
        <p:sp>
          <p:nvSpPr>
            <p:cNvPr id="7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8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직사각형 33"/>
          <p:cNvSpPr>
            <a:spLocks noChangeArrowheads="1"/>
          </p:cNvSpPr>
          <p:nvPr/>
        </p:nvSpPr>
        <p:spPr bwMode="auto">
          <a:xfrm>
            <a:off x="5256213" y="1587500"/>
            <a:ext cx="1428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66"/>
          <p:cNvSpPr>
            <a:spLocks noChangeArrowheads="1"/>
          </p:cNvSpPr>
          <p:nvPr/>
        </p:nvSpPr>
        <p:spPr bwMode="auto">
          <a:xfrm>
            <a:off x="5453063" y="15843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18409"/>
              </p:ext>
            </p:extLst>
          </p:nvPr>
        </p:nvGraphicFramePr>
        <p:xfrm>
          <a:off x="396994" y="5617717"/>
          <a:ext cx="4965386" cy="571548"/>
        </p:xfrm>
        <a:graphic>
          <a:graphicData uri="http://schemas.openxmlformats.org/drawingml/2006/table">
            <a:tbl>
              <a:tblPr/>
              <a:tblGrid>
                <a:gridCol w="65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1">
                  <a:extLst>
                    <a:ext uri="{9D8B030D-6E8A-4147-A177-3AD203B41FA5}">
                      <a16:colId xmlns:a16="http://schemas.microsoft.com/office/drawing/2014/main" val="3121938613"/>
                    </a:ext>
                  </a:extLst>
                </a:gridCol>
                <a:gridCol w="650451">
                  <a:extLst>
                    <a:ext uri="{9D8B030D-6E8A-4147-A177-3AD203B41FA5}">
                      <a16:colId xmlns:a16="http://schemas.microsoft.com/office/drawing/2014/main" val="2383060870"/>
                    </a:ext>
                  </a:extLst>
                </a:gridCol>
                <a:gridCol w="650451">
                  <a:extLst>
                    <a:ext uri="{9D8B030D-6E8A-4147-A177-3AD203B41FA5}">
                      <a16:colId xmlns:a16="http://schemas.microsoft.com/office/drawing/2014/main" val="2367864039"/>
                    </a:ext>
                  </a:extLst>
                </a:gridCol>
                <a:gridCol w="650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3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8322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제품상태변경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2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6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9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6" name="직사각형 33"/>
          <p:cNvSpPr>
            <a:spLocks noChangeArrowheads="1"/>
          </p:cNvSpPr>
          <p:nvPr/>
        </p:nvSpPr>
        <p:spPr bwMode="auto">
          <a:xfrm>
            <a:off x="8185078" y="130650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5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65559"/>
              </p:ext>
            </p:extLst>
          </p:nvPr>
        </p:nvGraphicFramePr>
        <p:xfrm>
          <a:off x="392113" y="3730382"/>
          <a:ext cx="4788026" cy="430212"/>
        </p:xfrm>
        <a:graphic>
          <a:graphicData uri="http://schemas.openxmlformats.org/drawingml/2006/table">
            <a:tbl>
              <a:tblPr/>
              <a:tblGrid>
                <a:gridCol w="69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243126517"/>
                    </a:ext>
                  </a:extLst>
                </a:gridCol>
                <a:gridCol w="463993">
                  <a:extLst>
                    <a:ext uri="{9D8B030D-6E8A-4147-A177-3AD203B41FA5}">
                      <a16:colId xmlns:a16="http://schemas.microsoft.com/office/drawing/2014/main" val="350869219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58601"/>
              </p:ext>
            </p:extLst>
          </p:nvPr>
        </p:nvGraphicFramePr>
        <p:xfrm>
          <a:off x="5180139" y="3727788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graphicFrame>
        <p:nvGraphicFramePr>
          <p:cNvPr id="5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43586"/>
              </p:ext>
            </p:extLst>
          </p:nvPr>
        </p:nvGraphicFramePr>
        <p:xfrm>
          <a:off x="381000" y="6235216"/>
          <a:ext cx="4427986" cy="430212"/>
        </p:xfrm>
        <a:graphic>
          <a:graphicData uri="http://schemas.openxmlformats.org/drawingml/2006/table">
            <a:tbl>
              <a:tblPr/>
              <a:tblGrid>
                <a:gridCol w="71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64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1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016">
                  <a:extLst>
                    <a:ext uri="{9D8B030D-6E8A-4147-A177-3AD203B41FA5}">
                      <a16:colId xmlns:a16="http://schemas.microsoft.com/office/drawing/2014/main" val="2243126517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2239"/>
              </p:ext>
            </p:extLst>
          </p:nvPr>
        </p:nvGraphicFramePr>
        <p:xfrm>
          <a:off x="4821230" y="6232622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50040"/>
              </p:ext>
            </p:extLst>
          </p:nvPr>
        </p:nvGraphicFramePr>
        <p:xfrm>
          <a:off x="379413" y="2722265"/>
          <a:ext cx="8894066" cy="427037"/>
        </p:xfrm>
        <a:graphic>
          <a:graphicData uri="http://schemas.openxmlformats.org/drawingml/2006/table">
            <a:tbl>
              <a:tblPr/>
              <a:tblGrid>
                <a:gridCol w="35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4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8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6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8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9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15" name="직사각형 54"/>
          <p:cNvSpPr>
            <a:spLocks noChangeArrowheads="1"/>
          </p:cNvSpPr>
          <p:nvPr/>
        </p:nvSpPr>
        <p:spPr bwMode="auto">
          <a:xfrm>
            <a:off x="309563" y="2614315"/>
            <a:ext cx="9215437" cy="37670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16" name="직사각형 51"/>
          <p:cNvSpPr>
            <a:spLocks noChangeArrowheads="1"/>
          </p:cNvSpPr>
          <p:nvPr/>
        </p:nvSpPr>
        <p:spPr bwMode="auto">
          <a:xfrm>
            <a:off x="6853238" y="2339677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871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871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8719" name="직사각형 51"/>
          <p:cNvSpPr>
            <a:spLocks noChangeArrowheads="1"/>
          </p:cNvSpPr>
          <p:nvPr/>
        </p:nvSpPr>
        <p:spPr bwMode="auto">
          <a:xfrm>
            <a:off x="9026525" y="2339677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2872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881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881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72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12450"/>
              </p:ext>
            </p:extLst>
          </p:nvPr>
        </p:nvGraphicFramePr>
        <p:xfrm>
          <a:off x="379413" y="3284984"/>
          <a:ext cx="8894067" cy="571545"/>
        </p:xfrm>
        <a:graphic>
          <a:graphicData uri="http://schemas.openxmlformats.org/drawingml/2006/table">
            <a:tbl>
              <a:tblPr/>
              <a:tblGrid>
                <a:gridCol w="87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113">
                  <a:extLst>
                    <a:ext uri="{9D8B030D-6E8A-4147-A177-3AD203B41FA5}">
                      <a16:colId xmlns:a16="http://schemas.microsoft.com/office/drawing/2014/main" val="3048227417"/>
                    </a:ext>
                  </a:extLst>
                </a:gridCol>
                <a:gridCol w="863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1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14:20:20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5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28759" name="그룹 71"/>
          <p:cNvGrpSpPr>
            <a:grpSpLocks/>
          </p:cNvGrpSpPr>
          <p:nvPr/>
        </p:nvGrpSpPr>
        <p:grpSpPr bwMode="auto">
          <a:xfrm>
            <a:off x="6289675" y="1295400"/>
            <a:ext cx="2071688" cy="230188"/>
            <a:chOff x="3238492" y="1428736"/>
            <a:chExt cx="2071698" cy="230832"/>
          </a:xfrm>
        </p:grpSpPr>
        <p:sp>
          <p:nvSpPr>
            <p:cNvPr id="2881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2881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760" name="직사각형 33"/>
          <p:cNvSpPr>
            <a:spLocks noChangeArrowheads="1"/>
          </p:cNvSpPr>
          <p:nvPr/>
        </p:nvSpPr>
        <p:spPr bwMode="auto">
          <a:xfrm>
            <a:off x="84137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61" name="직사각형 66"/>
          <p:cNvSpPr>
            <a:spLocks noChangeArrowheads="1"/>
          </p:cNvSpPr>
          <p:nvPr/>
        </p:nvSpPr>
        <p:spPr bwMode="auto">
          <a:xfrm>
            <a:off x="86106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62" name="직사각형 51"/>
          <p:cNvSpPr>
            <a:spLocks noChangeArrowheads="1"/>
          </p:cNvSpPr>
          <p:nvPr/>
        </p:nvSpPr>
        <p:spPr bwMode="auto">
          <a:xfrm>
            <a:off x="8483600" y="2339677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8763" name="직사각형 51"/>
          <p:cNvSpPr>
            <a:spLocks noChangeArrowheads="1"/>
          </p:cNvSpPr>
          <p:nvPr/>
        </p:nvSpPr>
        <p:spPr bwMode="auto">
          <a:xfrm>
            <a:off x="7397750" y="2339677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28764" name="직사각형 51"/>
          <p:cNvSpPr>
            <a:spLocks noChangeArrowheads="1"/>
          </p:cNvSpPr>
          <p:nvPr/>
        </p:nvSpPr>
        <p:spPr bwMode="auto">
          <a:xfrm>
            <a:off x="7940675" y="2339677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8765" name="직사각형 51"/>
          <p:cNvSpPr>
            <a:spLocks noChangeArrowheads="1"/>
          </p:cNvSpPr>
          <p:nvPr/>
        </p:nvSpPr>
        <p:spPr bwMode="auto">
          <a:xfrm>
            <a:off x="5457825" y="2339677"/>
            <a:ext cx="8001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지시서발행</a:t>
            </a:r>
          </a:p>
        </p:txBody>
      </p:sp>
      <p:sp>
        <p:nvSpPr>
          <p:cNvPr id="28766" name="직사각형 51"/>
          <p:cNvSpPr>
            <a:spLocks noChangeArrowheads="1"/>
          </p:cNvSpPr>
          <p:nvPr/>
        </p:nvSpPr>
        <p:spPr bwMode="auto">
          <a:xfrm>
            <a:off x="6310313" y="2339677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8767" name="TextBox 65"/>
          <p:cNvSpPr txBox="1">
            <a:spLocks noChangeArrowheads="1"/>
          </p:cNvSpPr>
          <p:nvPr/>
        </p:nvSpPr>
        <p:spPr bwMode="auto">
          <a:xfrm>
            <a:off x="309563" y="2382540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28768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2881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2881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769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0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771" name="그룹 71"/>
          <p:cNvGrpSpPr>
            <a:grpSpLocks/>
          </p:cNvGrpSpPr>
          <p:nvPr/>
        </p:nvGrpSpPr>
        <p:grpSpPr bwMode="auto">
          <a:xfrm>
            <a:off x="3214688" y="1295400"/>
            <a:ext cx="2071687" cy="230188"/>
            <a:chOff x="3238492" y="1428736"/>
            <a:chExt cx="2071698" cy="230832"/>
          </a:xfrm>
        </p:grpSpPr>
        <p:sp>
          <p:nvSpPr>
            <p:cNvPr id="2880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2880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772" name="직사각형 66"/>
          <p:cNvSpPr>
            <a:spLocks noChangeArrowheads="1"/>
          </p:cNvSpPr>
          <p:nvPr/>
        </p:nvSpPr>
        <p:spPr bwMode="auto">
          <a:xfrm>
            <a:off x="5535613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3" name="TextBox 65"/>
          <p:cNvSpPr txBox="1">
            <a:spLocks noChangeArrowheads="1"/>
          </p:cNvSpPr>
          <p:nvPr/>
        </p:nvSpPr>
        <p:spPr bwMode="auto">
          <a:xfrm>
            <a:off x="5305425" y="12858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4" name="직사각형 33"/>
          <p:cNvSpPr>
            <a:spLocks noChangeArrowheads="1"/>
          </p:cNvSpPr>
          <p:nvPr/>
        </p:nvSpPr>
        <p:spPr bwMode="auto">
          <a:xfrm>
            <a:off x="514350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5" name="직사각형 33"/>
          <p:cNvSpPr>
            <a:spLocks noChangeArrowheads="1"/>
          </p:cNvSpPr>
          <p:nvPr/>
        </p:nvSpPr>
        <p:spPr bwMode="auto">
          <a:xfrm>
            <a:off x="6394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776" name="그룹 71"/>
          <p:cNvGrpSpPr>
            <a:grpSpLocks/>
          </p:cNvGrpSpPr>
          <p:nvPr/>
        </p:nvGrpSpPr>
        <p:grpSpPr bwMode="auto">
          <a:xfrm>
            <a:off x="9525" y="1614488"/>
            <a:ext cx="2071688" cy="230187"/>
            <a:chOff x="3238492" y="1428736"/>
            <a:chExt cx="2071698" cy="230832"/>
          </a:xfrm>
        </p:grpSpPr>
        <p:sp>
          <p:nvSpPr>
            <p:cNvPr id="2880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입고일자</a:t>
              </a:r>
            </a:p>
          </p:txBody>
        </p:sp>
        <p:sp>
          <p:nvSpPr>
            <p:cNvPr id="2880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777" name="직사각형 33"/>
          <p:cNvSpPr>
            <a:spLocks noChangeArrowheads="1"/>
          </p:cNvSpPr>
          <p:nvPr/>
        </p:nvSpPr>
        <p:spPr bwMode="auto">
          <a:xfrm>
            <a:off x="2133600" y="1624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9817"/>
              </p:ext>
            </p:extLst>
          </p:nvPr>
        </p:nvGraphicFramePr>
        <p:xfrm>
          <a:off x="379545" y="4028974"/>
          <a:ext cx="7508743" cy="496887"/>
        </p:xfrm>
        <a:graphic>
          <a:graphicData uri="http://schemas.openxmlformats.org/drawingml/2006/table">
            <a:tbl>
              <a:tblPr/>
              <a:tblGrid>
                <a:gridCol w="947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3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기존입고일자</a:t>
                      </a: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변경입고일자</a:t>
                      </a: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기존제조일자</a:t>
                      </a: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변경제조일자</a:t>
                      </a: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기존유통일자</a:t>
                      </a: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변경유통일자</a:t>
                      </a: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4" name="그룹 71"/>
          <p:cNvGrpSpPr>
            <a:grpSpLocks/>
          </p:cNvGrpSpPr>
          <p:nvPr/>
        </p:nvGrpSpPr>
        <p:grpSpPr bwMode="auto">
          <a:xfrm>
            <a:off x="3219582" y="1609957"/>
            <a:ext cx="2071688" cy="230187"/>
            <a:chOff x="3238492" y="1428736"/>
            <a:chExt cx="2071698" cy="230832"/>
          </a:xfrm>
        </p:grpSpPr>
        <p:sp>
          <p:nvSpPr>
            <p:cNvPr id="4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제조일자</a:t>
              </a:r>
            </a:p>
          </p:txBody>
        </p:sp>
        <p:sp>
          <p:nvSpPr>
            <p:cNvPr id="4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5343657" y="161948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71"/>
          <p:cNvGrpSpPr>
            <a:grpSpLocks/>
          </p:cNvGrpSpPr>
          <p:nvPr/>
        </p:nvGrpSpPr>
        <p:grpSpPr bwMode="auto">
          <a:xfrm>
            <a:off x="6289675" y="1596342"/>
            <a:ext cx="2071688" cy="230187"/>
            <a:chOff x="3238492" y="1428736"/>
            <a:chExt cx="2071698" cy="230832"/>
          </a:xfrm>
        </p:grpSpPr>
        <p:sp>
          <p:nvSpPr>
            <p:cNvPr id="5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유통일자</a:t>
              </a:r>
            </a:p>
          </p:txBody>
        </p:sp>
        <p:sp>
          <p:nvSpPr>
            <p:cNvPr id="5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직사각형 33"/>
          <p:cNvSpPr>
            <a:spLocks noChangeArrowheads="1"/>
          </p:cNvSpPr>
          <p:nvPr/>
        </p:nvSpPr>
        <p:spPr bwMode="auto">
          <a:xfrm>
            <a:off x="8413750" y="160586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71"/>
          <p:cNvGrpSpPr>
            <a:grpSpLocks/>
          </p:cNvGrpSpPr>
          <p:nvPr/>
        </p:nvGrpSpPr>
        <p:grpSpPr bwMode="auto">
          <a:xfrm>
            <a:off x="16347" y="1916832"/>
            <a:ext cx="2071688" cy="230187"/>
            <a:chOff x="3238492" y="1428736"/>
            <a:chExt cx="2071698" cy="230832"/>
          </a:xfrm>
        </p:grpSpPr>
        <p:sp>
          <p:nvSpPr>
            <p:cNvPr id="5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LOT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71"/>
          <p:cNvGrpSpPr>
            <a:grpSpLocks/>
          </p:cNvGrpSpPr>
          <p:nvPr/>
        </p:nvGrpSpPr>
        <p:grpSpPr bwMode="auto">
          <a:xfrm>
            <a:off x="3220086" y="1916832"/>
            <a:ext cx="2071688" cy="230187"/>
            <a:chOff x="3238492" y="1428736"/>
            <a:chExt cx="2071698" cy="230832"/>
          </a:xfrm>
        </p:grpSpPr>
        <p:sp>
          <p:nvSpPr>
            <p:cNvPr id="5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LOT ID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71"/>
          <p:cNvGrpSpPr>
            <a:grpSpLocks/>
          </p:cNvGrpSpPr>
          <p:nvPr/>
        </p:nvGrpSpPr>
        <p:grpSpPr bwMode="auto">
          <a:xfrm>
            <a:off x="6289675" y="1925839"/>
            <a:ext cx="2071688" cy="230188"/>
            <a:chOff x="3238492" y="1428736"/>
            <a:chExt cx="2071698" cy="230832"/>
          </a:xfrm>
        </p:grpSpPr>
        <p:sp>
          <p:nvSpPr>
            <p:cNvPr id="6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6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작업중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작업완료</a:t>
              </a:r>
            </a:p>
          </p:txBody>
        </p:sp>
      </p:grpSp>
      <p:sp>
        <p:nvSpPr>
          <p:cNvPr id="63" name="직사각형 33"/>
          <p:cNvSpPr>
            <a:spLocks noChangeArrowheads="1"/>
          </p:cNvSpPr>
          <p:nvPr/>
        </p:nvSpPr>
        <p:spPr bwMode="auto">
          <a:xfrm>
            <a:off x="8218488" y="192583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6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57949"/>
              </p:ext>
            </p:extLst>
          </p:nvPr>
        </p:nvGraphicFramePr>
        <p:xfrm>
          <a:off x="390382" y="4660712"/>
          <a:ext cx="8883094" cy="430212"/>
        </p:xfrm>
        <a:graphic>
          <a:graphicData uri="http://schemas.openxmlformats.org/drawingml/2006/table">
            <a:tbl>
              <a:tblPr/>
              <a:tblGrid>
                <a:gridCol w="80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780815060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1561507535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120576844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725052752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1922657308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767886048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3072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072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3072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098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098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72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72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728" name="직사각형 54"/>
          <p:cNvSpPr>
            <a:spLocks noChangeArrowheads="1"/>
          </p:cNvSpPr>
          <p:nvPr/>
        </p:nvSpPr>
        <p:spPr bwMode="auto">
          <a:xfrm>
            <a:off x="314325" y="2327548"/>
            <a:ext cx="9215438" cy="193355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9" name="직사각형 51"/>
          <p:cNvSpPr>
            <a:spLocks noChangeArrowheads="1"/>
          </p:cNvSpPr>
          <p:nvPr/>
        </p:nvSpPr>
        <p:spPr bwMode="auto">
          <a:xfrm>
            <a:off x="6748636" y="206084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0731" name="직사각형 51"/>
          <p:cNvSpPr>
            <a:spLocks noChangeArrowheads="1"/>
          </p:cNvSpPr>
          <p:nvPr/>
        </p:nvSpPr>
        <p:spPr bwMode="auto">
          <a:xfrm>
            <a:off x="7880350" y="2062435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0732" name="직사각형 51"/>
          <p:cNvSpPr>
            <a:spLocks noChangeArrowheads="1"/>
          </p:cNvSpPr>
          <p:nvPr/>
        </p:nvSpPr>
        <p:spPr bwMode="auto">
          <a:xfrm>
            <a:off x="8451850" y="206243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30733" name="직사각형 51"/>
          <p:cNvSpPr>
            <a:spLocks noChangeArrowheads="1"/>
          </p:cNvSpPr>
          <p:nvPr/>
        </p:nvSpPr>
        <p:spPr bwMode="auto">
          <a:xfrm>
            <a:off x="7312025" y="2060848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0734" name="직사각형 51"/>
          <p:cNvSpPr>
            <a:spLocks noChangeArrowheads="1"/>
          </p:cNvSpPr>
          <p:nvPr/>
        </p:nvSpPr>
        <p:spPr bwMode="auto">
          <a:xfrm>
            <a:off x="9024938" y="206243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30735" name="직사각형 51"/>
          <p:cNvSpPr>
            <a:spLocks noChangeArrowheads="1"/>
          </p:cNvSpPr>
          <p:nvPr/>
        </p:nvSpPr>
        <p:spPr bwMode="auto">
          <a:xfrm>
            <a:off x="6177136" y="206243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30745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746" name="TextBox 65"/>
          <p:cNvSpPr txBox="1">
            <a:spLocks noChangeArrowheads="1"/>
          </p:cNvSpPr>
          <p:nvPr/>
        </p:nvSpPr>
        <p:spPr bwMode="auto">
          <a:xfrm>
            <a:off x="309563" y="2098948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30747" name="직사각형 54"/>
          <p:cNvSpPr>
            <a:spLocks noChangeArrowheads="1"/>
          </p:cNvSpPr>
          <p:nvPr/>
        </p:nvSpPr>
        <p:spPr bwMode="auto">
          <a:xfrm>
            <a:off x="315913" y="4653657"/>
            <a:ext cx="9215437" cy="172767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749" name="그룹 56"/>
          <p:cNvGrpSpPr>
            <a:grpSpLocks/>
          </p:cNvGrpSpPr>
          <p:nvPr/>
        </p:nvGrpSpPr>
        <p:grpSpPr bwMode="auto">
          <a:xfrm>
            <a:off x="6738938" y="4370190"/>
            <a:ext cx="1928812" cy="230188"/>
            <a:chOff x="2666970" y="1428735"/>
            <a:chExt cx="1928837" cy="231478"/>
          </a:xfrm>
        </p:grpSpPr>
        <p:sp>
          <p:nvSpPr>
            <p:cNvPr id="30973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97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750" name="직사각형 66"/>
          <p:cNvSpPr>
            <a:spLocks noChangeArrowheads="1"/>
          </p:cNvSpPr>
          <p:nvPr/>
        </p:nvSpPr>
        <p:spPr bwMode="auto">
          <a:xfrm>
            <a:off x="8810625" y="4371778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1" name="직사각형 66"/>
          <p:cNvSpPr>
            <a:spLocks noChangeArrowheads="1"/>
          </p:cNvSpPr>
          <p:nvPr/>
        </p:nvSpPr>
        <p:spPr bwMode="auto">
          <a:xfrm>
            <a:off x="9239250" y="4373365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2747"/>
              </p:ext>
            </p:extLst>
          </p:nvPr>
        </p:nvGraphicFramePr>
        <p:xfrm>
          <a:off x="358775" y="2362473"/>
          <a:ext cx="8986713" cy="347166"/>
        </p:xfrm>
        <a:graphic>
          <a:graphicData uri="http://schemas.openxmlformats.org/drawingml/2006/table">
            <a:tbl>
              <a:tblPr/>
              <a:tblGrid>
                <a:gridCol w="43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9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9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9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97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47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97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9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15089"/>
              </p:ext>
            </p:extLst>
          </p:nvPr>
        </p:nvGraphicFramePr>
        <p:xfrm>
          <a:off x="349247" y="2786167"/>
          <a:ext cx="8996237" cy="499536"/>
        </p:xfrm>
        <a:graphic>
          <a:graphicData uri="http://schemas.openxmlformats.org/drawingml/2006/table">
            <a:tbl>
              <a:tblPr/>
              <a:tblGrid>
                <a:gridCol w="6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205">
                  <a:extLst>
                    <a:ext uri="{9D8B030D-6E8A-4147-A177-3AD203B41FA5}">
                      <a16:colId xmlns:a16="http://schemas.microsoft.com/office/drawing/2014/main" val="419490529"/>
                    </a:ext>
                  </a:extLst>
                </a:gridCol>
                <a:gridCol w="978205">
                  <a:extLst>
                    <a:ext uri="{9D8B030D-6E8A-4147-A177-3AD203B41FA5}">
                      <a16:colId xmlns:a16="http://schemas.microsoft.com/office/drawing/2014/main" val="3643442044"/>
                    </a:ext>
                  </a:extLst>
                </a:gridCol>
                <a:gridCol w="978205">
                  <a:extLst>
                    <a:ext uri="{9D8B030D-6E8A-4147-A177-3AD203B41FA5}">
                      <a16:colId xmlns:a16="http://schemas.microsoft.com/office/drawing/2014/main" val="3756597036"/>
                    </a:ext>
                  </a:extLst>
                </a:gridCol>
                <a:gridCol w="97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897">
                  <a:extLst>
                    <a:ext uri="{9D8B030D-6E8A-4147-A177-3AD203B41FA5}">
                      <a16:colId xmlns:a16="http://schemas.microsoft.com/office/drawing/2014/main" val="3573469385"/>
                    </a:ext>
                  </a:extLst>
                </a:gridCol>
                <a:gridCol w="4818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9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17749"/>
              </p:ext>
            </p:extLst>
          </p:nvPr>
        </p:nvGraphicFramePr>
        <p:xfrm>
          <a:off x="350836" y="3337664"/>
          <a:ext cx="8020051" cy="451376"/>
        </p:xfrm>
        <a:graphic>
          <a:graphicData uri="http://schemas.openxmlformats.org/drawingml/2006/table">
            <a:tbl>
              <a:tblPr/>
              <a:tblGrid>
                <a:gridCol w="100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260">
                  <a:extLst>
                    <a:ext uri="{9D8B030D-6E8A-4147-A177-3AD203B41FA5}">
                      <a16:colId xmlns:a16="http://schemas.microsoft.com/office/drawing/2014/main" val="2524031559"/>
                    </a:ext>
                  </a:extLst>
                </a:gridCol>
                <a:gridCol w="1008260">
                  <a:extLst>
                    <a:ext uri="{9D8B030D-6E8A-4147-A177-3AD203B41FA5}">
                      <a16:colId xmlns:a16="http://schemas.microsoft.com/office/drawing/2014/main" val="881631623"/>
                    </a:ext>
                  </a:extLst>
                </a:gridCol>
                <a:gridCol w="100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기존입고일자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변경입고일자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기존제조일자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변경제조일자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기존유통일자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변경유통일자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54583"/>
              </p:ext>
            </p:extLst>
          </p:nvPr>
        </p:nvGraphicFramePr>
        <p:xfrm>
          <a:off x="349247" y="4699695"/>
          <a:ext cx="8996239" cy="427037"/>
        </p:xfrm>
        <a:graphic>
          <a:graphicData uri="http://schemas.openxmlformats.org/drawingml/2006/table">
            <a:tbl>
              <a:tblPr/>
              <a:tblGrid>
                <a:gridCol w="43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0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05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5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05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9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97174"/>
              </p:ext>
            </p:extLst>
          </p:nvPr>
        </p:nvGraphicFramePr>
        <p:xfrm>
          <a:off x="352425" y="5191820"/>
          <a:ext cx="8993061" cy="469428"/>
        </p:xfrm>
        <a:graphic>
          <a:graphicData uri="http://schemas.openxmlformats.org/drawingml/2006/table">
            <a:tbl>
              <a:tblPr/>
              <a:tblGrid>
                <a:gridCol w="110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8959">
                  <a:extLst>
                    <a:ext uri="{9D8B030D-6E8A-4147-A177-3AD203B41FA5}">
                      <a16:colId xmlns:a16="http://schemas.microsoft.com/office/drawing/2014/main" val="58779950"/>
                    </a:ext>
                  </a:extLst>
                </a:gridCol>
                <a:gridCol w="103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제품코드변경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79840"/>
              </p:ext>
            </p:extLst>
          </p:nvPr>
        </p:nvGraphicFramePr>
        <p:xfrm>
          <a:off x="341312" y="5740425"/>
          <a:ext cx="7203974" cy="496887"/>
        </p:xfrm>
        <a:graphic>
          <a:graphicData uri="http://schemas.openxmlformats.org/drawingml/2006/table">
            <a:tbl>
              <a:tblPr/>
              <a:tblGrid>
                <a:gridCol w="90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3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3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기존입고일자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변경입고일자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기존제조일자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변경제조일자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기존유통일자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변경유통일자</a:t>
                      </a: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-47625" y="1285875"/>
            <a:ext cx="1071561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65" name="직사각형 66"/>
          <p:cNvSpPr>
            <a:spLocks noChangeArrowheads="1"/>
          </p:cNvSpPr>
          <p:nvPr/>
        </p:nvSpPr>
        <p:spPr bwMode="auto">
          <a:xfrm>
            <a:off x="1023943" y="1290627"/>
            <a:ext cx="1000120" cy="21371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6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7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52562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10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10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직사각형 33"/>
          <p:cNvSpPr>
            <a:spLocks noChangeArrowheads="1"/>
          </p:cNvSpPr>
          <p:nvPr/>
        </p:nvSpPr>
        <p:spPr bwMode="auto">
          <a:xfrm>
            <a:off x="8185078" y="130650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9" name="그룹 71"/>
          <p:cNvGrpSpPr>
            <a:grpSpLocks/>
          </p:cNvGrpSpPr>
          <p:nvPr/>
        </p:nvGrpSpPr>
        <p:grpSpPr bwMode="auto">
          <a:xfrm>
            <a:off x="9525" y="1614488"/>
            <a:ext cx="2071688" cy="230187"/>
            <a:chOff x="3238492" y="1428736"/>
            <a:chExt cx="2071698" cy="230832"/>
          </a:xfrm>
        </p:grpSpPr>
        <p:sp>
          <p:nvSpPr>
            <p:cNvPr id="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입고일자</a:t>
              </a:r>
            </a:p>
          </p:txBody>
        </p:sp>
        <p:sp>
          <p:nvSpPr>
            <p:cNvPr id="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직사각형 33"/>
          <p:cNvSpPr>
            <a:spLocks noChangeArrowheads="1"/>
          </p:cNvSpPr>
          <p:nvPr/>
        </p:nvSpPr>
        <p:spPr bwMode="auto">
          <a:xfrm>
            <a:off x="2133600" y="1624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그룹 71"/>
          <p:cNvGrpSpPr>
            <a:grpSpLocks/>
          </p:cNvGrpSpPr>
          <p:nvPr/>
        </p:nvGrpSpPr>
        <p:grpSpPr bwMode="auto">
          <a:xfrm>
            <a:off x="3219582" y="1609957"/>
            <a:ext cx="2071688" cy="230187"/>
            <a:chOff x="3238492" y="1428736"/>
            <a:chExt cx="2071698" cy="230832"/>
          </a:xfrm>
        </p:grpSpPr>
        <p:sp>
          <p:nvSpPr>
            <p:cNvPr id="9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제조일자</a:t>
              </a:r>
            </a:p>
          </p:txBody>
        </p:sp>
        <p:sp>
          <p:nvSpPr>
            <p:cNvPr id="9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직사각형 33"/>
          <p:cNvSpPr>
            <a:spLocks noChangeArrowheads="1"/>
          </p:cNvSpPr>
          <p:nvPr/>
        </p:nvSpPr>
        <p:spPr bwMode="auto">
          <a:xfrm>
            <a:off x="5343657" y="161948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71"/>
          <p:cNvGrpSpPr>
            <a:grpSpLocks/>
          </p:cNvGrpSpPr>
          <p:nvPr/>
        </p:nvGrpSpPr>
        <p:grpSpPr bwMode="auto">
          <a:xfrm>
            <a:off x="6289675" y="1596342"/>
            <a:ext cx="2071688" cy="230187"/>
            <a:chOff x="3238492" y="1428736"/>
            <a:chExt cx="2071698" cy="230832"/>
          </a:xfrm>
        </p:grpSpPr>
        <p:sp>
          <p:nvSpPr>
            <p:cNvPr id="9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유통일자</a:t>
              </a:r>
            </a:p>
          </p:txBody>
        </p:sp>
        <p:sp>
          <p:nvSpPr>
            <p:cNvPr id="9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6" name="직사각형 33"/>
          <p:cNvSpPr>
            <a:spLocks noChangeArrowheads="1"/>
          </p:cNvSpPr>
          <p:nvPr/>
        </p:nvSpPr>
        <p:spPr bwMode="auto">
          <a:xfrm>
            <a:off x="8413750" y="160586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71"/>
          <p:cNvGrpSpPr>
            <a:grpSpLocks/>
          </p:cNvGrpSpPr>
          <p:nvPr/>
        </p:nvGrpSpPr>
        <p:grpSpPr bwMode="auto">
          <a:xfrm>
            <a:off x="16347" y="1916832"/>
            <a:ext cx="2071688" cy="230187"/>
            <a:chOff x="3238492" y="1428736"/>
            <a:chExt cx="2071698" cy="230832"/>
          </a:xfrm>
        </p:grpSpPr>
        <p:sp>
          <p:nvSpPr>
            <p:cNvPr id="9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LOT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71"/>
          <p:cNvGrpSpPr>
            <a:grpSpLocks/>
          </p:cNvGrpSpPr>
          <p:nvPr/>
        </p:nvGrpSpPr>
        <p:grpSpPr bwMode="auto">
          <a:xfrm>
            <a:off x="3220086" y="1916832"/>
            <a:ext cx="2071688" cy="230187"/>
            <a:chOff x="3238492" y="1428736"/>
            <a:chExt cx="2071698" cy="230832"/>
          </a:xfrm>
        </p:grpSpPr>
        <p:sp>
          <p:nvSpPr>
            <p:cNvPr id="10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LOT ID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50384"/>
              </p:ext>
            </p:extLst>
          </p:nvPr>
        </p:nvGraphicFramePr>
        <p:xfrm>
          <a:off x="358775" y="3828897"/>
          <a:ext cx="8883094" cy="392191"/>
        </p:xfrm>
        <a:graphic>
          <a:graphicData uri="http://schemas.openxmlformats.org/drawingml/2006/table">
            <a:tbl>
              <a:tblPr/>
              <a:tblGrid>
                <a:gridCol w="80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780815060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1561507535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120576844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725052752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1922657308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767886048"/>
                    </a:ext>
                  </a:extLst>
                </a:gridCol>
              </a:tblGrid>
              <a:tr h="1954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15339"/>
              </p:ext>
            </p:extLst>
          </p:nvPr>
        </p:nvGraphicFramePr>
        <p:xfrm>
          <a:off x="367030" y="6316489"/>
          <a:ext cx="8883094" cy="430212"/>
        </p:xfrm>
        <a:graphic>
          <a:graphicData uri="http://schemas.openxmlformats.org/drawingml/2006/table">
            <a:tbl>
              <a:tblPr/>
              <a:tblGrid>
                <a:gridCol w="80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780815060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1561507535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120576844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3725052752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1922657308"/>
                    </a:ext>
                  </a:extLst>
                </a:gridCol>
                <a:gridCol w="807554">
                  <a:extLst>
                    <a:ext uri="{9D8B030D-6E8A-4147-A177-3AD203B41FA5}">
                      <a16:colId xmlns:a16="http://schemas.microsoft.com/office/drawing/2014/main" val="767886048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팔레트변경</a:t>
            </a:r>
          </a:p>
        </p:txBody>
      </p:sp>
      <p:sp>
        <p:nvSpPr>
          <p:cNvPr id="32771" name="직사각형 54"/>
          <p:cNvSpPr>
            <a:spLocks noChangeArrowheads="1"/>
          </p:cNvSpPr>
          <p:nvPr/>
        </p:nvSpPr>
        <p:spPr bwMode="auto">
          <a:xfrm>
            <a:off x="309563" y="2325689"/>
            <a:ext cx="9215437" cy="12685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2" name="직사각형 51"/>
          <p:cNvSpPr>
            <a:spLocks noChangeArrowheads="1"/>
          </p:cNvSpPr>
          <p:nvPr/>
        </p:nvSpPr>
        <p:spPr bwMode="auto">
          <a:xfrm>
            <a:off x="6853238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277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277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2775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3277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288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288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7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77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32779" name="그룹 71"/>
          <p:cNvGrpSpPr>
            <a:grpSpLocks/>
          </p:cNvGrpSpPr>
          <p:nvPr/>
        </p:nvGrpSpPr>
        <p:grpSpPr bwMode="auto">
          <a:xfrm>
            <a:off x="6289675" y="1295400"/>
            <a:ext cx="2071688" cy="230188"/>
            <a:chOff x="3238492" y="1428736"/>
            <a:chExt cx="2071698" cy="230832"/>
          </a:xfrm>
        </p:grpSpPr>
        <p:sp>
          <p:nvSpPr>
            <p:cNvPr id="3288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3288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80" name="직사각형 33"/>
          <p:cNvSpPr>
            <a:spLocks noChangeArrowheads="1"/>
          </p:cNvSpPr>
          <p:nvPr/>
        </p:nvSpPr>
        <p:spPr bwMode="auto">
          <a:xfrm>
            <a:off x="84137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1" name="직사각형 66"/>
          <p:cNvSpPr>
            <a:spLocks noChangeArrowheads="1"/>
          </p:cNvSpPr>
          <p:nvPr/>
        </p:nvSpPr>
        <p:spPr bwMode="auto">
          <a:xfrm>
            <a:off x="86106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2" name="직사각형 51"/>
          <p:cNvSpPr>
            <a:spLocks noChangeArrowheads="1"/>
          </p:cNvSpPr>
          <p:nvPr/>
        </p:nvSpPr>
        <p:spPr bwMode="auto">
          <a:xfrm>
            <a:off x="848360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2783" name="직사각형 51"/>
          <p:cNvSpPr>
            <a:spLocks noChangeArrowheads="1"/>
          </p:cNvSpPr>
          <p:nvPr/>
        </p:nvSpPr>
        <p:spPr bwMode="auto">
          <a:xfrm>
            <a:off x="739775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32784" name="직사각형 51"/>
          <p:cNvSpPr>
            <a:spLocks noChangeArrowheads="1"/>
          </p:cNvSpPr>
          <p:nvPr/>
        </p:nvSpPr>
        <p:spPr bwMode="auto">
          <a:xfrm>
            <a:off x="7940675" y="2051050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2785" name="직사각형 51"/>
          <p:cNvSpPr>
            <a:spLocks noChangeArrowheads="1"/>
          </p:cNvSpPr>
          <p:nvPr/>
        </p:nvSpPr>
        <p:spPr bwMode="auto">
          <a:xfrm>
            <a:off x="5457825" y="2051050"/>
            <a:ext cx="8001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지시서발행</a:t>
            </a:r>
          </a:p>
        </p:txBody>
      </p:sp>
      <p:sp>
        <p:nvSpPr>
          <p:cNvPr id="32786" name="직사각형 51"/>
          <p:cNvSpPr>
            <a:spLocks noChangeArrowheads="1"/>
          </p:cNvSpPr>
          <p:nvPr/>
        </p:nvSpPr>
        <p:spPr bwMode="auto">
          <a:xfrm>
            <a:off x="6310313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32787" name="TextBox 65"/>
          <p:cNvSpPr txBox="1">
            <a:spLocks noChangeArrowheads="1"/>
          </p:cNvSpPr>
          <p:nvPr/>
        </p:nvSpPr>
        <p:spPr bwMode="auto">
          <a:xfrm>
            <a:off x="309563" y="2093913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32788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3288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3288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89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0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791" name="그룹 71"/>
          <p:cNvGrpSpPr>
            <a:grpSpLocks/>
          </p:cNvGrpSpPr>
          <p:nvPr/>
        </p:nvGrpSpPr>
        <p:grpSpPr bwMode="auto">
          <a:xfrm>
            <a:off x="3214688" y="1295400"/>
            <a:ext cx="2071687" cy="230188"/>
            <a:chOff x="3238492" y="1428736"/>
            <a:chExt cx="2071698" cy="230832"/>
          </a:xfrm>
        </p:grpSpPr>
        <p:sp>
          <p:nvSpPr>
            <p:cNvPr id="3288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3288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92" name="직사각형 66"/>
          <p:cNvSpPr>
            <a:spLocks noChangeArrowheads="1"/>
          </p:cNvSpPr>
          <p:nvPr/>
        </p:nvSpPr>
        <p:spPr bwMode="auto">
          <a:xfrm>
            <a:off x="5535613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3" name="TextBox 65"/>
          <p:cNvSpPr txBox="1">
            <a:spLocks noChangeArrowheads="1"/>
          </p:cNvSpPr>
          <p:nvPr/>
        </p:nvSpPr>
        <p:spPr bwMode="auto">
          <a:xfrm>
            <a:off x="5305425" y="12858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4" name="직사각형 33"/>
          <p:cNvSpPr>
            <a:spLocks noChangeArrowheads="1"/>
          </p:cNvSpPr>
          <p:nvPr/>
        </p:nvSpPr>
        <p:spPr bwMode="auto">
          <a:xfrm>
            <a:off x="514350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5" name="직사각형 33"/>
          <p:cNvSpPr>
            <a:spLocks noChangeArrowheads="1"/>
          </p:cNvSpPr>
          <p:nvPr/>
        </p:nvSpPr>
        <p:spPr bwMode="auto">
          <a:xfrm>
            <a:off x="6394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94029"/>
              </p:ext>
            </p:extLst>
          </p:nvPr>
        </p:nvGraphicFramePr>
        <p:xfrm>
          <a:off x="381000" y="2420938"/>
          <a:ext cx="6228186" cy="563907"/>
        </p:xfrm>
        <a:graphic>
          <a:graphicData uri="http://schemas.openxmlformats.org/drawingml/2006/table">
            <a:tbl>
              <a:tblPr/>
              <a:tblGrid>
                <a:gridCol w="26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1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35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35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02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69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57299">
                  <a:extLst>
                    <a:ext uri="{9D8B030D-6E8A-4147-A177-3AD203B41FA5}">
                      <a16:colId xmlns:a16="http://schemas.microsoft.com/office/drawing/2014/main" val="1440007061"/>
                    </a:ext>
                  </a:extLst>
                </a:gridCol>
              </a:tblGrid>
              <a:tr h="2819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파렛트변경번호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0000001000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33029"/>
              </p:ext>
            </p:extLst>
          </p:nvPr>
        </p:nvGraphicFramePr>
        <p:xfrm>
          <a:off x="6616803" y="2426910"/>
          <a:ext cx="2900259" cy="540656"/>
        </p:xfrm>
        <a:graphic>
          <a:graphicData uri="http://schemas.openxmlformats.org/drawingml/2006/table">
            <a:tbl>
              <a:tblPr/>
              <a:tblGrid>
                <a:gridCol w="56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2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14:20:20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그룹 71"/>
          <p:cNvGrpSpPr>
            <a:grpSpLocks/>
          </p:cNvGrpSpPr>
          <p:nvPr/>
        </p:nvGrpSpPr>
        <p:grpSpPr bwMode="auto">
          <a:xfrm>
            <a:off x="22225" y="1581150"/>
            <a:ext cx="2071688" cy="230188"/>
            <a:chOff x="3238492" y="1428736"/>
            <a:chExt cx="2071698" cy="230832"/>
          </a:xfrm>
        </p:grpSpPr>
        <p:sp>
          <p:nvSpPr>
            <p:cNvPr id="4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4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작업중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작업완료</a:t>
              </a:r>
            </a:p>
          </p:txBody>
        </p:sp>
      </p:grpSp>
      <p:sp>
        <p:nvSpPr>
          <p:cNvPr id="45" name="직사각형 33"/>
          <p:cNvSpPr>
            <a:spLocks noChangeArrowheads="1"/>
          </p:cNvSpPr>
          <p:nvPr/>
        </p:nvSpPr>
        <p:spPr bwMode="auto">
          <a:xfrm>
            <a:off x="1951038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99799"/>
              </p:ext>
            </p:extLst>
          </p:nvPr>
        </p:nvGraphicFramePr>
        <p:xfrm>
          <a:off x="3080791" y="3889743"/>
          <a:ext cx="1769721" cy="1135464"/>
        </p:xfrm>
        <a:graphic>
          <a:graphicData uri="http://schemas.openxmlformats.org/drawingml/2006/table">
            <a:tbl>
              <a:tblPr/>
              <a:tblGrid>
                <a:gridCol w="589907">
                  <a:extLst>
                    <a:ext uri="{9D8B030D-6E8A-4147-A177-3AD203B41FA5}">
                      <a16:colId xmlns:a16="http://schemas.microsoft.com/office/drawing/2014/main" val="2393465807"/>
                    </a:ext>
                  </a:extLst>
                </a:gridCol>
                <a:gridCol w="589907">
                  <a:extLst>
                    <a:ext uri="{9D8B030D-6E8A-4147-A177-3AD203B41FA5}">
                      <a16:colId xmlns:a16="http://schemas.microsoft.com/office/drawing/2014/main" val="3489959066"/>
                    </a:ext>
                  </a:extLst>
                </a:gridCol>
                <a:gridCol w="589907">
                  <a:extLst>
                    <a:ext uri="{9D8B030D-6E8A-4147-A177-3AD203B41FA5}">
                      <a16:colId xmlns:a16="http://schemas.microsoft.com/office/drawing/2014/main" val="4127477462"/>
                    </a:ext>
                  </a:extLst>
                </a:gridCol>
              </a:tblGrid>
              <a:tr h="1439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230379"/>
                  </a:ext>
                </a:extLst>
              </a:tr>
              <a:tr h="1439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42856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851534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직사각형 54"/>
          <p:cNvSpPr>
            <a:spLocks noChangeArrowheads="1"/>
          </p:cNvSpPr>
          <p:nvPr/>
        </p:nvSpPr>
        <p:spPr bwMode="auto">
          <a:xfrm>
            <a:off x="309563" y="3809212"/>
            <a:ext cx="4571429" cy="250010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54"/>
          <p:cNvSpPr>
            <a:spLocks noChangeArrowheads="1"/>
          </p:cNvSpPr>
          <p:nvPr/>
        </p:nvSpPr>
        <p:spPr bwMode="auto">
          <a:xfrm>
            <a:off x="4953571" y="3809212"/>
            <a:ext cx="4571429" cy="250010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23310"/>
              </p:ext>
            </p:extLst>
          </p:nvPr>
        </p:nvGraphicFramePr>
        <p:xfrm>
          <a:off x="425450" y="3889743"/>
          <a:ext cx="2655343" cy="1133833"/>
        </p:xfrm>
        <a:graphic>
          <a:graphicData uri="http://schemas.openxmlformats.org/drawingml/2006/table">
            <a:tbl>
              <a:tblPr/>
              <a:tblGrid>
                <a:gridCol w="52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9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파렛트상세순번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입출고구분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A10101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A10101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A10101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TextBox 58"/>
          <p:cNvSpPr txBox="1">
            <a:spLocks noChangeArrowheads="1"/>
          </p:cNvSpPr>
          <p:nvPr/>
        </p:nvSpPr>
        <p:spPr bwMode="auto">
          <a:xfrm>
            <a:off x="425450" y="3658912"/>
            <a:ext cx="114317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대상 팔레트 목록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8"/>
          <p:cNvSpPr txBox="1">
            <a:spLocks noChangeArrowheads="1"/>
          </p:cNvSpPr>
          <p:nvPr/>
        </p:nvSpPr>
        <p:spPr bwMode="auto">
          <a:xfrm>
            <a:off x="5035704" y="3658911"/>
            <a:ext cx="106942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 팔레트 목록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75045"/>
              </p:ext>
            </p:extLst>
          </p:nvPr>
        </p:nvGraphicFramePr>
        <p:xfrm>
          <a:off x="417342" y="5661248"/>
          <a:ext cx="4368972" cy="430212"/>
        </p:xfrm>
        <a:graphic>
          <a:graphicData uri="http://schemas.openxmlformats.org/drawingml/2006/table">
            <a:tbl>
              <a:tblPr/>
              <a:tblGrid>
                <a:gridCol w="71959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71959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71959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71959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745304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  <a:gridCol w="745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graphicFrame>
        <p:nvGraphicFramePr>
          <p:cNvPr id="5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36423"/>
              </p:ext>
            </p:extLst>
          </p:nvPr>
        </p:nvGraphicFramePr>
        <p:xfrm>
          <a:off x="425450" y="5157192"/>
          <a:ext cx="4360865" cy="427520"/>
        </p:xfrm>
        <a:graphic>
          <a:graphicData uri="http://schemas.openxmlformats.org/drawingml/2006/table">
            <a:tbl>
              <a:tblPr/>
              <a:tblGrid>
                <a:gridCol w="85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777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84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4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22082"/>
              </p:ext>
            </p:extLst>
          </p:nvPr>
        </p:nvGraphicFramePr>
        <p:xfrm>
          <a:off x="7689303" y="3904983"/>
          <a:ext cx="1769721" cy="1135464"/>
        </p:xfrm>
        <a:graphic>
          <a:graphicData uri="http://schemas.openxmlformats.org/drawingml/2006/table">
            <a:tbl>
              <a:tblPr/>
              <a:tblGrid>
                <a:gridCol w="589907">
                  <a:extLst>
                    <a:ext uri="{9D8B030D-6E8A-4147-A177-3AD203B41FA5}">
                      <a16:colId xmlns:a16="http://schemas.microsoft.com/office/drawing/2014/main" val="2393465807"/>
                    </a:ext>
                  </a:extLst>
                </a:gridCol>
                <a:gridCol w="589907">
                  <a:extLst>
                    <a:ext uri="{9D8B030D-6E8A-4147-A177-3AD203B41FA5}">
                      <a16:colId xmlns:a16="http://schemas.microsoft.com/office/drawing/2014/main" val="3489959066"/>
                    </a:ext>
                  </a:extLst>
                </a:gridCol>
                <a:gridCol w="589907">
                  <a:extLst>
                    <a:ext uri="{9D8B030D-6E8A-4147-A177-3AD203B41FA5}">
                      <a16:colId xmlns:a16="http://schemas.microsoft.com/office/drawing/2014/main" val="4127477462"/>
                    </a:ext>
                  </a:extLst>
                </a:gridCol>
              </a:tblGrid>
              <a:tr h="1439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230379"/>
                  </a:ext>
                </a:extLst>
              </a:tr>
              <a:tr h="1439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42856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851534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09152"/>
              </p:ext>
            </p:extLst>
          </p:nvPr>
        </p:nvGraphicFramePr>
        <p:xfrm>
          <a:off x="5033962" y="3904983"/>
          <a:ext cx="2655343" cy="1133833"/>
        </p:xfrm>
        <a:graphic>
          <a:graphicData uri="http://schemas.openxmlformats.org/drawingml/2006/table">
            <a:tbl>
              <a:tblPr/>
              <a:tblGrid>
                <a:gridCol w="52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9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파렛트상세순번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입출고구분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A10101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A10101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P006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A10101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73868"/>
              </p:ext>
            </p:extLst>
          </p:nvPr>
        </p:nvGraphicFramePr>
        <p:xfrm>
          <a:off x="5025856" y="5676488"/>
          <a:ext cx="4391642" cy="430212"/>
        </p:xfrm>
        <a:graphic>
          <a:graphicData uri="http://schemas.openxmlformats.org/drawingml/2006/table">
            <a:tbl>
              <a:tblPr/>
              <a:tblGrid>
                <a:gridCol w="723325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723325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723325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723325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74917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  <a:gridCol w="749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graphicFrame>
        <p:nvGraphicFramePr>
          <p:cNvPr id="6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7819"/>
              </p:ext>
            </p:extLst>
          </p:nvPr>
        </p:nvGraphicFramePr>
        <p:xfrm>
          <a:off x="5033963" y="5172432"/>
          <a:ext cx="4383533" cy="427520"/>
        </p:xfrm>
        <a:graphic>
          <a:graphicData uri="http://schemas.openxmlformats.org/drawingml/2006/table">
            <a:tbl>
              <a:tblPr/>
              <a:tblGrid>
                <a:gridCol w="85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194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85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4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53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팔레트변경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84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43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1843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865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865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3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439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440" name="직사각형 54"/>
          <p:cNvSpPr>
            <a:spLocks noChangeArrowheads="1"/>
          </p:cNvSpPr>
          <p:nvPr/>
        </p:nvSpPr>
        <p:spPr bwMode="auto">
          <a:xfrm>
            <a:off x="314325" y="2327275"/>
            <a:ext cx="9215438" cy="187539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41" name="직사각형 51"/>
          <p:cNvSpPr>
            <a:spLocks noChangeArrowheads="1"/>
          </p:cNvSpPr>
          <p:nvPr/>
        </p:nvSpPr>
        <p:spPr bwMode="auto">
          <a:xfrm>
            <a:off x="6766719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443" name="직사각형 51"/>
          <p:cNvSpPr>
            <a:spLocks noChangeArrowheads="1"/>
          </p:cNvSpPr>
          <p:nvPr/>
        </p:nvSpPr>
        <p:spPr bwMode="auto">
          <a:xfrm>
            <a:off x="7880350" y="20621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8444" name="직사각형 51"/>
          <p:cNvSpPr>
            <a:spLocks noChangeArrowheads="1"/>
          </p:cNvSpPr>
          <p:nvPr/>
        </p:nvSpPr>
        <p:spPr bwMode="auto">
          <a:xfrm>
            <a:off x="8451850" y="20621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8445" name="직사각형 51"/>
          <p:cNvSpPr>
            <a:spLocks noChangeArrowheads="1"/>
          </p:cNvSpPr>
          <p:nvPr/>
        </p:nvSpPr>
        <p:spPr bwMode="auto">
          <a:xfrm>
            <a:off x="7312025" y="2060575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8446" name="직사각형 51"/>
          <p:cNvSpPr>
            <a:spLocks noChangeArrowheads="1"/>
          </p:cNvSpPr>
          <p:nvPr/>
        </p:nvSpPr>
        <p:spPr bwMode="auto">
          <a:xfrm>
            <a:off x="9024938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8447" name="직사각형 51"/>
          <p:cNvSpPr>
            <a:spLocks noChangeArrowheads="1"/>
          </p:cNvSpPr>
          <p:nvPr/>
        </p:nvSpPr>
        <p:spPr bwMode="auto">
          <a:xfrm>
            <a:off x="6195219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18457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458" name="TextBox 65"/>
          <p:cNvSpPr txBox="1">
            <a:spLocks noChangeArrowheads="1"/>
          </p:cNvSpPr>
          <p:nvPr/>
        </p:nvSpPr>
        <p:spPr bwMode="auto">
          <a:xfrm>
            <a:off x="309563" y="2098675"/>
            <a:ext cx="9286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8459" name="직사각형 54"/>
          <p:cNvSpPr>
            <a:spLocks noChangeArrowheads="1"/>
          </p:cNvSpPr>
          <p:nvPr/>
        </p:nvSpPr>
        <p:spPr bwMode="auto">
          <a:xfrm>
            <a:off x="315913" y="4581128"/>
            <a:ext cx="9215437" cy="18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61" name="그룹 56"/>
          <p:cNvGrpSpPr>
            <a:grpSpLocks/>
          </p:cNvGrpSpPr>
          <p:nvPr/>
        </p:nvGrpSpPr>
        <p:grpSpPr bwMode="auto">
          <a:xfrm>
            <a:off x="6738938" y="4293096"/>
            <a:ext cx="1928812" cy="230187"/>
            <a:chOff x="2666970" y="1428735"/>
            <a:chExt cx="1928837" cy="231478"/>
          </a:xfrm>
        </p:grpSpPr>
        <p:sp>
          <p:nvSpPr>
            <p:cNvPr id="18644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4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62" name="직사각형 66"/>
          <p:cNvSpPr>
            <a:spLocks noChangeArrowheads="1"/>
          </p:cNvSpPr>
          <p:nvPr/>
        </p:nvSpPr>
        <p:spPr bwMode="auto">
          <a:xfrm>
            <a:off x="8810625" y="4294683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63" name="직사각형 66"/>
          <p:cNvSpPr>
            <a:spLocks noChangeArrowheads="1"/>
          </p:cNvSpPr>
          <p:nvPr/>
        </p:nvSpPr>
        <p:spPr bwMode="auto">
          <a:xfrm>
            <a:off x="9239250" y="4296271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80631"/>
              </p:ext>
            </p:extLst>
          </p:nvPr>
        </p:nvGraphicFramePr>
        <p:xfrm>
          <a:off x="380998" y="2420938"/>
          <a:ext cx="7092283" cy="497869"/>
        </p:xfrm>
        <a:graphic>
          <a:graphicData uri="http://schemas.openxmlformats.org/drawingml/2006/table">
            <a:tbl>
              <a:tblPr/>
              <a:tblGrid>
                <a:gridCol w="38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7676">
                  <a:extLst>
                    <a:ext uri="{9D8B030D-6E8A-4147-A177-3AD203B41FA5}">
                      <a16:colId xmlns:a16="http://schemas.microsoft.com/office/drawing/2014/main" val="381699544"/>
                    </a:ext>
                  </a:extLst>
                </a:gridCol>
                <a:gridCol w="887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67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97477"/>
              </p:ext>
            </p:extLst>
          </p:nvPr>
        </p:nvGraphicFramePr>
        <p:xfrm>
          <a:off x="395288" y="3068960"/>
          <a:ext cx="3870640" cy="571522"/>
        </p:xfrm>
        <a:graphic>
          <a:graphicData uri="http://schemas.openxmlformats.org/drawingml/2006/table">
            <a:tbl>
              <a:tblPr/>
              <a:tblGrid>
                <a:gridCol w="564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166">
                  <a:extLst>
                    <a:ext uri="{9D8B030D-6E8A-4147-A177-3AD203B41FA5}">
                      <a16:colId xmlns:a16="http://schemas.microsoft.com/office/drawing/2014/main" val="2997347443"/>
                    </a:ext>
                  </a:extLst>
                </a:gridCol>
              </a:tblGrid>
              <a:tr h="1447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74986"/>
              </p:ext>
            </p:extLst>
          </p:nvPr>
        </p:nvGraphicFramePr>
        <p:xfrm>
          <a:off x="392112" y="4658916"/>
          <a:ext cx="7110201" cy="512926"/>
        </p:xfrm>
        <a:graphic>
          <a:graphicData uri="http://schemas.openxmlformats.org/drawingml/2006/table">
            <a:tbl>
              <a:tblPr/>
              <a:tblGrid>
                <a:gridCol w="33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1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525">
                  <a:extLst>
                    <a:ext uri="{9D8B030D-6E8A-4147-A177-3AD203B41FA5}">
                      <a16:colId xmlns:a16="http://schemas.microsoft.com/office/drawing/2014/main" val="3323285094"/>
                    </a:ext>
                  </a:extLst>
                </a:gridCol>
                <a:gridCol w="7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3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10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그룹 71"/>
          <p:cNvGrpSpPr>
            <a:grpSpLocks/>
          </p:cNvGrpSpPr>
          <p:nvPr/>
        </p:nvGrpSpPr>
        <p:grpSpPr bwMode="auto">
          <a:xfrm>
            <a:off x="-47625" y="1285875"/>
            <a:ext cx="2071688" cy="230188"/>
            <a:chOff x="3238492" y="1428736"/>
            <a:chExt cx="2071698" cy="230832"/>
          </a:xfrm>
        </p:grpSpPr>
        <p:sp>
          <p:nvSpPr>
            <p:cNvPr id="5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5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5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6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33"/>
          <p:cNvSpPr>
            <a:spLocks noChangeArrowheads="1"/>
          </p:cNvSpPr>
          <p:nvPr/>
        </p:nvSpPr>
        <p:spPr bwMode="auto">
          <a:xfrm>
            <a:off x="52562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71"/>
          <p:cNvGrpSpPr>
            <a:grpSpLocks/>
          </p:cNvGrpSpPr>
          <p:nvPr/>
        </p:nvGrpSpPr>
        <p:grpSpPr bwMode="auto">
          <a:xfrm>
            <a:off x="-47625" y="1571625"/>
            <a:ext cx="2071688" cy="230188"/>
            <a:chOff x="3238492" y="1428736"/>
            <a:chExt cx="2071698" cy="230832"/>
          </a:xfrm>
        </p:grpSpPr>
        <p:sp>
          <p:nvSpPr>
            <p:cNvPr id="6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6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2076450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66"/>
          <p:cNvSpPr>
            <a:spLocks noChangeArrowheads="1"/>
          </p:cNvSpPr>
          <p:nvPr/>
        </p:nvSpPr>
        <p:spPr bwMode="auto">
          <a:xfrm>
            <a:off x="2273300" y="1577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>
            <a:grpSpLocks/>
          </p:cNvGrpSpPr>
          <p:nvPr/>
        </p:nvGrpSpPr>
        <p:grpSpPr bwMode="auto">
          <a:xfrm>
            <a:off x="3132138" y="1577975"/>
            <a:ext cx="2071687" cy="230188"/>
            <a:chOff x="3238492" y="1428736"/>
            <a:chExt cx="2071698" cy="230832"/>
          </a:xfrm>
        </p:grpSpPr>
        <p:sp>
          <p:nvSpPr>
            <p:cNvPr id="7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7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직사각형 33"/>
          <p:cNvSpPr>
            <a:spLocks noChangeArrowheads="1"/>
          </p:cNvSpPr>
          <p:nvPr/>
        </p:nvSpPr>
        <p:spPr bwMode="auto">
          <a:xfrm>
            <a:off x="5256213" y="1587500"/>
            <a:ext cx="1428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66"/>
          <p:cNvSpPr>
            <a:spLocks noChangeArrowheads="1"/>
          </p:cNvSpPr>
          <p:nvPr/>
        </p:nvSpPr>
        <p:spPr bwMode="auto">
          <a:xfrm>
            <a:off x="5453063" y="15843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0180"/>
              </p:ext>
            </p:extLst>
          </p:nvPr>
        </p:nvGraphicFramePr>
        <p:xfrm>
          <a:off x="386348" y="5249987"/>
          <a:ext cx="2982476" cy="571522"/>
        </p:xfrm>
        <a:graphic>
          <a:graphicData uri="http://schemas.openxmlformats.org/drawingml/2006/table">
            <a:tbl>
              <a:tblPr/>
              <a:tblGrid>
                <a:gridCol w="46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972585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7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제품코드변경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18086"/>
              </p:ext>
            </p:extLst>
          </p:nvPr>
        </p:nvGraphicFramePr>
        <p:xfrm>
          <a:off x="4265928" y="3065860"/>
          <a:ext cx="4276509" cy="579164"/>
        </p:xfrm>
        <a:graphic>
          <a:graphicData uri="http://schemas.openxmlformats.org/drawingml/2006/table">
            <a:tbl>
              <a:tblPr/>
              <a:tblGrid>
                <a:gridCol w="73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592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35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10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10858"/>
              </p:ext>
            </p:extLst>
          </p:nvPr>
        </p:nvGraphicFramePr>
        <p:xfrm>
          <a:off x="7502315" y="2420938"/>
          <a:ext cx="1899453" cy="504006"/>
        </p:xfrm>
        <a:graphic>
          <a:graphicData uri="http://schemas.openxmlformats.org/drawingml/2006/table">
            <a:tbl>
              <a:tblPr/>
              <a:tblGrid>
                <a:gridCol w="633151">
                  <a:extLst>
                    <a:ext uri="{9D8B030D-6E8A-4147-A177-3AD203B41FA5}">
                      <a16:colId xmlns:a16="http://schemas.microsoft.com/office/drawing/2014/main" val="1461241953"/>
                    </a:ext>
                  </a:extLst>
                </a:gridCol>
                <a:gridCol w="633151">
                  <a:extLst>
                    <a:ext uri="{9D8B030D-6E8A-4147-A177-3AD203B41FA5}">
                      <a16:colId xmlns:a16="http://schemas.microsoft.com/office/drawing/2014/main" val="2613009562"/>
                    </a:ext>
                  </a:extLst>
                </a:gridCol>
                <a:gridCol w="633151">
                  <a:extLst>
                    <a:ext uri="{9D8B030D-6E8A-4147-A177-3AD203B41FA5}">
                      <a16:colId xmlns:a16="http://schemas.microsoft.com/office/drawing/2014/main" val="3999219235"/>
                    </a:ext>
                  </a:extLst>
                </a:gridCol>
              </a:tblGrid>
              <a:tr h="1240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21527"/>
                  </a:ext>
                </a:extLst>
              </a:tr>
              <a:tr h="91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087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6834"/>
                  </a:ext>
                </a:extLst>
              </a:tr>
            </a:tbl>
          </a:graphicData>
        </a:graphic>
      </p:graphicFrame>
      <p:grpSp>
        <p:nvGrpSpPr>
          <p:cNvPr id="67" name="그룹 71"/>
          <p:cNvGrpSpPr>
            <a:grpSpLocks/>
          </p:cNvGrpSpPr>
          <p:nvPr/>
        </p:nvGrpSpPr>
        <p:grpSpPr bwMode="auto">
          <a:xfrm>
            <a:off x="3872881" y="2046684"/>
            <a:ext cx="2114485" cy="230188"/>
            <a:chOff x="3979235" y="1428736"/>
            <a:chExt cx="2114493" cy="230832"/>
          </a:xfrm>
        </p:grpSpPr>
        <p:sp>
          <p:nvSpPr>
            <p:cNvPr id="89" name="TextBox 65"/>
            <p:cNvSpPr txBox="1">
              <a:spLocks noChangeArrowheads="1"/>
            </p:cNvSpPr>
            <p:nvPr/>
          </p:nvSpPr>
          <p:spPr bwMode="auto">
            <a:xfrm>
              <a:off x="3979235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*PALLET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입수</a:t>
              </a:r>
            </a:p>
          </p:txBody>
        </p:sp>
        <p:sp>
          <p:nvSpPr>
            <p:cNvPr id="90" name="직사각형 66"/>
            <p:cNvSpPr>
              <a:spLocks noChangeArrowheads="1"/>
            </p:cNvSpPr>
            <p:nvPr/>
          </p:nvSpPr>
          <p:spPr bwMode="auto">
            <a:xfrm>
              <a:off x="5093603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9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9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직사각형 33"/>
          <p:cNvSpPr>
            <a:spLocks noChangeArrowheads="1"/>
          </p:cNvSpPr>
          <p:nvPr/>
        </p:nvSpPr>
        <p:spPr bwMode="auto">
          <a:xfrm>
            <a:off x="8185078" y="130650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84591"/>
              </p:ext>
            </p:extLst>
          </p:nvPr>
        </p:nvGraphicFramePr>
        <p:xfrm>
          <a:off x="7502315" y="4656272"/>
          <a:ext cx="1899453" cy="521707"/>
        </p:xfrm>
        <a:graphic>
          <a:graphicData uri="http://schemas.openxmlformats.org/drawingml/2006/table">
            <a:tbl>
              <a:tblPr/>
              <a:tblGrid>
                <a:gridCol w="633151">
                  <a:extLst>
                    <a:ext uri="{9D8B030D-6E8A-4147-A177-3AD203B41FA5}">
                      <a16:colId xmlns:a16="http://schemas.microsoft.com/office/drawing/2014/main" val="1461241953"/>
                    </a:ext>
                  </a:extLst>
                </a:gridCol>
                <a:gridCol w="633151">
                  <a:extLst>
                    <a:ext uri="{9D8B030D-6E8A-4147-A177-3AD203B41FA5}">
                      <a16:colId xmlns:a16="http://schemas.microsoft.com/office/drawing/2014/main" val="2613009562"/>
                    </a:ext>
                  </a:extLst>
                </a:gridCol>
                <a:gridCol w="633151">
                  <a:extLst>
                    <a:ext uri="{9D8B030D-6E8A-4147-A177-3AD203B41FA5}">
                      <a16:colId xmlns:a16="http://schemas.microsoft.com/office/drawing/2014/main" val="3999219235"/>
                    </a:ext>
                  </a:extLst>
                </a:gridCol>
              </a:tblGrid>
              <a:tr h="1240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21527"/>
                  </a:ext>
                </a:extLst>
              </a:tr>
              <a:tr h="12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0879"/>
                  </a:ext>
                </a:extLst>
              </a:tr>
              <a:tr h="273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6834"/>
                  </a:ext>
                </a:extLst>
              </a:tr>
            </a:tbl>
          </a:graphicData>
        </a:graphic>
      </p:graphicFrame>
      <p:graphicFrame>
        <p:nvGraphicFramePr>
          <p:cNvPr id="7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26307"/>
              </p:ext>
            </p:extLst>
          </p:nvPr>
        </p:nvGraphicFramePr>
        <p:xfrm>
          <a:off x="3368824" y="5239593"/>
          <a:ext cx="4788026" cy="586458"/>
        </p:xfrm>
        <a:graphic>
          <a:graphicData uri="http://schemas.openxmlformats.org/drawingml/2006/table">
            <a:tbl>
              <a:tblPr/>
              <a:tblGrid>
                <a:gridCol w="69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243126517"/>
                    </a:ext>
                  </a:extLst>
                </a:gridCol>
                <a:gridCol w="463993">
                  <a:extLst>
                    <a:ext uri="{9D8B030D-6E8A-4147-A177-3AD203B41FA5}">
                      <a16:colId xmlns:a16="http://schemas.microsoft.com/office/drawing/2014/main" val="3508692196"/>
                    </a:ext>
                  </a:extLst>
                </a:gridCol>
              </a:tblGrid>
              <a:tr h="2984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78548"/>
              </p:ext>
            </p:extLst>
          </p:nvPr>
        </p:nvGraphicFramePr>
        <p:xfrm>
          <a:off x="392112" y="3710120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14406"/>
              </p:ext>
            </p:extLst>
          </p:nvPr>
        </p:nvGraphicFramePr>
        <p:xfrm>
          <a:off x="380999" y="5898059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sp>
        <p:nvSpPr>
          <p:cNvPr id="80" name="TextBox 65"/>
          <p:cNvSpPr txBox="1">
            <a:spLocks noChangeArrowheads="1"/>
          </p:cNvSpPr>
          <p:nvPr/>
        </p:nvSpPr>
        <p:spPr bwMode="auto">
          <a:xfrm>
            <a:off x="1640632" y="2053228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이동로케이션</a:t>
            </a:r>
          </a:p>
        </p:txBody>
      </p:sp>
      <p:sp>
        <p:nvSpPr>
          <p:cNvPr id="81" name="직사각형 66"/>
          <p:cNvSpPr>
            <a:spLocks noChangeArrowheads="1"/>
          </p:cNvSpPr>
          <p:nvPr/>
        </p:nvSpPr>
        <p:spPr bwMode="auto">
          <a:xfrm>
            <a:off x="2754996" y="2057980"/>
            <a:ext cx="1000121" cy="213714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파렛트변경대기장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5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재고보류해제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1" name="직사각형 54"/>
          <p:cNvSpPr>
            <a:spLocks noChangeArrowheads="1"/>
          </p:cNvSpPr>
          <p:nvPr/>
        </p:nvSpPr>
        <p:spPr bwMode="auto">
          <a:xfrm>
            <a:off x="309563" y="2325688"/>
            <a:ext cx="9215437" cy="3983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2" name="직사각형 51"/>
          <p:cNvSpPr>
            <a:spLocks noChangeArrowheads="1"/>
          </p:cNvSpPr>
          <p:nvPr/>
        </p:nvSpPr>
        <p:spPr bwMode="auto">
          <a:xfrm>
            <a:off x="6853238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277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277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2775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3277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288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288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7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77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32779" name="그룹 71"/>
          <p:cNvGrpSpPr>
            <a:grpSpLocks/>
          </p:cNvGrpSpPr>
          <p:nvPr/>
        </p:nvGrpSpPr>
        <p:grpSpPr bwMode="auto">
          <a:xfrm>
            <a:off x="6289675" y="1295400"/>
            <a:ext cx="2071688" cy="230188"/>
            <a:chOff x="3238492" y="1428736"/>
            <a:chExt cx="2071698" cy="230832"/>
          </a:xfrm>
        </p:grpSpPr>
        <p:sp>
          <p:nvSpPr>
            <p:cNvPr id="3288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3288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80" name="직사각형 33"/>
          <p:cNvSpPr>
            <a:spLocks noChangeArrowheads="1"/>
          </p:cNvSpPr>
          <p:nvPr/>
        </p:nvSpPr>
        <p:spPr bwMode="auto">
          <a:xfrm>
            <a:off x="84137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1" name="직사각형 66"/>
          <p:cNvSpPr>
            <a:spLocks noChangeArrowheads="1"/>
          </p:cNvSpPr>
          <p:nvPr/>
        </p:nvSpPr>
        <p:spPr bwMode="auto">
          <a:xfrm>
            <a:off x="86106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2" name="직사각형 51"/>
          <p:cNvSpPr>
            <a:spLocks noChangeArrowheads="1"/>
          </p:cNvSpPr>
          <p:nvPr/>
        </p:nvSpPr>
        <p:spPr bwMode="auto">
          <a:xfrm>
            <a:off x="848360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2783" name="직사각형 51"/>
          <p:cNvSpPr>
            <a:spLocks noChangeArrowheads="1"/>
          </p:cNvSpPr>
          <p:nvPr/>
        </p:nvSpPr>
        <p:spPr bwMode="auto">
          <a:xfrm>
            <a:off x="739775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32784" name="직사각형 51"/>
          <p:cNvSpPr>
            <a:spLocks noChangeArrowheads="1"/>
          </p:cNvSpPr>
          <p:nvPr/>
        </p:nvSpPr>
        <p:spPr bwMode="auto">
          <a:xfrm>
            <a:off x="7940675" y="2051050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2786" name="직사각형 51"/>
          <p:cNvSpPr>
            <a:spLocks noChangeArrowheads="1"/>
          </p:cNvSpPr>
          <p:nvPr/>
        </p:nvSpPr>
        <p:spPr bwMode="auto">
          <a:xfrm>
            <a:off x="6310313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32787" name="TextBox 65"/>
          <p:cNvSpPr txBox="1">
            <a:spLocks noChangeArrowheads="1"/>
          </p:cNvSpPr>
          <p:nvPr/>
        </p:nvSpPr>
        <p:spPr bwMode="auto">
          <a:xfrm>
            <a:off x="309563" y="2093913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32788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3288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3288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89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0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791" name="그룹 71"/>
          <p:cNvGrpSpPr>
            <a:grpSpLocks/>
          </p:cNvGrpSpPr>
          <p:nvPr/>
        </p:nvGrpSpPr>
        <p:grpSpPr bwMode="auto">
          <a:xfrm>
            <a:off x="3214688" y="1295400"/>
            <a:ext cx="2071687" cy="230188"/>
            <a:chOff x="3238492" y="1428736"/>
            <a:chExt cx="2071698" cy="230832"/>
          </a:xfrm>
        </p:grpSpPr>
        <p:sp>
          <p:nvSpPr>
            <p:cNvPr id="3288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3288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92" name="직사각형 66"/>
          <p:cNvSpPr>
            <a:spLocks noChangeArrowheads="1"/>
          </p:cNvSpPr>
          <p:nvPr/>
        </p:nvSpPr>
        <p:spPr bwMode="auto">
          <a:xfrm>
            <a:off x="5535613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3" name="TextBox 65"/>
          <p:cNvSpPr txBox="1">
            <a:spLocks noChangeArrowheads="1"/>
          </p:cNvSpPr>
          <p:nvPr/>
        </p:nvSpPr>
        <p:spPr bwMode="auto">
          <a:xfrm>
            <a:off x="5305425" y="12858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4" name="직사각형 33"/>
          <p:cNvSpPr>
            <a:spLocks noChangeArrowheads="1"/>
          </p:cNvSpPr>
          <p:nvPr/>
        </p:nvSpPr>
        <p:spPr bwMode="auto">
          <a:xfrm>
            <a:off x="514350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5" name="직사각형 33"/>
          <p:cNvSpPr>
            <a:spLocks noChangeArrowheads="1"/>
          </p:cNvSpPr>
          <p:nvPr/>
        </p:nvSpPr>
        <p:spPr bwMode="auto">
          <a:xfrm>
            <a:off x="6394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48835"/>
              </p:ext>
            </p:extLst>
          </p:nvPr>
        </p:nvGraphicFramePr>
        <p:xfrm>
          <a:off x="381000" y="2420938"/>
          <a:ext cx="8892479" cy="563246"/>
        </p:xfrm>
        <a:graphic>
          <a:graphicData uri="http://schemas.openxmlformats.org/drawingml/2006/table">
            <a:tbl>
              <a:tblPr/>
              <a:tblGrid>
                <a:gridCol w="34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5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7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1440007061"/>
                    </a:ext>
                  </a:extLst>
                </a:gridCol>
              </a:tblGrid>
              <a:tr h="2819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75671"/>
              </p:ext>
            </p:extLst>
          </p:nvPr>
        </p:nvGraphicFramePr>
        <p:xfrm>
          <a:off x="395291" y="3219450"/>
          <a:ext cx="8734181" cy="571548"/>
        </p:xfrm>
        <a:graphic>
          <a:graphicData uri="http://schemas.openxmlformats.org/drawingml/2006/table">
            <a:tbl>
              <a:tblPr/>
              <a:tblGrid>
                <a:gridCol w="555596">
                  <a:extLst>
                    <a:ext uri="{9D8B030D-6E8A-4147-A177-3AD203B41FA5}">
                      <a16:colId xmlns:a16="http://schemas.microsoft.com/office/drawing/2014/main" val="1124254730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3775007547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2459550912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3303063527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1532867751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21269470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7771083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019095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12869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40140330"/>
                    </a:ext>
                  </a:extLst>
                </a:gridCol>
                <a:gridCol w="576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39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보규구분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94909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14:20:20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2878" name="그룹 71"/>
          <p:cNvGrpSpPr>
            <a:grpSpLocks/>
          </p:cNvGrpSpPr>
          <p:nvPr/>
        </p:nvGrpSpPr>
        <p:grpSpPr bwMode="auto">
          <a:xfrm>
            <a:off x="3214688" y="1603376"/>
            <a:ext cx="2071687" cy="230187"/>
            <a:chOff x="3238492" y="1428735"/>
            <a:chExt cx="2071698" cy="231478"/>
          </a:xfrm>
        </p:grpSpPr>
        <p:sp>
          <p:nvSpPr>
            <p:cNvPr id="32880" name="TextBox 65"/>
            <p:cNvSpPr txBox="1">
              <a:spLocks noChangeArrowheads="1"/>
            </p:cNvSpPr>
            <p:nvPr/>
          </p:nvSpPr>
          <p:spPr bwMode="auto">
            <a:xfrm>
              <a:off x="3238492" y="1428735"/>
              <a:ext cx="1071566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보류구분</a:t>
              </a:r>
            </a:p>
          </p:txBody>
        </p:sp>
        <p:sp>
          <p:nvSpPr>
            <p:cNvPr id="3288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보류</a:t>
              </a:r>
            </a:p>
          </p:txBody>
        </p:sp>
      </p:grpSp>
      <p:sp>
        <p:nvSpPr>
          <p:cNvPr id="32879" name="직사각형 33"/>
          <p:cNvSpPr>
            <a:spLocks noChangeArrowheads="1"/>
          </p:cNvSpPr>
          <p:nvPr/>
        </p:nvSpPr>
        <p:spPr bwMode="auto">
          <a:xfrm>
            <a:off x="5145088" y="1609726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" name="그룹 71"/>
          <p:cNvGrpSpPr>
            <a:grpSpLocks/>
          </p:cNvGrpSpPr>
          <p:nvPr/>
        </p:nvGrpSpPr>
        <p:grpSpPr bwMode="auto">
          <a:xfrm>
            <a:off x="22225" y="1581150"/>
            <a:ext cx="2071688" cy="230188"/>
            <a:chOff x="3238492" y="1428736"/>
            <a:chExt cx="2071698" cy="230832"/>
          </a:xfrm>
        </p:grpSpPr>
        <p:sp>
          <p:nvSpPr>
            <p:cNvPr id="4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4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작업중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작업완료</a:t>
              </a:r>
            </a:p>
          </p:txBody>
        </p:sp>
      </p:grpSp>
      <p:sp>
        <p:nvSpPr>
          <p:cNvPr id="45" name="직사각형 33"/>
          <p:cNvSpPr>
            <a:spLocks noChangeArrowheads="1"/>
          </p:cNvSpPr>
          <p:nvPr/>
        </p:nvSpPr>
        <p:spPr bwMode="auto">
          <a:xfrm>
            <a:off x="1951038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89068"/>
              </p:ext>
            </p:extLst>
          </p:nvPr>
        </p:nvGraphicFramePr>
        <p:xfrm>
          <a:off x="398566" y="3909307"/>
          <a:ext cx="4788025" cy="430212"/>
        </p:xfrm>
        <a:graphic>
          <a:graphicData uri="http://schemas.openxmlformats.org/drawingml/2006/table">
            <a:tbl>
              <a:tblPr/>
              <a:tblGrid>
                <a:gridCol w="77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585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301">
                  <a:extLst>
                    <a:ext uri="{9D8B030D-6E8A-4147-A177-3AD203B41FA5}">
                      <a16:colId xmlns:a16="http://schemas.microsoft.com/office/drawing/2014/main" val="2243126517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0929"/>
              </p:ext>
            </p:extLst>
          </p:nvPr>
        </p:nvGraphicFramePr>
        <p:xfrm>
          <a:off x="5186592" y="3906713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재고보류해제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3481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482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3482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503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503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82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82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824" name="직사각형 54"/>
          <p:cNvSpPr>
            <a:spLocks noChangeArrowheads="1"/>
          </p:cNvSpPr>
          <p:nvPr/>
        </p:nvSpPr>
        <p:spPr bwMode="auto">
          <a:xfrm>
            <a:off x="314325" y="2182813"/>
            <a:ext cx="9215438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5" name="직사각형 51"/>
          <p:cNvSpPr>
            <a:spLocks noChangeArrowheads="1"/>
          </p:cNvSpPr>
          <p:nvPr/>
        </p:nvSpPr>
        <p:spPr bwMode="auto">
          <a:xfrm>
            <a:off x="6167438" y="19161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4826" name="직사각형 51"/>
          <p:cNvSpPr>
            <a:spLocks noChangeArrowheads="1"/>
          </p:cNvSpPr>
          <p:nvPr/>
        </p:nvSpPr>
        <p:spPr bwMode="auto">
          <a:xfrm>
            <a:off x="6745288" y="1917700"/>
            <a:ext cx="490537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34827" name="직사각형 51"/>
          <p:cNvSpPr>
            <a:spLocks noChangeArrowheads="1"/>
          </p:cNvSpPr>
          <p:nvPr/>
        </p:nvSpPr>
        <p:spPr bwMode="auto">
          <a:xfrm>
            <a:off x="7880350" y="1917700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4828" name="직사각형 51"/>
          <p:cNvSpPr>
            <a:spLocks noChangeArrowheads="1"/>
          </p:cNvSpPr>
          <p:nvPr/>
        </p:nvSpPr>
        <p:spPr bwMode="auto">
          <a:xfrm>
            <a:off x="8451850" y="1917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34829" name="직사각형 51"/>
          <p:cNvSpPr>
            <a:spLocks noChangeArrowheads="1"/>
          </p:cNvSpPr>
          <p:nvPr/>
        </p:nvSpPr>
        <p:spPr bwMode="auto">
          <a:xfrm>
            <a:off x="7312025" y="191611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4830" name="직사각형 51"/>
          <p:cNvSpPr>
            <a:spLocks noChangeArrowheads="1"/>
          </p:cNvSpPr>
          <p:nvPr/>
        </p:nvSpPr>
        <p:spPr bwMode="auto">
          <a:xfrm>
            <a:off x="9024938" y="19177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34831" name="직사각형 51"/>
          <p:cNvSpPr>
            <a:spLocks noChangeArrowheads="1"/>
          </p:cNvSpPr>
          <p:nvPr/>
        </p:nvSpPr>
        <p:spPr bwMode="auto">
          <a:xfrm>
            <a:off x="5595938" y="19177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34841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842" name="TextBox 65"/>
          <p:cNvSpPr txBox="1">
            <a:spLocks noChangeArrowheads="1"/>
          </p:cNvSpPr>
          <p:nvPr/>
        </p:nvSpPr>
        <p:spPr bwMode="auto">
          <a:xfrm>
            <a:off x="309563" y="1954213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34843" name="직사각형 54"/>
          <p:cNvSpPr>
            <a:spLocks noChangeArrowheads="1"/>
          </p:cNvSpPr>
          <p:nvPr/>
        </p:nvSpPr>
        <p:spPr bwMode="auto">
          <a:xfrm>
            <a:off x="315913" y="4365625"/>
            <a:ext cx="9215437" cy="1943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845" name="그룹 56"/>
          <p:cNvGrpSpPr>
            <a:grpSpLocks/>
          </p:cNvGrpSpPr>
          <p:nvPr/>
        </p:nvGrpSpPr>
        <p:grpSpPr bwMode="auto">
          <a:xfrm>
            <a:off x="6738938" y="4041775"/>
            <a:ext cx="1928812" cy="230188"/>
            <a:chOff x="2666970" y="1428735"/>
            <a:chExt cx="1928837" cy="231478"/>
          </a:xfrm>
        </p:grpSpPr>
        <p:sp>
          <p:nvSpPr>
            <p:cNvPr id="35023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02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846" name="직사각형 66"/>
          <p:cNvSpPr>
            <a:spLocks noChangeArrowheads="1"/>
          </p:cNvSpPr>
          <p:nvPr/>
        </p:nvSpPr>
        <p:spPr bwMode="auto">
          <a:xfrm>
            <a:off x="8810625" y="4043363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7" name="직사각형 66"/>
          <p:cNvSpPr>
            <a:spLocks noChangeArrowheads="1"/>
          </p:cNvSpPr>
          <p:nvPr/>
        </p:nvSpPr>
        <p:spPr bwMode="auto">
          <a:xfrm>
            <a:off x="9239250" y="4044950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18039"/>
              </p:ext>
            </p:extLst>
          </p:nvPr>
        </p:nvGraphicFramePr>
        <p:xfrm>
          <a:off x="380999" y="2276872"/>
          <a:ext cx="8964613" cy="563246"/>
        </p:xfrm>
        <a:graphic>
          <a:graphicData uri="http://schemas.openxmlformats.org/drawingml/2006/table">
            <a:tbl>
              <a:tblPr/>
              <a:tblGrid>
                <a:gridCol w="36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7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643501065"/>
                    </a:ext>
                  </a:extLst>
                </a:gridCol>
              </a:tblGrid>
              <a:tr h="2819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017" name="그룹 71"/>
          <p:cNvGrpSpPr>
            <a:grpSpLocks/>
          </p:cNvGrpSpPr>
          <p:nvPr/>
        </p:nvGrpSpPr>
        <p:grpSpPr bwMode="auto">
          <a:xfrm>
            <a:off x="6256338" y="1587064"/>
            <a:ext cx="2071687" cy="230187"/>
            <a:chOff x="3238492" y="1428735"/>
            <a:chExt cx="2071698" cy="231478"/>
          </a:xfrm>
        </p:grpSpPr>
        <p:sp>
          <p:nvSpPr>
            <p:cNvPr id="35019" name="TextBox 65"/>
            <p:cNvSpPr txBox="1">
              <a:spLocks noChangeArrowheads="1"/>
            </p:cNvSpPr>
            <p:nvPr/>
          </p:nvSpPr>
          <p:spPr bwMode="auto">
            <a:xfrm>
              <a:off x="3238492" y="1428735"/>
              <a:ext cx="1071566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보류구분</a:t>
              </a:r>
            </a:p>
          </p:txBody>
        </p:sp>
        <p:sp>
          <p:nvSpPr>
            <p:cNvPr id="3502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보류</a:t>
              </a:r>
            </a:p>
          </p:txBody>
        </p:sp>
      </p:grpSp>
      <p:sp>
        <p:nvSpPr>
          <p:cNvPr id="35018" name="직사각형 33"/>
          <p:cNvSpPr>
            <a:spLocks noChangeArrowheads="1"/>
          </p:cNvSpPr>
          <p:nvPr/>
        </p:nvSpPr>
        <p:spPr bwMode="auto">
          <a:xfrm>
            <a:off x="8185148" y="1589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7" name="그룹 71"/>
          <p:cNvGrpSpPr>
            <a:grpSpLocks/>
          </p:cNvGrpSpPr>
          <p:nvPr/>
        </p:nvGrpSpPr>
        <p:grpSpPr bwMode="auto">
          <a:xfrm>
            <a:off x="-47625" y="1285875"/>
            <a:ext cx="2071688" cy="230188"/>
            <a:chOff x="3238492" y="1428736"/>
            <a:chExt cx="2071698" cy="230832"/>
          </a:xfrm>
        </p:grpSpPr>
        <p:sp>
          <p:nvSpPr>
            <p:cNvPr id="5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5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6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6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33"/>
          <p:cNvSpPr>
            <a:spLocks noChangeArrowheads="1"/>
          </p:cNvSpPr>
          <p:nvPr/>
        </p:nvSpPr>
        <p:spPr bwMode="auto">
          <a:xfrm>
            <a:off x="52562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71"/>
          <p:cNvGrpSpPr>
            <a:grpSpLocks/>
          </p:cNvGrpSpPr>
          <p:nvPr/>
        </p:nvGrpSpPr>
        <p:grpSpPr bwMode="auto">
          <a:xfrm>
            <a:off x="-47625" y="1571625"/>
            <a:ext cx="2071688" cy="230188"/>
            <a:chOff x="3238492" y="1428736"/>
            <a:chExt cx="2071698" cy="230832"/>
          </a:xfrm>
        </p:grpSpPr>
        <p:sp>
          <p:nvSpPr>
            <p:cNvPr id="6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6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2076450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66"/>
          <p:cNvSpPr>
            <a:spLocks noChangeArrowheads="1"/>
          </p:cNvSpPr>
          <p:nvPr/>
        </p:nvSpPr>
        <p:spPr bwMode="auto">
          <a:xfrm>
            <a:off x="2273300" y="1577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>
            <a:grpSpLocks/>
          </p:cNvGrpSpPr>
          <p:nvPr/>
        </p:nvGrpSpPr>
        <p:grpSpPr bwMode="auto">
          <a:xfrm>
            <a:off x="3132138" y="1577975"/>
            <a:ext cx="2071687" cy="230188"/>
            <a:chOff x="3238492" y="1428736"/>
            <a:chExt cx="2071698" cy="230832"/>
          </a:xfrm>
        </p:grpSpPr>
        <p:sp>
          <p:nvSpPr>
            <p:cNvPr id="7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7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직사각형 33"/>
          <p:cNvSpPr>
            <a:spLocks noChangeArrowheads="1"/>
          </p:cNvSpPr>
          <p:nvPr/>
        </p:nvSpPr>
        <p:spPr bwMode="auto">
          <a:xfrm>
            <a:off x="5256213" y="1587500"/>
            <a:ext cx="1428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66"/>
          <p:cNvSpPr>
            <a:spLocks noChangeArrowheads="1"/>
          </p:cNvSpPr>
          <p:nvPr/>
        </p:nvSpPr>
        <p:spPr bwMode="auto">
          <a:xfrm>
            <a:off x="5453063" y="15843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75409"/>
              </p:ext>
            </p:extLst>
          </p:nvPr>
        </p:nvGraphicFramePr>
        <p:xfrm>
          <a:off x="381000" y="2924944"/>
          <a:ext cx="7476717" cy="493475"/>
        </p:xfrm>
        <a:graphic>
          <a:graphicData uri="http://schemas.openxmlformats.org/drawingml/2006/table">
            <a:tbl>
              <a:tblPr/>
              <a:tblGrid>
                <a:gridCol w="596839">
                  <a:extLst>
                    <a:ext uri="{9D8B030D-6E8A-4147-A177-3AD203B41FA5}">
                      <a16:colId xmlns:a16="http://schemas.microsoft.com/office/drawing/2014/main" val="1124254730"/>
                    </a:ext>
                  </a:extLst>
                </a:gridCol>
                <a:gridCol w="596839">
                  <a:extLst>
                    <a:ext uri="{9D8B030D-6E8A-4147-A177-3AD203B41FA5}">
                      <a16:colId xmlns:a16="http://schemas.microsoft.com/office/drawing/2014/main" val="3775007547"/>
                    </a:ext>
                  </a:extLst>
                </a:gridCol>
                <a:gridCol w="596839">
                  <a:extLst>
                    <a:ext uri="{9D8B030D-6E8A-4147-A177-3AD203B41FA5}">
                      <a16:colId xmlns:a16="http://schemas.microsoft.com/office/drawing/2014/main" val="2459550912"/>
                    </a:ext>
                  </a:extLst>
                </a:gridCol>
                <a:gridCol w="596839">
                  <a:extLst>
                    <a:ext uri="{9D8B030D-6E8A-4147-A177-3AD203B41FA5}">
                      <a16:colId xmlns:a16="http://schemas.microsoft.com/office/drawing/2014/main" val="3303063527"/>
                    </a:ext>
                  </a:extLst>
                </a:gridCol>
                <a:gridCol w="596839">
                  <a:extLst>
                    <a:ext uri="{9D8B030D-6E8A-4147-A177-3AD203B41FA5}">
                      <a16:colId xmlns:a16="http://schemas.microsoft.com/office/drawing/2014/main" val="1532867751"/>
                    </a:ext>
                  </a:extLst>
                </a:gridCol>
                <a:gridCol w="596839">
                  <a:extLst>
                    <a:ext uri="{9D8B030D-6E8A-4147-A177-3AD203B41FA5}">
                      <a16:colId xmlns:a16="http://schemas.microsoft.com/office/drawing/2014/main" val="2126947047"/>
                    </a:ext>
                  </a:extLst>
                </a:gridCol>
                <a:gridCol w="618826">
                  <a:extLst>
                    <a:ext uri="{9D8B030D-6E8A-4147-A177-3AD203B41FA5}">
                      <a16:colId xmlns:a16="http://schemas.microsoft.com/office/drawing/2014/main" val="3077710836"/>
                    </a:ext>
                  </a:extLst>
                </a:gridCol>
                <a:gridCol w="541473">
                  <a:extLst>
                    <a:ext uri="{9D8B030D-6E8A-4147-A177-3AD203B41FA5}">
                      <a16:colId xmlns:a16="http://schemas.microsoft.com/office/drawing/2014/main" val="3801909500"/>
                    </a:ext>
                  </a:extLst>
                </a:gridCol>
                <a:gridCol w="541473">
                  <a:extLst>
                    <a:ext uri="{9D8B030D-6E8A-4147-A177-3AD203B41FA5}">
                      <a16:colId xmlns:a16="http://schemas.microsoft.com/office/drawing/2014/main" val="361286971"/>
                    </a:ext>
                  </a:extLst>
                </a:gridCol>
                <a:gridCol w="541473">
                  <a:extLst>
                    <a:ext uri="{9D8B030D-6E8A-4147-A177-3AD203B41FA5}">
                      <a16:colId xmlns:a16="http://schemas.microsoft.com/office/drawing/2014/main" val="3640140330"/>
                    </a:ext>
                  </a:extLst>
                </a:gridCol>
                <a:gridCol w="826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219">
                  <a:extLst>
                    <a:ext uri="{9D8B030D-6E8A-4147-A177-3AD203B41FA5}">
                      <a16:colId xmlns:a16="http://schemas.microsoft.com/office/drawing/2014/main" val="700791482"/>
                    </a:ext>
                  </a:extLst>
                </a:gridCol>
              </a:tblGrid>
              <a:tr h="1439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보규구분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94909"/>
                  </a:ext>
                </a:extLst>
              </a:tr>
              <a:tr h="2038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4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9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9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직사각형 33"/>
          <p:cNvSpPr>
            <a:spLocks noChangeArrowheads="1"/>
          </p:cNvSpPr>
          <p:nvPr/>
        </p:nvSpPr>
        <p:spPr bwMode="auto">
          <a:xfrm>
            <a:off x="8185078" y="130650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7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9402"/>
              </p:ext>
            </p:extLst>
          </p:nvPr>
        </p:nvGraphicFramePr>
        <p:xfrm>
          <a:off x="395288" y="4463573"/>
          <a:ext cx="8892479" cy="563246"/>
        </p:xfrm>
        <a:graphic>
          <a:graphicData uri="http://schemas.openxmlformats.org/drawingml/2006/table">
            <a:tbl>
              <a:tblPr/>
              <a:tblGrid>
                <a:gridCol w="34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5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7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70396">
                  <a:extLst>
                    <a:ext uri="{9D8B030D-6E8A-4147-A177-3AD203B41FA5}">
                      <a16:colId xmlns:a16="http://schemas.microsoft.com/office/drawing/2014/main" val="1440007061"/>
                    </a:ext>
                  </a:extLst>
                </a:gridCol>
              </a:tblGrid>
              <a:tr h="2819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06519"/>
              </p:ext>
            </p:extLst>
          </p:nvPr>
        </p:nvGraphicFramePr>
        <p:xfrm>
          <a:off x="388105" y="6694461"/>
          <a:ext cx="8734181" cy="571548"/>
        </p:xfrm>
        <a:graphic>
          <a:graphicData uri="http://schemas.openxmlformats.org/drawingml/2006/table">
            <a:tbl>
              <a:tblPr/>
              <a:tblGrid>
                <a:gridCol w="555596">
                  <a:extLst>
                    <a:ext uri="{9D8B030D-6E8A-4147-A177-3AD203B41FA5}">
                      <a16:colId xmlns:a16="http://schemas.microsoft.com/office/drawing/2014/main" val="1124254730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3775007547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2459550912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3303063527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1532867751"/>
                    </a:ext>
                  </a:extLst>
                </a:gridCol>
                <a:gridCol w="555596">
                  <a:extLst>
                    <a:ext uri="{9D8B030D-6E8A-4147-A177-3AD203B41FA5}">
                      <a16:colId xmlns:a16="http://schemas.microsoft.com/office/drawing/2014/main" val="21269470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7771083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019095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12869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40140330"/>
                    </a:ext>
                  </a:extLst>
                </a:gridCol>
                <a:gridCol w="576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39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보규구분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94909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14:20:20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재고보류변경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4891"/>
              </p:ext>
            </p:extLst>
          </p:nvPr>
        </p:nvGraphicFramePr>
        <p:xfrm>
          <a:off x="380999" y="5120481"/>
          <a:ext cx="4229772" cy="493475"/>
        </p:xfrm>
        <a:graphic>
          <a:graphicData uri="http://schemas.openxmlformats.org/drawingml/2006/table">
            <a:tbl>
              <a:tblPr/>
              <a:tblGrid>
                <a:gridCol w="618826">
                  <a:extLst>
                    <a:ext uri="{9D8B030D-6E8A-4147-A177-3AD203B41FA5}">
                      <a16:colId xmlns:a16="http://schemas.microsoft.com/office/drawing/2014/main" val="3002090877"/>
                    </a:ext>
                  </a:extLst>
                </a:gridCol>
                <a:gridCol w="541473">
                  <a:extLst>
                    <a:ext uri="{9D8B030D-6E8A-4147-A177-3AD203B41FA5}">
                      <a16:colId xmlns:a16="http://schemas.microsoft.com/office/drawing/2014/main" val="2418003880"/>
                    </a:ext>
                  </a:extLst>
                </a:gridCol>
                <a:gridCol w="541473">
                  <a:extLst>
                    <a:ext uri="{9D8B030D-6E8A-4147-A177-3AD203B41FA5}">
                      <a16:colId xmlns:a16="http://schemas.microsoft.com/office/drawing/2014/main" val="2057531864"/>
                    </a:ext>
                  </a:extLst>
                </a:gridCol>
                <a:gridCol w="541473">
                  <a:extLst>
                    <a:ext uri="{9D8B030D-6E8A-4147-A177-3AD203B41FA5}">
                      <a16:colId xmlns:a16="http://schemas.microsoft.com/office/drawing/2014/main" val="269232273"/>
                    </a:ext>
                  </a:extLst>
                </a:gridCol>
                <a:gridCol w="826219">
                  <a:extLst>
                    <a:ext uri="{9D8B030D-6E8A-4147-A177-3AD203B41FA5}">
                      <a16:colId xmlns:a16="http://schemas.microsoft.com/office/drawing/2014/main" val="400668990"/>
                    </a:ext>
                  </a:extLst>
                </a:gridCol>
                <a:gridCol w="826219">
                  <a:extLst>
                    <a:ext uri="{9D8B030D-6E8A-4147-A177-3AD203B41FA5}">
                      <a16:colId xmlns:a16="http://schemas.microsoft.com/office/drawing/2014/main" val="3182883222"/>
                    </a:ext>
                  </a:extLst>
                </a:gridCol>
                <a:gridCol w="334089">
                  <a:extLst>
                    <a:ext uri="{9D8B030D-6E8A-4147-A177-3AD203B41FA5}">
                      <a16:colId xmlns:a16="http://schemas.microsoft.com/office/drawing/2014/main" val="2236565226"/>
                    </a:ext>
                  </a:extLst>
                </a:gridCol>
              </a:tblGrid>
              <a:tr h="14397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보규구분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23358"/>
                  </a:ext>
                </a:extLst>
              </a:tr>
              <a:tr h="143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64727"/>
                  </a:ext>
                </a:extLst>
              </a:tr>
              <a:tr h="2038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0588"/>
                  </a:ext>
                </a:extLst>
              </a:tr>
            </a:tbl>
          </a:graphicData>
        </a:graphic>
      </p:graphicFrame>
      <p:graphicFrame>
        <p:nvGraphicFramePr>
          <p:cNvPr id="7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3964"/>
              </p:ext>
            </p:extLst>
          </p:nvPr>
        </p:nvGraphicFramePr>
        <p:xfrm>
          <a:off x="392113" y="3503602"/>
          <a:ext cx="4788026" cy="430212"/>
        </p:xfrm>
        <a:graphic>
          <a:graphicData uri="http://schemas.openxmlformats.org/drawingml/2006/table">
            <a:tbl>
              <a:tblPr/>
              <a:tblGrid>
                <a:gridCol w="69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243126517"/>
                    </a:ext>
                  </a:extLst>
                </a:gridCol>
                <a:gridCol w="463993">
                  <a:extLst>
                    <a:ext uri="{9D8B030D-6E8A-4147-A177-3AD203B41FA5}">
                      <a16:colId xmlns:a16="http://schemas.microsoft.com/office/drawing/2014/main" val="350869219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18549"/>
              </p:ext>
            </p:extLst>
          </p:nvPr>
        </p:nvGraphicFramePr>
        <p:xfrm>
          <a:off x="5180139" y="3501008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graphicFrame>
        <p:nvGraphicFramePr>
          <p:cNvPr id="8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11764"/>
              </p:ext>
            </p:extLst>
          </p:nvPr>
        </p:nvGraphicFramePr>
        <p:xfrm>
          <a:off x="4610771" y="5133736"/>
          <a:ext cx="4324033" cy="474754"/>
        </p:xfrm>
        <a:graphic>
          <a:graphicData uri="http://schemas.openxmlformats.org/drawingml/2006/table">
            <a:tbl>
              <a:tblPr/>
              <a:tblGrid>
                <a:gridCol w="69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243126517"/>
                    </a:ext>
                  </a:extLst>
                </a:gridCol>
              </a:tblGrid>
              <a:tr h="2587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8033"/>
              </p:ext>
            </p:extLst>
          </p:nvPr>
        </p:nvGraphicFramePr>
        <p:xfrm>
          <a:off x="405165" y="5710238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유통가공</a:t>
            </a:r>
          </a:p>
        </p:txBody>
      </p:sp>
      <p:sp>
        <p:nvSpPr>
          <p:cNvPr id="696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963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6963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987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987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63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9639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7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02589"/>
              </p:ext>
            </p:extLst>
          </p:nvPr>
        </p:nvGraphicFramePr>
        <p:xfrm>
          <a:off x="436563" y="2527300"/>
          <a:ext cx="9016999" cy="706438"/>
        </p:xfrm>
        <a:graphic>
          <a:graphicData uri="http://schemas.openxmlformats.org/drawingml/2006/table">
            <a:tbl>
              <a:tblPr/>
              <a:tblGrid>
                <a:gridCol w="23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9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9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9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84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99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19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19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39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39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39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393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39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65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작업구분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대상로케이션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세트코드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차이수량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확정일자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A1-02-02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712" name="직사각형 54"/>
          <p:cNvSpPr>
            <a:spLocks noChangeArrowheads="1"/>
          </p:cNvSpPr>
          <p:nvPr/>
        </p:nvSpPr>
        <p:spPr bwMode="auto">
          <a:xfrm>
            <a:off x="314325" y="2343150"/>
            <a:ext cx="9215438" cy="2060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3969"/>
              </p:ext>
            </p:extLst>
          </p:nvPr>
        </p:nvGraphicFramePr>
        <p:xfrm>
          <a:off x="452438" y="3376613"/>
          <a:ext cx="4470317" cy="628451"/>
        </p:xfrm>
        <a:graphic>
          <a:graphicData uri="http://schemas.openxmlformats.org/drawingml/2006/table">
            <a:tbl>
              <a:tblPr/>
              <a:tblGrid>
                <a:gridCol w="41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4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4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4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58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확정수량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작업수량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765" name="직사각형 51"/>
          <p:cNvSpPr>
            <a:spLocks noChangeArrowheads="1"/>
          </p:cNvSpPr>
          <p:nvPr/>
        </p:nvSpPr>
        <p:spPr bwMode="auto">
          <a:xfrm>
            <a:off x="6792292" y="20748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9766" name="직사각형 51"/>
          <p:cNvSpPr>
            <a:spLocks noChangeArrowheads="1"/>
          </p:cNvSpPr>
          <p:nvPr/>
        </p:nvSpPr>
        <p:spPr bwMode="auto">
          <a:xfrm>
            <a:off x="7354267" y="20748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69767" name="직사각형 51"/>
          <p:cNvSpPr>
            <a:spLocks noChangeArrowheads="1"/>
          </p:cNvSpPr>
          <p:nvPr/>
        </p:nvSpPr>
        <p:spPr bwMode="auto">
          <a:xfrm>
            <a:off x="8478217" y="20748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9768" name="직사각형 51"/>
          <p:cNvSpPr>
            <a:spLocks noChangeArrowheads="1"/>
          </p:cNvSpPr>
          <p:nvPr/>
        </p:nvSpPr>
        <p:spPr bwMode="auto">
          <a:xfrm>
            <a:off x="9038605" y="20748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69769" name="직사각형 51"/>
          <p:cNvSpPr>
            <a:spLocks noChangeArrowheads="1"/>
          </p:cNvSpPr>
          <p:nvPr/>
        </p:nvSpPr>
        <p:spPr bwMode="auto">
          <a:xfrm>
            <a:off x="7916242" y="20748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pSp>
        <p:nvGrpSpPr>
          <p:cNvPr id="69771" name="그룹 71"/>
          <p:cNvGrpSpPr>
            <a:grpSpLocks/>
          </p:cNvGrpSpPr>
          <p:nvPr/>
        </p:nvGrpSpPr>
        <p:grpSpPr bwMode="auto">
          <a:xfrm>
            <a:off x="-47625" y="1285875"/>
            <a:ext cx="2071688" cy="230188"/>
            <a:chOff x="3238492" y="1428736"/>
            <a:chExt cx="2071698" cy="230832"/>
          </a:xfrm>
        </p:grpSpPr>
        <p:sp>
          <p:nvSpPr>
            <p:cNvPr id="6986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6986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772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773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774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6986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6986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775" name="직사각형 33"/>
          <p:cNvSpPr>
            <a:spLocks noChangeArrowheads="1"/>
          </p:cNvSpPr>
          <p:nvPr/>
        </p:nvSpPr>
        <p:spPr bwMode="auto">
          <a:xfrm>
            <a:off x="5062538" y="12874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776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777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6986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세트제품</a:t>
              </a:r>
            </a:p>
          </p:txBody>
        </p:sp>
        <p:sp>
          <p:nvSpPr>
            <p:cNvPr id="6986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778" name="직사각형 33"/>
          <p:cNvSpPr>
            <a:spLocks noChangeArrowheads="1"/>
          </p:cNvSpPr>
          <p:nvPr/>
        </p:nvSpPr>
        <p:spPr bwMode="auto">
          <a:xfrm>
            <a:off x="8399463" y="1301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779" name="직사각형 66"/>
          <p:cNvSpPr>
            <a:spLocks noChangeArrowheads="1"/>
          </p:cNvSpPr>
          <p:nvPr/>
        </p:nvSpPr>
        <p:spPr bwMode="auto">
          <a:xfrm>
            <a:off x="8596313" y="1298575"/>
            <a:ext cx="857250" cy="217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780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9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57477"/>
              </p:ext>
            </p:extLst>
          </p:nvPr>
        </p:nvGraphicFramePr>
        <p:xfrm>
          <a:off x="436563" y="4884738"/>
          <a:ext cx="7247077" cy="704849"/>
        </p:xfrm>
        <a:graphic>
          <a:graphicData uri="http://schemas.openxmlformats.org/drawingml/2006/table">
            <a:tbl>
              <a:tblPr/>
              <a:tblGrid>
                <a:gridCol w="28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24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24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24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24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24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24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060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구성품코드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구성품명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작업수량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847" name="직사각형 54"/>
          <p:cNvSpPr>
            <a:spLocks noChangeArrowheads="1"/>
          </p:cNvSpPr>
          <p:nvPr/>
        </p:nvSpPr>
        <p:spPr bwMode="auto">
          <a:xfrm>
            <a:off x="315913" y="4708525"/>
            <a:ext cx="9215437" cy="1604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848" name="그룹 71"/>
          <p:cNvGrpSpPr>
            <a:grpSpLocks/>
          </p:cNvGrpSpPr>
          <p:nvPr/>
        </p:nvGrpSpPr>
        <p:grpSpPr bwMode="auto">
          <a:xfrm>
            <a:off x="3313113" y="1563688"/>
            <a:ext cx="1903412" cy="230187"/>
            <a:chOff x="3238492" y="1428736"/>
            <a:chExt cx="1903146" cy="230832"/>
          </a:xfrm>
        </p:grpSpPr>
        <p:sp>
          <p:nvSpPr>
            <p:cNvPr id="6986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69863" name="직사각형 66"/>
            <p:cNvSpPr>
              <a:spLocks noChangeArrowheads="1"/>
            </p:cNvSpPr>
            <p:nvPr/>
          </p:nvSpPr>
          <p:spPr bwMode="auto">
            <a:xfrm>
              <a:off x="4126288" y="1433502"/>
              <a:ext cx="1015350" cy="20519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849" name="직사각형 33"/>
          <p:cNvSpPr>
            <a:spLocks noChangeArrowheads="1"/>
          </p:cNvSpPr>
          <p:nvPr/>
        </p:nvSpPr>
        <p:spPr bwMode="auto">
          <a:xfrm>
            <a:off x="5113338" y="15636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69850" name="그룹 71"/>
          <p:cNvGrpSpPr>
            <a:grpSpLocks/>
          </p:cNvGrpSpPr>
          <p:nvPr/>
        </p:nvGrpSpPr>
        <p:grpSpPr bwMode="auto">
          <a:xfrm>
            <a:off x="-15875" y="1557338"/>
            <a:ext cx="1758950" cy="230187"/>
            <a:chOff x="2990846" y="1428736"/>
            <a:chExt cx="1759820" cy="230832"/>
          </a:xfrm>
        </p:grpSpPr>
        <p:sp>
          <p:nvSpPr>
            <p:cNvPr id="69860" name="TextBox 65"/>
            <p:cNvSpPr txBox="1">
              <a:spLocks noChangeArrowheads="1"/>
            </p:cNvSpPr>
            <p:nvPr/>
          </p:nvSpPr>
          <p:spPr bwMode="auto">
            <a:xfrm>
              <a:off x="2990846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작업구분</a:t>
              </a:r>
            </a:p>
          </p:txBody>
        </p:sp>
        <p:sp>
          <p:nvSpPr>
            <p:cNvPr id="69861" name="직사각형 66"/>
            <p:cNvSpPr>
              <a:spLocks noChangeArrowheads="1"/>
            </p:cNvSpPr>
            <p:nvPr/>
          </p:nvSpPr>
          <p:spPr bwMode="auto">
            <a:xfrm>
              <a:off x="4030582" y="1433502"/>
              <a:ext cx="720084" cy="2118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조립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해체</a:t>
              </a:r>
            </a:p>
          </p:txBody>
        </p:sp>
      </p:grpSp>
      <p:sp>
        <p:nvSpPr>
          <p:cNvPr id="69851" name="직사각형 33"/>
          <p:cNvSpPr>
            <a:spLocks noChangeArrowheads="1"/>
          </p:cNvSpPr>
          <p:nvPr/>
        </p:nvSpPr>
        <p:spPr bwMode="auto">
          <a:xfrm>
            <a:off x="1671638" y="15573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9852" name="직사각형 51"/>
          <p:cNvSpPr>
            <a:spLocks noChangeArrowheads="1"/>
          </p:cNvSpPr>
          <p:nvPr/>
        </p:nvSpPr>
        <p:spPr bwMode="auto">
          <a:xfrm>
            <a:off x="6135067" y="2074863"/>
            <a:ext cx="587375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작업종료</a:t>
            </a:r>
          </a:p>
        </p:txBody>
      </p:sp>
      <p:sp>
        <p:nvSpPr>
          <p:cNvPr id="69853" name="직사각형 51"/>
          <p:cNvSpPr>
            <a:spLocks noChangeArrowheads="1"/>
          </p:cNvSpPr>
          <p:nvPr/>
        </p:nvSpPr>
        <p:spPr bwMode="auto">
          <a:xfrm>
            <a:off x="3872880" y="2074863"/>
            <a:ext cx="9334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작업지시서발행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854" name="직사각형 51"/>
          <p:cNvSpPr>
            <a:spLocks noChangeArrowheads="1"/>
          </p:cNvSpPr>
          <p:nvPr/>
        </p:nvSpPr>
        <p:spPr bwMode="auto">
          <a:xfrm>
            <a:off x="4880942" y="2074863"/>
            <a:ext cx="620713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라벨발행</a:t>
            </a:r>
          </a:p>
        </p:txBody>
      </p:sp>
      <p:sp>
        <p:nvSpPr>
          <p:cNvPr id="69855" name="직사각형 51"/>
          <p:cNvSpPr>
            <a:spLocks noChangeArrowheads="1"/>
          </p:cNvSpPr>
          <p:nvPr/>
        </p:nvSpPr>
        <p:spPr bwMode="auto">
          <a:xfrm>
            <a:off x="5573092" y="20748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69856" name="TextBox 55"/>
          <p:cNvSpPr txBox="1">
            <a:spLocks noChangeArrowheads="1"/>
          </p:cNvSpPr>
          <p:nvPr/>
        </p:nvSpPr>
        <p:spPr bwMode="auto">
          <a:xfrm>
            <a:off x="452438" y="4565650"/>
            <a:ext cx="1214437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구성제품 목록</a:t>
            </a:r>
          </a:p>
        </p:txBody>
      </p:sp>
      <p:sp>
        <p:nvSpPr>
          <p:cNvPr id="69857" name="TextBox 55"/>
          <p:cNvSpPr txBox="1">
            <a:spLocks noChangeArrowheads="1"/>
          </p:cNvSpPr>
          <p:nvPr/>
        </p:nvSpPr>
        <p:spPr bwMode="auto">
          <a:xfrm>
            <a:off x="487363" y="2192338"/>
            <a:ext cx="1214437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세트제품 목록</a:t>
            </a:r>
          </a:p>
        </p:txBody>
      </p:sp>
      <p:sp>
        <p:nvSpPr>
          <p:cNvPr id="69858" name="직사각형 81"/>
          <p:cNvSpPr>
            <a:spLocks noChangeArrowheads="1"/>
          </p:cNvSpPr>
          <p:nvPr/>
        </p:nvSpPr>
        <p:spPr bwMode="auto">
          <a:xfrm>
            <a:off x="6310313" y="12922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859" name="TextBox 39"/>
          <p:cNvSpPr txBox="1">
            <a:spLocks noChangeArrowheads="1"/>
          </p:cNvSpPr>
          <p:nvPr/>
        </p:nvSpPr>
        <p:spPr bwMode="auto">
          <a:xfrm>
            <a:off x="5233988" y="1285875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6"/>
          <p:cNvSpPr txBox="1">
            <a:spLocks noChangeArrowheads="1"/>
          </p:cNvSpPr>
          <p:nvPr/>
        </p:nvSpPr>
        <p:spPr bwMode="auto">
          <a:xfrm>
            <a:off x="4233863" y="723900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유통가공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조립등록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731" name="직사각형 54"/>
          <p:cNvSpPr>
            <a:spLocks noChangeArrowheads="1"/>
          </p:cNvSpPr>
          <p:nvPr/>
        </p:nvSpPr>
        <p:spPr bwMode="auto">
          <a:xfrm>
            <a:off x="415925" y="1989138"/>
            <a:ext cx="90011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53558"/>
              </p:ext>
            </p:extLst>
          </p:nvPr>
        </p:nvGraphicFramePr>
        <p:xfrm>
          <a:off x="454025" y="2924175"/>
          <a:ext cx="6011861" cy="1286045"/>
        </p:xfrm>
        <a:graphic>
          <a:graphicData uri="http://schemas.openxmlformats.org/drawingml/2006/table">
            <a:tbl>
              <a:tblPr/>
              <a:tblGrid>
                <a:gridCol w="22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8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68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06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구성품코드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구성품명</a:t>
                      </a:r>
                    </a:p>
                  </a:txBody>
                  <a:tcPr marL="7645" marR="7645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작업수량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547" marR="5547" marT="55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547" marR="5547" marT="55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</a:t>
                      </a:r>
                    </a:p>
                  </a:txBody>
                  <a:tcPr marL="7645" marR="7645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　</a:t>
                      </a: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스캐너</a:t>
                      </a:r>
                    </a:p>
                  </a:txBody>
                  <a:tcPr marL="7645" marR="7645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저상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47" marR="5547" marT="55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769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786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77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7389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7389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771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3772" name="직사각형 54"/>
          <p:cNvSpPr>
            <a:spLocks noChangeArrowheads="1"/>
          </p:cNvSpPr>
          <p:nvPr/>
        </p:nvSpPr>
        <p:spPr bwMode="auto">
          <a:xfrm>
            <a:off x="415925" y="2852738"/>
            <a:ext cx="9039225" cy="1728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773" name="TextBox 58"/>
          <p:cNvSpPr txBox="1">
            <a:spLocks noChangeArrowheads="1"/>
          </p:cNvSpPr>
          <p:nvPr/>
        </p:nvSpPr>
        <p:spPr bwMode="auto">
          <a:xfrm>
            <a:off x="473075" y="1863725"/>
            <a:ext cx="6413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세트제품</a:t>
            </a:r>
          </a:p>
        </p:txBody>
      </p:sp>
      <p:sp>
        <p:nvSpPr>
          <p:cNvPr id="73774" name="직사각형 51"/>
          <p:cNvSpPr>
            <a:spLocks noChangeArrowheads="1"/>
          </p:cNvSpPr>
          <p:nvPr/>
        </p:nvSpPr>
        <p:spPr bwMode="auto">
          <a:xfrm>
            <a:off x="8624888" y="1700213"/>
            <a:ext cx="358775" cy="2159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3775" name="직사각형 51"/>
          <p:cNvSpPr>
            <a:spLocks noChangeArrowheads="1"/>
          </p:cNvSpPr>
          <p:nvPr/>
        </p:nvSpPr>
        <p:spPr bwMode="auto">
          <a:xfrm>
            <a:off x="9056688" y="1700213"/>
            <a:ext cx="360362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96152"/>
              </p:ext>
            </p:extLst>
          </p:nvPr>
        </p:nvGraphicFramePr>
        <p:xfrm>
          <a:off x="488950" y="4964113"/>
          <a:ext cx="4319586" cy="530228"/>
        </p:xfrm>
        <a:graphic>
          <a:graphicData uri="http://schemas.openxmlformats.org/drawingml/2006/table">
            <a:tbl>
              <a:tblPr/>
              <a:tblGrid>
                <a:gridCol w="253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233">
                  <a:extLst>
                    <a:ext uri="{9D8B030D-6E8A-4147-A177-3AD203B41FA5}">
                      <a16:colId xmlns:a16="http://schemas.microsoft.com/office/drawing/2014/main" val="3598753068"/>
                    </a:ext>
                  </a:extLst>
                </a:gridCol>
                <a:gridCol w="508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66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6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808" name="직사각형 54"/>
          <p:cNvSpPr>
            <a:spLocks noChangeArrowheads="1"/>
          </p:cNvSpPr>
          <p:nvPr/>
        </p:nvSpPr>
        <p:spPr bwMode="auto">
          <a:xfrm>
            <a:off x="415925" y="4895850"/>
            <a:ext cx="4465638" cy="1412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809" name="TextBox 58"/>
          <p:cNvSpPr txBox="1">
            <a:spLocks noChangeArrowheads="1"/>
          </p:cNvSpPr>
          <p:nvPr/>
        </p:nvSpPr>
        <p:spPr bwMode="auto">
          <a:xfrm>
            <a:off x="481013" y="4724400"/>
            <a:ext cx="123190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구성제품재고 목록</a:t>
            </a:r>
          </a:p>
        </p:txBody>
      </p:sp>
      <p:grpSp>
        <p:nvGrpSpPr>
          <p:cNvPr id="73810" name="그룹 71"/>
          <p:cNvGrpSpPr>
            <a:grpSpLocks/>
          </p:cNvGrpSpPr>
          <p:nvPr/>
        </p:nvGrpSpPr>
        <p:grpSpPr bwMode="auto">
          <a:xfrm>
            <a:off x="344486" y="2060575"/>
            <a:ext cx="1688840" cy="230188"/>
            <a:chOff x="3238492" y="1428736"/>
            <a:chExt cx="1688637" cy="230832"/>
          </a:xfrm>
        </p:grpSpPr>
        <p:sp>
          <p:nvSpPr>
            <p:cNvPr id="7389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세트제품</a:t>
              </a:r>
            </a:p>
          </p:txBody>
        </p:sp>
        <p:sp>
          <p:nvSpPr>
            <p:cNvPr id="73893" name="직사각형 66"/>
            <p:cNvSpPr>
              <a:spLocks noChangeArrowheads="1"/>
            </p:cNvSpPr>
            <p:nvPr/>
          </p:nvSpPr>
          <p:spPr bwMode="auto">
            <a:xfrm>
              <a:off x="3927003" y="1433501"/>
              <a:ext cx="1000126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811" name="직사각형 33"/>
          <p:cNvSpPr>
            <a:spLocks noChangeArrowheads="1"/>
          </p:cNvSpPr>
          <p:nvPr/>
        </p:nvSpPr>
        <p:spPr bwMode="auto">
          <a:xfrm>
            <a:off x="2085975" y="20542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812" name="직사각형 66"/>
          <p:cNvSpPr>
            <a:spLocks noChangeArrowheads="1"/>
          </p:cNvSpPr>
          <p:nvPr/>
        </p:nvSpPr>
        <p:spPr bwMode="auto">
          <a:xfrm>
            <a:off x="2282825" y="20510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813" name="그룹 71"/>
          <p:cNvGrpSpPr>
            <a:grpSpLocks/>
          </p:cNvGrpSpPr>
          <p:nvPr/>
        </p:nvGrpSpPr>
        <p:grpSpPr bwMode="auto">
          <a:xfrm>
            <a:off x="5667375" y="2051050"/>
            <a:ext cx="1071563" cy="230188"/>
            <a:chOff x="3238492" y="1428736"/>
            <a:chExt cx="1071566" cy="230832"/>
          </a:xfrm>
        </p:grpSpPr>
        <p:sp>
          <p:nvSpPr>
            <p:cNvPr id="7389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</a:p>
          </p:txBody>
        </p:sp>
        <p:sp>
          <p:nvSpPr>
            <p:cNvPr id="73891" name="직사각형 66"/>
            <p:cNvSpPr>
              <a:spLocks noChangeArrowheads="1"/>
            </p:cNvSpPr>
            <p:nvPr/>
          </p:nvSpPr>
          <p:spPr bwMode="auto">
            <a:xfrm>
              <a:off x="3814564" y="1433501"/>
              <a:ext cx="445764" cy="22141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814" name="그룹 71"/>
          <p:cNvGrpSpPr>
            <a:grpSpLocks/>
          </p:cNvGrpSpPr>
          <p:nvPr/>
        </p:nvGrpSpPr>
        <p:grpSpPr bwMode="auto">
          <a:xfrm>
            <a:off x="6689725" y="2060575"/>
            <a:ext cx="1071563" cy="230188"/>
            <a:chOff x="3238492" y="1428736"/>
            <a:chExt cx="1071566" cy="230832"/>
          </a:xfrm>
        </p:grpSpPr>
        <p:sp>
          <p:nvSpPr>
            <p:cNvPr id="7388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입수</a:t>
              </a:r>
            </a:p>
          </p:txBody>
        </p:sp>
        <p:sp>
          <p:nvSpPr>
            <p:cNvPr id="73889" name="직사각형 66"/>
            <p:cNvSpPr>
              <a:spLocks noChangeArrowheads="1"/>
            </p:cNvSpPr>
            <p:nvPr/>
          </p:nvSpPr>
          <p:spPr bwMode="auto">
            <a:xfrm>
              <a:off x="3662556" y="1442940"/>
              <a:ext cx="517778" cy="2119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815" name="그룹 71"/>
          <p:cNvGrpSpPr>
            <a:grpSpLocks/>
          </p:cNvGrpSpPr>
          <p:nvPr/>
        </p:nvGrpSpPr>
        <p:grpSpPr bwMode="auto">
          <a:xfrm>
            <a:off x="7697791" y="2060575"/>
            <a:ext cx="1575691" cy="230188"/>
            <a:chOff x="3238492" y="1428736"/>
            <a:chExt cx="1575501" cy="230832"/>
          </a:xfrm>
        </p:grpSpPr>
        <p:sp>
          <p:nvSpPr>
            <p:cNvPr id="7388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작업수량</a:t>
              </a:r>
            </a:p>
          </p:txBody>
        </p:sp>
        <p:sp>
          <p:nvSpPr>
            <p:cNvPr id="73887" name="직사각형 66"/>
            <p:cNvSpPr>
              <a:spLocks noChangeArrowheads="1"/>
            </p:cNvSpPr>
            <p:nvPr/>
          </p:nvSpPr>
          <p:spPr bwMode="auto">
            <a:xfrm>
              <a:off x="3914101" y="1433501"/>
              <a:ext cx="89989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816" name="TextBox 58"/>
          <p:cNvSpPr txBox="1">
            <a:spLocks noChangeArrowheads="1"/>
          </p:cNvSpPr>
          <p:nvPr/>
        </p:nvSpPr>
        <p:spPr bwMode="auto">
          <a:xfrm>
            <a:off x="463550" y="2674938"/>
            <a:ext cx="928688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구성제품 목록</a:t>
            </a:r>
          </a:p>
        </p:txBody>
      </p:sp>
      <p:grpSp>
        <p:nvGrpSpPr>
          <p:cNvPr id="73817" name="그룹 71"/>
          <p:cNvGrpSpPr>
            <a:grpSpLocks/>
          </p:cNvGrpSpPr>
          <p:nvPr/>
        </p:nvGrpSpPr>
        <p:grpSpPr bwMode="auto">
          <a:xfrm>
            <a:off x="350838" y="2349500"/>
            <a:ext cx="2794000" cy="230188"/>
            <a:chOff x="3238492" y="1428736"/>
            <a:chExt cx="3816449" cy="230832"/>
          </a:xfrm>
        </p:grpSpPr>
        <p:sp>
          <p:nvSpPr>
            <p:cNvPr id="7388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비고</a:t>
              </a:r>
            </a:p>
          </p:txBody>
        </p:sp>
        <p:sp>
          <p:nvSpPr>
            <p:cNvPr id="73885" name="직사각형 66"/>
            <p:cNvSpPr>
              <a:spLocks noChangeArrowheads="1"/>
            </p:cNvSpPr>
            <p:nvPr/>
          </p:nvSpPr>
          <p:spPr bwMode="auto">
            <a:xfrm>
              <a:off x="4016795" y="1433501"/>
              <a:ext cx="3038146" cy="2260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819" name="직사각형 33"/>
          <p:cNvSpPr>
            <a:spLocks noChangeArrowheads="1"/>
          </p:cNvSpPr>
          <p:nvPr/>
        </p:nvSpPr>
        <p:spPr bwMode="auto">
          <a:xfrm>
            <a:off x="6545263" y="2060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73820" name="그룹 71"/>
          <p:cNvGrpSpPr>
            <a:grpSpLocks/>
          </p:cNvGrpSpPr>
          <p:nvPr/>
        </p:nvGrpSpPr>
        <p:grpSpPr bwMode="auto">
          <a:xfrm>
            <a:off x="3302000" y="2051050"/>
            <a:ext cx="1146175" cy="230188"/>
            <a:chOff x="3238492" y="1428736"/>
            <a:chExt cx="1146803" cy="230832"/>
          </a:xfrm>
        </p:grpSpPr>
        <p:sp>
          <p:nvSpPr>
            <p:cNvPr id="7388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규격</a:t>
              </a:r>
            </a:p>
          </p:txBody>
        </p:sp>
        <p:sp>
          <p:nvSpPr>
            <p:cNvPr id="73881" name="직사각형 66"/>
            <p:cNvSpPr>
              <a:spLocks noChangeArrowheads="1"/>
            </p:cNvSpPr>
            <p:nvPr/>
          </p:nvSpPr>
          <p:spPr bwMode="auto">
            <a:xfrm>
              <a:off x="3814564" y="1433501"/>
              <a:ext cx="570731" cy="22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821" name="그룹 75"/>
          <p:cNvGrpSpPr>
            <a:grpSpLocks/>
          </p:cNvGrpSpPr>
          <p:nvPr/>
        </p:nvGrpSpPr>
        <p:grpSpPr bwMode="auto">
          <a:xfrm>
            <a:off x="4448175" y="2060575"/>
            <a:ext cx="1147763" cy="230188"/>
            <a:chOff x="3238492" y="1428736"/>
            <a:chExt cx="1146803" cy="230832"/>
          </a:xfrm>
        </p:grpSpPr>
        <p:sp>
          <p:nvSpPr>
            <p:cNvPr id="7387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73879" name="직사각형 66"/>
            <p:cNvSpPr>
              <a:spLocks noChangeArrowheads="1"/>
            </p:cNvSpPr>
            <p:nvPr/>
          </p:nvSpPr>
          <p:spPr bwMode="auto">
            <a:xfrm>
              <a:off x="3814564" y="1433501"/>
              <a:ext cx="570731" cy="2214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822" name="직사각형 54"/>
          <p:cNvSpPr>
            <a:spLocks noChangeArrowheads="1"/>
          </p:cNvSpPr>
          <p:nvPr/>
        </p:nvSpPr>
        <p:spPr bwMode="auto">
          <a:xfrm>
            <a:off x="5168900" y="4868863"/>
            <a:ext cx="4248150" cy="1412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823" name="TextBox 58"/>
          <p:cNvSpPr txBox="1">
            <a:spLocks noChangeArrowheads="1"/>
          </p:cNvSpPr>
          <p:nvPr/>
        </p:nvSpPr>
        <p:spPr bwMode="auto">
          <a:xfrm>
            <a:off x="5233987" y="4697413"/>
            <a:ext cx="1231899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구성제품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73824" name="직사각형 33"/>
          <p:cNvSpPr>
            <a:spLocks noChangeArrowheads="1"/>
          </p:cNvSpPr>
          <p:nvPr/>
        </p:nvSpPr>
        <p:spPr bwMode="auto">
          <a:xfrm>
            <a:off x="4953000" y="52292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◀</a:t>
            </a:r>
          </a:p>
        </p:txBody>
      </p:sp>
      <p:sp>
        <p:nvSpPr>
          <p:cNvPr id="73825" name="직사각형 33"/>
          <p:cNvSpPr>
            <a:spLocks noChangeArrowheads="1"/>
          </p:cNvSpPr>
          <p:nvPr/>
        </p:nvSpPr>
        <p:spPr bwMode="auto">
          <a:xfrm>
            <a:off x="4953000" y="55895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  <p:grpSp>
        <p:nvGrpSpPr>
          <p:cNvPr id="73826" name="그룹 71"/>
          <p:cNvGrpSpPr>
            <a:grpSpLocks/>
          </p:cNvGrpSpPr>
          <p:nvPr/>
        </p:nvGrpSpPr>
        <p:grpSpPr bwMode="auto">
          <a:xfrm>
            <a:off x="6643688" y="4613275"/>
            <a:ext cx="1928812" cy="230188"/>
            <a:chOff x="2666970" y="1428735"/>
            <a:chExt cx="1928837" cy="231478"/>
          </a:xfrm>
        </p:grpSpPr>
        <p:sp>
          <p:nvSpPr>
            <p:cNvPr id="73876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7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827" name="직사각형 66"/>
          <p:cNvSpPr>
            <a:spLocks noChangeArrowheads="1"/>
          </p:cNvSpPr>
          <p:nvPr/>
        </p:nvSpPr>
        <p:spPr bwMode="auto">
          <a:xfrm>
            <a:off x="8715375" y="4614863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828" name="직사각형 66"/>
          <p:cNvSpPr>
            <a:spLocks noChangeArrowheads="1"/>
          </p:cNvSpPr>
          <p:nvPr/>
        </p:nvSpPr>
        <p:spPr bwMode="auto">
          <a:xfrm>
            <a:off x="9144000" y="4616450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53223"/>
              </p:ext>
            </p:extLst>
          </p:nvPr>
        </p:nvGraphicFramePr>
        <p:xfrm>
          <a:off x="5233988" y="4956175"/>
          <a:ext cx="4111626" cy="611212"/>
        </p:xfrm>
        <a:graphic>
          <a:graphicData uri="http://schemas.openxmlformats.org/drawingml/2006/table">
            <a:tbl>
              <a:tblPr/>
              <a:tblGrid>
                <a:gridCol w="21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3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66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구성품코드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구성품명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직사각형 33"/>
          <p:cNvSpPr>
            <a:spLocks noChangeArrowheads="1"/>
          </p:cNvSpPr>
          <p:nvPr/>
        </p:nvSpPr>
        <p:spPr bwMode="auto">
          <a:xfrm>
            <a:off x="5452564" y="206201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6"/>
          <p:cNvSpPr txBox="1">
            <a:spLocks noChangeArrowheads="1"/>
          </p:cNvSpPr>
          <p:nvPr/>
        </p:nvSpPr>
        <p:spPr bwMode="auto">
          <a:xfrm>
            <a:off x="4233863" y="723900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유통가공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해체등록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779" name="직사각형 54"/>
          <p:cNvSpPr>
            <a:spLocks noChangeArrowheads="1"/>
          </p:cNvSpPr>
          <p:nvPr/>
        </p:nvSpPr>
        <p:spPr bwMode="auto">
          <a:xfrm>
            <a:off x="415925" y="2060575"/>
            <a:ext cx="90011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780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786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78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7588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7589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782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5783" name="직사각형 54"/>
          <p:cNvSpPr>
            <a:spLocks noChangeArrowheads="1"/>
          </p:cNvSpPr>
          <p:nvPr/>
        </p:nvSpPr>
        <p:spPr bwMode="auto">
          <a:xfrm>
            <a:off x="377825" y="4686300"/>
            <a:ext cx="9039225" cy="15843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784" name="TextBox 58"/>
          <p:cNvSpPr txBox="1">
            <a:spLocks noChangeArrowheads="1"/>
          </p:cNvSpPr>
          <p:nvPr/>
        </p:nvSpPr>
        <p:spPr bwMode="auto">
          <a:xfrm>
            <a:off x="473074" y="1935163"/>
            <a:ext cx="1008172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세트제품 목록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26554"/>
              </p:ext>
            </p:extLst>
          </p:nvPr>
        </p:nvGraphicFramePr>
        <p:xfrm>
          <a:off x="488950" y="3041650"/>
          <a:ext cx="6624290" cy="675382"/>
        </p:xfrm>
        <a:graphic>
          <a:graphicData uri="http://schemas.openxmlformats.org/drawingml/2006/table">
            <a:tbl>
              <a:tblPr/>
              <a:tblGrid>
                <a:gridCol w="29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1798053609"/>
                    </a:ext>
                  </a:extLst>
                </a:gridCol>
                <a:gridCol w="493610">
                  <a:extLst>
                    <a:ext uri="{9D8B030D-6E8A-4147-A177-3AD203B41FA5}">
                      <a16:colId xmlns:a16="http://schemas.microsoft.com/office/drawing/2014/main" val="585749855"/>
                    </a:ext>
                  </a:extLst>
                </a:gridCol>
              </a:tblGrid>
              <a:tr h="2084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출고로케이션</a:t>
                      </a: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latin typeface="굴림"/>
                      </a:endParaRPr>
                    </a:p>
                  </a:txBody>
                  <a:tcPr marL="5547" marR="5547" marT="5546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latin typeface="굴림"/>
                      </a:endParaRPr>
                    </a:p>
                  </a:txBody>
                  <a:tcPr marL="5547" marR="5547" marT="5546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latin typeface="굴림"/>
                      </a:endParaRPr>
                    </a:p>
                  </a:txBody>
                  <a:tcPr marL="5547" marR="5547" marT="5546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latin typeface="굴림"/>
                      </a:endParaRPr>
                    </a:p>
                  </a:txBody>
                  <a:tcPr marL="5547" marR="5547" marT="5546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제조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LOT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LOT ID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</a:rPr>
                        <a:t>PALLET ID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36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5546" marR="5546" marT="554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828" name="직사각형 54"/>
          <p:cNvSpPr>
            <a:spLocks noChangeArrowheads="1"/>
          </p:cNvSpPr>
          <p:nvPr/>
        </p:nvSpPr>
        <p:spPr bwMode="auto">
          <a:xfrm>
            <a:off x="415925" y="2952750"/>
            <a:ext cx="9001125" cy="148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829" name="TextBox 58"/>
          <p:cNvSpPr txBox="1">
            <a:spLocks noChangeArrowheads="1"/>
          </p:cNvSpPr>
          <p:nvPr/>
        </p:nvSpPr>
        <p:spPr bwMode="auto">
          <a:xfrm>
            <a:off x="481013" y="2781300"/>
            <a:ext cx="123190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세트제품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75830" name="직사각형 51"/>
          <p:cNvSpPr>
            <a:spLocks noChangeArrowheads="1"/>
          </p:cNvSpPr>
          <p:nvPr/>
        </p:nvSpPr>
        <p:spPr bwMode="auto">
          <a:xfrm>
            <a:off x="8804384" y="179410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pSp>
        <p:nvGrpSpPr>
          <p:cNvPr id="75833" name="그룹 71"/>
          <p:cNvGrpSpPr>
            <a:grpSpLocks/>
          </p:cNvGrpSpPr>
          <p:nvPr/>
        </p:nvGrpSpPr>
        <p:grpSpPr bwMode="auto">
          <a:xfrm>
            <a:off x="344489" y="2133600"/>
            <a:ext cx="1714500" cy="230188"/>
            <a:chOff x="3100397" y="1428736"/>
            <a:chExt cx="1714293" cy="230832"/>
          </a:xfrm>
        </p:grpSpPr>
        <p:sp>
          <p:nvSpPr>
            <p:cNvPr id="75887" name="TextBox 65"/>
            <p:cNvSpPr txBox="1">
              <a:spLocks noChangeArrowheads="1"/>
            </p:cNvSpPr>
            <p:nvPr/>
          </p:nvSpPr>
          <p:spPr bwMode="auto">
            <a:xfrm>
              <a:off x="3100397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세트제품</a:t>
              </a:r>
            </a:p>
          </p:txBody>
        </p:sp>
        <p:sp>
          <p:nvSpPr>
            <p:cNvPr id="75888" name="직사각형 66"/>
            <p:cNvSpPr>
              <a:spLocks noChangeArrowheads="1"/>
            </p:cNvSpPr>
            <p:nvPr/>
          </p:nvSpPr>
          <p:spPr bwMode="auto">
            <a:xfrm>
              <a:off x="3814564" y="1433501"/>
              <a:ext cx="1000126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834" name="직사각형 33"/>
          <p:cNvSpPr>
            <a:spLocks noChangeArrowheads="1"/>
          </p:cNvSpPr>
          <p:nvPr/>
        </p:nvSpPr>
        <p:spPr bwMode="auto">
          <a:xfrm>
            <a:off x="2085975" y="21272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835" name="직사각형 66"/>
          <p:cNvSpPr>
            <a:spLocks noChangeArrowheads="1"/>
          </p:cNvSpPr>
          <p:nvPr/>
        </p:nvSpPr>
        <p:spPr bwMode="auto">
          <a:xfrm>
            <a:off x="2282825" y="21240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836" name="그룹 71"/>
          <p:cNvGrpSpPr>
            <a:grpSpLocks/>
          </p:cNvGrpSpPr>
          <p:nvPr/>
        </p:nvGrpSpPr>
        <p:grpSpPr bwMode="auto">
          <a:xfrm>
            <a:off x="3278188" y="2124075"/>
            <a:ext cx="1071562" cy="230188"/>
            <a:chOff x="3238492" y="1428736"/>
            <a:chExt cx="1071566" cy="230832"/>
          </a:xfrm>
        </p:grpSpPr>
        <p:sp>
          <p:nvSpPr>
            <p:cNvPr id="7588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</a:p>
          </p:txBody>
        </p:sp>
        <p:sp>
          <p:nvSpPr>
            <p:cNvPr id="75886" name="직사각형 66"/>
            <p:cNvSpPr>
              <a:spLocks noChangeArrowheads="1"/>
            </p:cNvSpPr>
            <p:nvPr/>
          </p:nvSpPr>
          <p:spPr bwMode="auto">
            <a:xfrm>
              <a:off x="3814564" y="1433501"/>
              <a:ext cx="445764" cy="22141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837" name="그룹 71"/>
          <p:cNvGrpSpPr>
            <a:grpSpLocks/>
          </p:cNvGrpSpPr>
          <p:nvPr/>
        </p:nvGrpSpPr>
        <p:grpSpPr bwMode="auto">
          <a:xfrm>
            <a:off x="4298950" y="2133600"/>
            <a:ext cx="1071563" cy="230188"/>
            <a:chOff x="3238492" y="1428736"/>
            <a:chExt cx="1071566" cy="230832"/>
          </a:xfrm>
        </p:grpSpPr>
        <p:sp>
          <p:nvSpPr>
            <p:cNvPr id="7588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입수</a:t>
              </a:r>
            </a:p>
          </p:txBody>
        </p:sp>
        <p:sp>
          <p:nvSpPr>
            <p:cNvPr id="75884" name="직사각형 66"/>
            <p:cNvSpPr>
              <a:spLocks noChangeArrowheads="1"/>
            </p:cNvSpPr>
            <p:nvPr/>
          </p:nvSpPr>
          <p:spPr bwMode="auto">
            <a:xfrm>
              <a:off x="3662556" y="1442940"/>
              <a:ext cx="517778" cy="2119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838" name="그룹 71"/>
          <p:cNvGrpSpPr>
            <a:grpSpLocks/>
          </p:cNvGrpSpPr>
          <p:nvPr/>
        </p:nvGrpSpPr>
        <p:grpSpPr bwMode="auto">
          <a:xfrm>
            <a:off x="5307015" y="2133600"/>
            <a:ext cx="1662210" cy="230188"/>
            <a:chOff x="3238492" y="1428736"/>
            <a:chExt cx="1662010" cy="230832"/>
          </a:xfrm>
        </p:grpSpPr>
        <p:sp>
          <p:nvSpPr>
            <p:cNvPr id="7588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작업수량</a:t>
              </a:r>
            </a:p>
          </p:txBody>
        </p:sp>
        <p:sp>
          <p:nvSpPr>
            <p:cNvPr id="75882" name="직사각형 66"/>
            <p:cNvSpPr>
              <a:spLocks noChangeArrowheads="1"/>
            </p:cNvSpPr>
            <p:nvPr/>
          </p:nvSpPr>
          <p:spPr bwMode="auto">
            <a:xfrm>
              <a:off x="3900376" y="1433501"/>
              <a:ext cx="1000126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839" name="TextBox 58"/>
          <p:cNvSpPr txBox="1">
            <a:spLocks noChangeArrowheads="1"/>
          </p:cNvSpPr>
          <p:nvPr/>
        </p:nvSpPr>
        <p:spPr bwMode="auto">
          <a:xfrm>
            <a:off x="425450" y="4508500"/>
            <a:ext cx="928688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구성제품 목록</a:t>
            </a:r>
          </a:p>
        </p:txBody>
      </p:sp>
      <p:grpSp>
        <p:nvGrpSpPr>
          <p:cNvPr id="75840" name="그룹 71"/>
          <p:cNvGrpSpPr>
            <a:grpSpLocks/>
          </p:cNvGrpSpPr>
          <p:nvPr/>
        </p:nvGrpSpPr>
        <p:grpSpPr bwMode="auto">
          <a:xfrm>
            <a:off x="405611" y="2420938"/>
            <a:ext cx="3899690" cy="230187"/>
            <a:chOff x="3155150" y="1428736"/>
            <a:chExt cx="3899791" cy="230832"/>
          </a:xfrm>
        </p:grpSpPr>
        <p:sp>
          <p:nvSpPr>
            <p:cNvPr id="75879" name="TextBox 65"/>
            <p:cNvSpPr txBox="1">
              <a:spLocks noChangeArrowheads="1"/>
            </p:cNvSpPr>
            <p:nvPr/>
          </p:nvSpPr>
          <p:spPr bwMode="auto">
            <a:xfrm>
              <a:off x="3155150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비고</a:t>
              </a:r>
            </a:p>
          </p:txBody>
        </p:sp>
        <p:sp>
          <p:nvSpPr>
            <p:cNvPr id="75880" name="직사각형 66"/>
            <p:cNvSpPr>
              <a:spLocks noChangeArrowheads="1"/>
            </p:cNvSpPr>
            <p:nvPr/>
          </p:nvSpPr>
          <p:spPr bwMode="auto">
            <a:xfrm>
              <a:off x="3814564" y="1433501"/>
              <a:ext cx="3240377" cy="2260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06870"/>
              </p:ext>
            </p:extLst>
          </p:nvPr>
        </p:nvGraphicFramePr>
        <p:xfrm>
          <a:off x="455613" y="4770438"/>
          <a:ext cx="4914898" cy="530228"/>
        </p:xfrm>
        <a:graphic>
          <a:graphicData uri="http://schemas.openxmlformats.org/drawingml/2006/table">
            <a:tbl>
              <a:tblPr/>
              <a:tblGrid>
                <a:gridCol w="341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6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66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구성품코드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구성품명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구성품수량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작업수량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6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1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1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직사각형 33"/>
          <p:cNvSpPr>
            <a:spLocks noChangeArrowheads="1"/>
          </p:cNvSpPr>
          <p:nvPr/>
        </p:nvSpPr>
        <p:spPr bwMode="auto">
          <a:xfrm>
            <a:off x="4146882" y="213531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8" name="직사각형 51"/>
          <p:cNvSpPr>
            <a:spLocks noChangeArrowheads="1"/>
          </p:cNvSpPr>
          <p:nvPr/>
        </p:nvSpPr>
        <p:spPr bwMode="auto">
          <a:xfrm>
            <a:off x="8364646" y="1781969"/>
            <a:ext cx="358775" cy="2159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수시이동등록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614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36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36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5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5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7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73120"/>
              </p:ext>
            </p:extLst>
          </p:nvPr>
        </p:nvGraphicFramePr>
        <p:xfrm>
          <a:off x="436563" y="2435225"/>
          <a:ext cx="9032873" cy="706438"/>
        </p:xfrm>
        <a:graphic>
          <a:graphicData uri="http://schemas.openxmlformats.org/drawingml/2006/table">
            <a:tbl>
              <a:tblPr/>
              <a:tblGrid>
                <a:gridCol w="26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6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1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1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8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7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11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11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11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065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대상로케이션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이동수량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A1-02-02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15" name="직사각형 54"/>
          <p:cNvSpPr>
            <a:spLocks noChangeArrowheads="1"/>
          </p:cNvSpPr>
          <p:nvPr/>
        </p:nvSpPr>
        <p:spPr bwMode="auto">
          <a:xfrm>
            <a:off x="314325" y="2327275"/>
            <a:ext cx="9215438" cy="1606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78722"/>
              </p:ext>
            </p:extLst>
          </p:nvPr>
        </p:nvGraphicFramePr>
        <p:xfrm>
          <a:off x="452438" y="3284538"/>
          <a:ext cx="8480457" cy="430212"/>
        </p:xfrm>
        <a:graphic>
          <a:graphicData uri="http://schemas.openxmlformats.org/drawingml/2006/table">
            <a:tbl>
              <a:tblPr/>
              <a:tblGrid>
                <a:gridCol w="477523">
                  <a:extLst>
                    <a:ext uri="{9D8B030D-6E8A-4147-A177-3AD203B41FA5}">
                      <a16:colId xmlns:a16="http://schemas.microsoft.com/office/drawing/2014/main" val="2048162783"/>
                    </a:ext>
                  </a:extLst>
                </a:gridCol>
                <a:gridCol w="47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598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689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580">
                  <a:extLst>
                    <a:ext uri="{9D8B030D-6E8A-4147-A177-3AD203B41FA5}">
                      <a16:colId xmlns:a16="http://schemas.microsoft.com/office/drawing/2014/main" val="372792690"/>
                    </a:ext>
                  </a:extLst>
                </a:gridCol>
                <a:gridCol w="582580">
                  <a:extLst>
                    <a:ext uri="{9D8B030D-6E8A-4147-A177-3AD203B41FA5}">
                      <a16:colId xmlns:a16="http://schemas.microsoft.com/office/drawing/2014/main" val="1593988524"/>
                    </a:ext>
                  </a:extLst>
                </a:gridCol>
                <a:gridCol w="582580">
                  <a:extLst>
                    <a:ext uri="{9D8B030D-6E8A-4147-A177-3AD203B41FA5}">
                      <a16:colId xmlns:a16="http://schemas.microsoft.com/office/drawing/2014/main" val="3673308141"/>
                    </a:ext>
                  </a:extLst>
                </a:gridCol>
                <a:gridCol w="582580">
                  <a:extLst>
                    <a:ext uri="{9D8B030D-6E8A-4147-A177-3AD203B41FA5}">
                      <a16:colId xmlns:a16="http://schemas.microsoft.com/office/drawing/2014/main" val="2560292337"/>
                    </a:ext>
                  </a:extLst>
                </a:gridCol>
                <a:gridCol w="582580">
                  <a:extLst>
                    <a:ext uri="{9D8B030D-6E8A-4147-A177-3AD203B41FA5}">
                      <a16:colId xmlns:a16="http://schemas.microsoft.com/office/drawing/2014/main" val="2676470772"/>
                    </a:ext>
                  </a:extLst>
                </a:gridCol>
                <a:gridCol w="582580">
                  <a:extLst>
                    <a:ext uri="{9D8B030D-6E8A-4147-A177-3AD203B41FA5}">
                      <a16:colId xmlns:a16="http://schemas.microsoft.com/office/drawing/2014/main" val="2299040531"/>
                    </a:ext>
                  </a:extLst>
                </a:gridCol>
                <a:gridCol w="603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재고이동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1" name="직사각형 51"/>
          <p:cNvSpPr>
            <a:spLocks noChangeArrowheads="1"/>
          </p:cNvSpPr>
          <p:nvPr/>
        </p:nvSpPr>
        <p:spPr bwMode="auto">
          <a:xfrm>
            <a:off x="6766719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243" name="직사각형 51"/>
          <p:cNvSpPr>
            <a:spLocks noChangeArrowheads="1"/>
          </p:cNvSpPr>
          <p:nvPr/>
        </p:nvSpPr>
        <p:spPr bwMode="auto">
          <a:xfrm>
            <a:off x="7880350" y="20621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244" name="직사각형 51"/>
          <p:cNvSpPr>
            <a:spLocks noChangeArrowheads="1"/>
          </p:cNvSpPr>
          <p:nvPr/>
        </p:nvSpPr>
        <p:spPr bwMode="auto">
          <a:xfrm>
            <a:off x="8451850" y="20621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6245" name="직사각형 51"/>
          <p:cNvSpPr>
            <a:spLocks noChangeArrowheads="1"/>
          </p:cNvSpPr>
          <p:nvPr/>
        </p:nvSpPr>
        <p:spPr bwMode="auto">
          <a:xfrm>
            <a:off x="7312025" y="2060575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246" name="직사각형 51"/>
          <p:cNvSpPr>
            <a:spLocks noChangeArrowheads="1"/>
          </p:cNvSpPr>
          <p:nvPr/>
        </p:nvSpPr>
        <p:spPr bwMode="auto">
          <a:xfrm>
            <a:off x="9024938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6247" name="직사각형 51"/>
          <p:cNvSpPr>
            <a:spLocks noChangeArrowheads="1"/>
          </p:cNvSpPr>
          <p:nvPr/>
        </p:nvSpPr>
        <p:spPr bwMode="auto">
          <a:xfrm>
            <a:off x="6195219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grpSp>
        <p:nvGrpSpPr>
          <p:cNvPr id="6248" name="그룹 71"/>
          <p:cNvGrpSpPr>
            <a:grpSpLocks/>
          </p:cNvGrpSpPr>
          <p:nvPr/>
        </p:nvGrpSpPr>
        <p:grpSpPr bwMode="auto">
          <a:xfrm>
            <a:off x="-47625" y="1285875"/>
            <a:ext cx="2071688" cy="230188"/>
            <a:chOff x="3238492" y="1428736"/>
            <a:chExt cx="2071698" cy="230832"/>
          </a:xfrm>
        </p:grpSpPr>
        <p:sp>
          <p:nvSpPr>
            <p:cNvPr id="636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636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49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0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51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636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636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52" name="직사각형 33"/>
          <p:cNvSpPr>
            <a:spLocks noChangeArrowheads="1"/>
          </p:cNvSpPr>
          <p:nvPr/>
        </p:nvSpPr>
        <p:spPr bwMode="auto">
          <a:xfrm>
            <a:off x="52562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3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54" name="그룹 71"/>
          <p:cNvGrpSpPr>
            <a:grpSpLocks/>
          </p:cNvGrpSpPr>
          <p:nvPr/>
        </p:nvGrpSpPr>
        <p:grpSpPr bwMode="auto">
          <a:xfrm>
            <a:off x="-47625" y="1571625"/>
            <a:ext cx="2071688" cy="230188"/>
            <a:chOff x="3238492" y="1428736"/>
            <a:chExt cx="2071698" cy="230832"/>
          </a:xfrm>
        </p:grpSpPr>
        <p:sp>
          <p:nvSpPr>
            <p:cNvPr id="635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636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55" name="직사각형 33"/>
          <p:cNvSpPr>
            <a:spLocks noChangeArrowheads="1"/>
          </p:cNvSpPr>
          <p:nvPr/>
        </p:nvSpPr>
        <p:spPr bwMode="auto">
          <a:xfrm>
            <a:off x="2076450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6" name="직사각형 66"/>
          <p:cNvSpPr>
            <a:spLocks noChangeArrowheads="1"/>
          </p:cNvSpPr>
          <p:nvPr/>
        </p:nvSpPr>
        <p:spPr bwMode="auto">
          <a:xfrm>
            <a:off x="2273300" y="1577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57" name="그룹 71"/>
          <p:cNvGrpSpPr>
            <a:grpSpLocks/>
          </p:cNvGrpSpPr>
          <p:nvPr/>
        </p:nvGrpSpPr>
        <p:grpSpPr bwMode="auto">
          <a:xfrm>
            <a:off x="3132138" y="1577975"/>
            <a:ext cx="2071687" cy="230188"/>
            <a:chOff x="3238492" y="1428736"/>
            <a:chExt cx="2071698" cy="230832"/>
          </a:xfrm>
        </p:grpSpPr>
        <p:sp>
          <p:nvSpPr>
            <p:cNvPr id="635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635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58" name="직사각형 33"/>
          <p:cNvSpPr>
            <a:spLocks noChangeArrowheads="1"/>
          </p:cNvSpPr>
          <p:nvPr/>
        </p:nvSpPr>
        <p:spPr bwMode="auto">
          <a:xfrm>
            <a:off x="5256213" y="1587500"/>
            <a:ext cx="1428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9" name="직사각형 66"/>
          <p:cNvSpPr>
            <a:spLocks noChangeArrowheads="1"/>
          </p:cNvSpPr>
          <p:nvPr/>
        </p:nvSpPr>
        <p:spPr bwMode="auto">
          <a:xfrm>
            <a:off x="5453063" y="15843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61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635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635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66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267" name="TextBox 65"/>
          <p:cNvSpPr txBox="1">
            <a:spLocks noChangeArrowheads="1"/>
          </p:cNvSpPr>
          <p:nvPr/>
        </p:nvSpPr>
        <p:spPr bwMode="auto">
          <a:xfrm>
            <a:off x="309563" y="2098675"/>
            <a:ext cx="9286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9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8292"/>
              </p:ext>
            </p:extLst>
          </p:nvPr>
        </p:nvGraphicFramePr>
        <p:xfrm>
          <a:off x="436563" y="4616450"/>
          <a:ext cx="9016997" cy="704849"/>
        </p:xfrm>
        <a:graphic>
          <a:graphicData uri="http://schemas.openxmlformats.org/drawingml/2006/table">
            <a:tbl>
              <a:tblPr/>
              <a:tblGrid>
                <a:gridCol w="31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8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45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8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060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대상로케이션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이동수량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A1-02-02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21" name="직사각형 54"/>
          <p:cNvSpPr>
            <a:spLocks noChangeArrowheads="1"/>
          </p:cNvSpPr>
          <p:nvPr/>
        </p:nvSpPr>
        <p:spPr bwMode="auto">
          <a:xfrm>
            <a:off x="315913" y="4508500"/>
            <a:ext cx="9215437" cy="1604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48" name="그룹 56"/>
          <p:cNvGrpSpPr>
            <a:grpSpLocks/>
          </p:cNvGrpSpPr>
          <p:nvPr/>
        </p:nvGrpSpPr>
        <p:grpSpPr bwMode="auto">
          <a:xfrm>
            <a:off x="6738938" y="4186238"/>
            <a:ext cx="1928812" cy="230187"/>
            <a:chOff x="2666970" y="1428735"/>
            <a:chExt cx="1928837" cy="231478"/>
          </a:xfrm>
        </p:grpSpPr>
        <p:sp>
          <p:nvSpPr>
            <p:cNvPr id="6351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49" name="직사각형 66"/>
          <p:cNvSpPr>
            <a:spLocks noChangeArrowheads="1"/>
          </p:cNvSpPr>
          <p:nvPr/>
        </p:nvSpPr>
        <p:spPr bwMode="auto">
          <a:xfrm>
            <a:off x="8810625" y="4187825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0" name="직사각형 66"/>
          <p:cNvSpPr>
            <a:spLocks noChangeArrowheads="1"/>
          </p:cNvSpPr>
          <p:nvPr/>
        </p:nvSpPr>
        <p:spPr bwMode="auto">
          <a:xfrm>
            <a:off x="9239250" y="4189413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86530"/>
              </p:ext>
            </p:extLst>
          </p:nvPr>
        </p:nvGraphicFramePr>
        <p:xfrm>
          <a:off x="436561" y="5502275"/>
          <a:ext cx="6016628" cy="430212"/>
        </p:xfrm>
        <a:graphic>
          <a:graphicData uri="http://schemas.openxmlformats.org/drawingml/2006/table">
            <a:tbl>
              <a:tblPr/>
              <a:tblGrid>
                <a:gridCol w="50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82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27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123">
                  <a:extLst>
                    <a:ext uri="{9D8B030D-6E8A-4147-A177-3AD203B41FA5}">
                      <a16:colId xmlns:a16="http://schemas.microsoft.com/office/drawing/2014/main" val="3503463766"/>
                    </a:ext>
                  </a:extLst>
                </a:gridCol>
                <a:gridCol w="628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재고이동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33"/>
          <p:cNvSpPr>
            <a:spLocks noChangeArrowheads="1"/>
          </p:cNvSpPr>
          <p:nvPr/>
        </p:nvSpPr>
        <p:spPr bwMode="auto">
          <a:xfrm>
            <a:off x="8185078" y="130650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56434"/>
              </p:ext>
            </p:extLst>
          </p:nvPr>
        </p:nvGraphicFramePr>
        <p:xfrm>
          <a:off x="6524153" y="5502275"/>
          <a:ext cx="2812713" cy="519013"/>
        </p:xfrm>
        <a:graphic>
          <a:graphicData uri="http://schemas.openxmlformats.org/drawingml/2006/table">
            <a:tbl>
              <a:tblPr/>
              <a:tblGrid>
                <a:gridCol w="5585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5585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5585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5585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578509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587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603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세트조립지시서</a:t>
            </a:r>
          </a:p>
        </p:txBody>
      </p:sp>
      <p:sp>
        <p:nvSpPr>
          <p:cNvPr id="77827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657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9001126" cy="627063"/>
        </p:xfrm>
        <a:graphic>
          <a:graphicData uri="http://schemas.openxmlformats.org/drawingml/2006/table">
            <a:tbl>
              <a:tblPr/>
              <a:tblGrid>
                <a:gridCol w="8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5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8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0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871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872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952875" y="1844675"/>
            <a:ext cx="183197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세트조립지시서</a:t>
            </a:r>
          </a:p>
        </p:txBody>
      </p:sp>
      <p:sp>
        <p:nvSpPr>
          <p:cNvPr id="77874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77875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77876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77877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77878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138"/>
          <p:cNvGraphicFramePr>
            <a:graphicFrameLocks noGrp="1"/>
          </p:cNvGraphicFramePr>
          <p:nvPr/>
        </p:nvGraphicFramePr>
        <p:xfrm>
          <a:off x="414338" y="4691063"/>
          <a:ext cx="9002711" cy="627063"/>
        </p:xfrm>
        <a:graphic>
          <a:graphicData uri="http://schemas.openxmlformats.org/drawingml/2006/table">
            <a:tbl>
              <a:tblPr/>
              <a:tblGrid>
                <a:gridCol w="73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6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6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8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21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928" name="직사각형 54"/>
          <p:cNvSpPr>
            <a:spLocks noChangeArrowheads="1"/>
          </p:cNvSpPr>
          <p:nvPr/>
        </p:nvSpPr>
        <p:spPr bwMode="auto">
          <a:xfrm>
            <a:off x="381000" y="3214688"/>
            <a:ext cx="9144000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929" name="TextBox 55"/>
          <p:cNvSpPr txBox="1">
            <a:spLocks noChangeArrowheads="1"/>
          </p:cNvSpPr>
          <p:nvPr/>
        </p:nvSpPr>
        <p:spPr bwMode="auto">
          <a:xfrm>
            <a:off x="533400" y="3109913"/>
            <a:ext cx="12922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세트제품 목록</a:t>
            </a:r>
          </a:p>
        </p:txBody>
      </p:sp>
      <p:sp>
        <p:nvSpPr>
          <p:cNvPr id="77930" name="직사각형 54"/>
          <p:cNvSpPr>
            <a:spLocks noChangeArrowheads="1"/>
          </p:cNvSpPr>
          <p:nvPr/>
        </p:nvSpPr>
        <p:spPr bwMode="auto">
          <a:xfrm>
            <a:off x="381000" y="4476750"/>
            <a:ext cx="9144000" cy="928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931" name="TextBox 55"/>
          <p:cNvSpPr txBox="1">
            <a:spLocks noChangeArrowheads="1"/>
          </p:cNvSpPr>
          <p:nvPr/>
        </p:nvSpPr>
        <p:spPr bwMode="auto">
          <a:xfrm>
            <a:off x="549275" y="4367213"/>
            <a:ext cx="129063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구성제품 목록</a:t>
            </a:r>
          </a:p>
        </p:txBody>
      </p:sp>
      <p:graphicFrame>
        <p:nvGraphicFramePr>
          <p:cNvPr id="18" name="Group 138"/>
          <p:cNvGraphicFramePr>
            <a:graphicFrameLocks noGrp="1"/>
          </p:cNvGraphicFramePr>
          <p:nvPr/>
        </p:nvGraphicFramePr>
        <p:xfrm>
          <a:off x="7667625" y="5572125"/>
          <a:ext cx="1825626" cy="642938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943" name="TextBox 65"/>
          <p:cNvSpPr txBox="1">
            <a:spLocks noChangeArrowheads="1"/>
          </p:cNvSpPr>
          <p:nvPr/>
        </p:nvSpPr>
        <p:spPr bwMode="auto">
          <a:xfrm>
            <a:off x="398463" y="40894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세트해체지시서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875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657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9109074" cy="627063"/>
        </p:xfrm>
        <a:graphic>
          <a:graphicData uri="http://schemas.openxmlformats.org/drawingml/2006/table">
            <a:tbl>
              <a:tblPr/>
              <a:tblGrid>
                <a:gridCol w="80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9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2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2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6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출고로케이션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92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92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952875" y="1844675"/>
            <a:ext cx="183197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세트해체지시서</a:t>
            </a:r>
          </a:p>
        </p:txBody>
      </p:sp>
      <p:sp>
        <p:nvSpPr>
          <p:cNvPr id="7992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79926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7992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79928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79929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138"/>
          <p:cNvGraphicFramePr>
            <a:graphicFrameLocks noGrp="1"/>
          </p:cNvGraphicFramePr>
          <p:nvPr/>
        </p:nvGraphicFramePr>
        <p:xfrm>
          <a:off x="414338" y="4691063"/>
          <a:ext cx="9110660" cy="627063"/>
        </p:xfrm>
        <a:graphic>
          <a:graphicData uri="http://schemas.openxmlformats.org/drawingml/2006/table">
            <a:tbl>
              <a:tblPr/>
              <a:tblGrid>
                <a:gridCol w="80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7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6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23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5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67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976" name="직사각형 54"/>
          <p:cNvSpPr>
            <a:spLocks noChangeArrowheads="1"/>
          </p:cNvSpPr>
          <p:nvPr/>
        </p:nvSpPr>
        <p:spPr bwMode="auto">
          <a:xfrm>
            <a:off x="381000" y="3214688"/>
            <a:ext cx="9144000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977" name="TextBox 55"/>
          <p:cNvSpPr txBox="1">
            <a:spLocks noChangeArrowheads="1"/>
          </p:cNvSpPr>
          <p:nvPr/>
        </p:nvSpPr>
        <p:spPr bwMode="auto">
          <a:xfrm>
            <a:off x="533400" y="3109913"/>
            <a:ext cx="12922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세트제품 목록</a:t>
            </a:r>
          </a:p>
        </p:txBody>
      </p:sp>
      <p:sp>
        <p:nvSpPr>
          <p:cNvPr id="79978" name="직사각형 54"/>
          <p:cNvSpPr>
            <a:spLocks noChangeArrowheads="1"/>
          </p:cNvSpPr>
          <p:nvPr/>
        </p:nvSpPr>
        <p:spPr bwMode="auto">
          <a:xfrm>
            <a:off x="381000" y="4476750"/>
            <a:ext cx="9144000" cy="928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979" name="TextBox 55"/>
          <p:cNvSpPr txBox="1">
            <a:spLocks noChangeArrowheads="1"/>
          </p:cNvSpPr>
          <p:nvPr/>
        </p:nvSpPr>
        <p:spPr bwMode="auto">
          <a:xfrm>
            <a:off x="549275" y="4367213"/>
            <a:ext cx="129063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구성제품 목록</a:t>
            </a:r>
          </a:p>
        </p:txBody>
      </p:sp>
      <p:graphicFrame>
        <p:nvGraphicFramePr>
          <p:cNvPr id="18" name="Group 138"/>
          <p:cNvGraphicFramePr>
            <a:graphicFrameLocks noGrp="1"/>
          </p:cNvGraphicFramePr>
          <p:nvPr/>
        </p:nvGraphicFramePr>
        <p:xfrm>
          <a:off x="7667625" y="5572125"/>
          <a:ext cx="1825626" cy="642938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7" name="직사각형 54"/>
          <p:cNvSpPr>
            <a:spLocks noChangeArrowheads="1"/>
          </p:cNvSpPr>
          <p:nvPr/>
        </p:nvSpPr>
        <p:spPr bwMode="auto">
          <a:xfrm>
            <a:off x="309563" y="2325688"/>
            <a:ext cx="9215437" cy="3983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8" name="직사각형 51"/>
          <p:cNvSpPr>
            <a:spLocks noChangeArrowheads="1"/>
          </p:cNvSpPr>
          <p:nvPr/>
        </p:nvSpPr>
        <p:spPr bwMode="auto">
          <a:xfrm>
            <a:off x="6853238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686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687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6871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3687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701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701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87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6874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36875" name="그룹 71"/>
          <p:cNvGrpSpPr>
            <a:grpSpLocks/>
          </p:cNvGrpSpPr>
          <p:nvPr/>
        </p:nvGrpSpPr>
        <p:grpSpPr bwMode="auto">
          <a:xfrm>
            <a:off x="6289675" y="1295400"/>
            <a:ext cx="2071688" cy="230188"/>
            <a:chOff x="3238492" y="1428736"/>
            <a:chExt cx="2071698" cy="230832"/>
          </a:xfrm>
        </p:grpSpPr>
        <p:sp>
          <p:nvSpPr>
            <p:cNvPr id="3700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3700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876" name="직사각형 33"/>
          <p:cNvSpPr>
            <a:spLocks noChangeArrowheads="1"/>
          </p:cNvSpPr>
          <p:nvPr/>
        </p:nvSpPr>
        <p:spPr bwMode="auto">
          <a:xfrm>
            <a:off x="84137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77" name="직사각형 66"/>
          <p:cNvSpPr>
            <a:spLocks noChangeArrowheads="1"/>
          </p:cNvSpPr>
          <p:nvPr/>
        </p:nvSpPr>
        <p:spPr bwMode="auto">
          <a:xfrm>
            <a:off x="8610600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78" name="직사각형 51"/>
          <p:cNvSpPr>
            <a:spLocks noChangeArrowheads="1"/>
          </p:cNvSpPr>
          <p:nvPr/>
        </p:nvSpPr>
        <p:spPr bwMode="auto">
          <a:xfrm>
            <a:off x="848360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6879" name="직사각형 51"/>
          <p:cNvSpPr>
            <a:spLocks noChangeArrowheads="1"/>
          </p:cNvSpPr>
          <p:nvPr/>
        </p:nvSpPr>
        <p:spPr bwMode="auto">
          <a:xfrm>
            <a:off x="739775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36880" name="직사각형 51"/>
          <p:cNvSpPr>
            <a:spLocks noChangeArrowheads="1"/>
          </p:cNvSpPr>
          <p:nvPr/>
        </p:nvSpPr>
        <p:spPr bwMode="auto">
          <a:xfrm>
            <a:off x="7940675" y="2051050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6881" name="직사각형 51"/>
          <p:cNvSpPr>
            <a:spLocks noChangeArrowheads="1"/>
          </p:cNvSpPr>
          <p:nvPr/>
        </p:nvSpPr>
        <p:spPr bwMode="auto">
          <a:xfrm>
            <a:off x="4872980" y="2051050"/>
            <a:ext cx="8001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지시서발행</a:t>
            </a:r>
          </a:p>
        </p:txBody>
      </p:sp>
      <p:sp>
        <p:nvSpPr>
          <p:cNvPr id="36882" name="직사각형 51"/>
          <p:cNvSpPr>
            <a:spLocks noChangeArrowheads="1"/>
          </p:cNvSpPr>
          <p:nvPr/>
        </p:nvSpPr>
        <p:spPr bwMode="auto">
          <a:xfrm>
            <a:off x="6310313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36883" name="TextBox 65"/>
          <p:cNvSpPr txBox="1">
            <a:spLocks noChangeArrowheads="1"/>
          </p:cNvSpPr>
          <p:nvPr/>
        </p:nvSpPr>
        <p:spPr bwMode="auto">
          <a:xfrm>
            <a:off x="309563" y="2093913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36884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3700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3700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885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86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887" name="그룹 71"/>
          <p:cNvGrpSpPr>
            <a:grpSpLocks/>
          </p:cNvGrpSpPr>
          <p:nvPr/>
        </p:nvGrpSpPr>
        <p:grpSpPr bwMode="auto">
          <a:xfrm>
            <a:off x="3214688" y="1295400"/>
            <a:ext cx="2071687" cy="230188"/>
            <a:chOff x="3238492" y="1428736"/>
            <a:chExt cx="2071698" cy="230832"/>
          </a:xfrm>
        </p:grpSpPr>
        <p:sp>
          <p:nvSpPr>
            <p:cNvPr id="3700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실사일자</a:t>
              </a:r>
            </a:p>
          </p:txBody>
        </p:sp>
        <p:sp>
          <p:nvSpPr>
            <p:cNvPr id="3700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888" name="직사각형 66"/>
          <p:cNvSpPr>
            <a:spLocks noChangeArrowheads="1"/>
          </p:cNvSpPr>
          <p:nvPr/>
        </p:nvSpPr>
        <p:spPr bwMode="auto">
          <a:xfrm>
            <a:off x="5535613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89" name="TextBox 65"/>
          <p:cNvSpPr txBox="1">
            <a:spLocks noChangeArrowheads="1"/>
          </p:cNvSpPr>
          <p:nvPr/>
        </p:nvSpPr>
        <p:spPr bwMode="auto">
          <a:xfrm>
            <a:off x="5305425" y="12858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0" name="직사각형 33"/>
          <p:cNvSpPr>
            <a:spLocks noChangeArrowheads="1"/>
          </p:cNvSpPr>
          <p:nvPr/>
        </p:nvSpPr>
        <p:spPr bwMode="auto">
          <a:xfrm>
            <a:off x="514350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1" name="직사각형 33"/>
          <p:cNvSpPr>
            <a:spLocks noChangeArrowheads="1"/>
          </p:cNvSpPr>
          <p:nvPr/>
        </p:nvSpPr>
        <p:spPr bwMode="auto">
          <a:xfrm>
            <a:off x="6394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892" name="그룹 71"/>
          <p:cNvGrpSpPr>
            <a:grpSpLocks/>
          </p:cNvGrpSpPr>
          <p:nvPr/>
        </p:nvGrpSpPr>
        <p:grpSpPr bwMode="auto">
          <a:xfrm>
            <a:off x="3216275" y="1620838"/>
            <a:ext cx="2071688" cy="230187"/>
            <a:chOff x="3238492" y="1428735"/>
            <a:chExt cx="2071698" cy="231478"/>
          </a:xfrm>
        </p:grpSpPr>
        <p:sp>
          <p:nvSpPr>
            <p:cNvPr id="37002" name="TextBox 65"/>
            <p:cNvSpPr txBox="1">
              <a:spLocks noChangeArrowheads="1"/>
            </p:cNvSpPr>
            <p:nvPr/>
          </p:nvSpPr>
          <p:spPr bwMode="auto">
            <a:xfrm>
              <a:off x="3238492" y="1428735"/>
              <a:ext cx="1071566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3700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작업중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작업완료</a:t>
              </a:r>
            </a:p>
          </p:txBody>
        </p:sp>
      </p:grpSp>
      <p:sp>
        <p:nvSpPr>
          <p:cNvPr id="36893" name="직사각형 33"/>
          <p:cNvSpPr>
            <a:spLocks noChangeArrowheads="1"/>
          </p:cNvSpPr>
          <p:nvPr/>
        </p:nvSpPr>
        <p:spPr bwMode="auto">
          <a:xfrm>
            <a:off x="5167423" y="1626781"/>
            <a:ext cx="122127" cy="21471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36894" name="그룹 71"/>
          <p:cNvGrpSpPr>
            <a:grpSpLocks/>
          </p:cNvGrpSpPr>
          <p:nvPr/>
        </p:nvGrpSpPr>
        <p:grpSpPr bwMode="auto">
          <a:xfrm>
            <a:off x="1588" y="1614488"/>
            <a:ext cx="2071687" cy="230187"/>
            <a:chOff x="3238492" y="1428736"/>
            <a:chExt cx="2071698" cy="230832"/>
          </a:xfrm>
        </p:grpSpPr>
        <p:sp>
          <p:nvSpPr>
            <p:cNvPr id="3700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작업번호</a:t>
              </a:r>
            </a:p>
          </p:txBody>
        </p:sp>
        <p:sp>
          <p:nvSpPr>
            <p:cNvPr id="3700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03180"/>
              </p:ext>
            </p:extLst>
          </p:nvPr>
        </p:nvGraphicFramePr>
        <p:xfrm>
          <a:off x="379413" y="3664744"/>
          <a:ext cx="6408714" cy="531812"/>
        </p:xfrm>
        <a:graphic>
          <a:graphicData uri="http://schemas.openxmlformats.org/drawingml/2006/table">
            <a:tbl>
              <a:tblPr/>
              <a:tblGrid>
                <a:gridCol w="4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381">
                  <a:extLst>
                    <a:ext uri="{9D8B030D-6E8A-4147-A177-3AD203B41FA5}">
                      <a16:colId xmlns:a16="http://schemas.microsoft.com/office/drawing/2014/main" val="972601612"/>
                    </a:ext>
                  </a:extLst>
                </a:gridCol>
                <a:gridCol w="79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333">
                  <a:extLst>
                    <a:ext uri="{9D8B030D-6E8A-4147-A177-3AD203B41FA5}">
                      <a16:colId xmlns:a16="http://schemas.microsoft.com/office/drawing/2014/main" val="2678548551"/>
                    </a:ext>
                  </a:extLst>
                </a:gridCol>
                <a:gridCol w="693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9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2016-03-04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15:20:20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58969"/>
              </p:ext>
            </p:extLst>
          </p:nvPr>
        </p:nvGraphicFramePr>
        <p:xfrm>
          <a:off x="379416" y="2505075"/>
          <a:ext cx="8894063" cy="438150"/>
        </p:xfrm>
        <a:graphic>
          <a:graphicData uri="http://schemas.openxmlformats.org/drawingml/2006/table">
            <a:tbl>
              <a:tblPr/>
              <a:tblGrid>
                <a:gridCol w="26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51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9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04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04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재고실사구분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실사일자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A1-01-00-11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67391"/>
              </p:ext>
            </p:extLst>
          </p:nvPr>
        </p:nvGraphicFramePr>
        <p:xfrm>
          <a:off x="379413" y="3040063"/>
          <a:ext cx="4933947" cy="563561"/>
        </p:xfrm>
        <a:graphic>
          <a:graphicData uri="http://schemas.openxmlformats.org/drawingml/2006/table">
            <a:tbl>
              <a:tblPr/>
              <a:tblGrid>
                <a:gridCol w="54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2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2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50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3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직사각형 51"/>
          <p:cNvSpPr>
            <a:spLocks noChangeArrowheads="1"/>
          </p:cNvSpPr>
          <p:nvPr/>
        </p:nvSpPr>
        <p:spPr bwMode="auto">
          <a:xfrm>
            <a:off x="5758607" y="205021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47" name="TextBox 65"/>
          <p:cNvSpPr txBox="1">
            <a:spLocks noChangeArrowheads="1"/>
          </p:cNvSpPr>
          <p:nvPr/>
        </p:nvSpPr>
        <p:spPr bwMode="auto">
          <a:xfrm>
            <a:off x="6321152" y="1628800"/>
            <a:ext cx="1071561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출력종류</a:t>
            </a:r>
          </a:p>
        </p:txBody>
      </p:sp>
      <p:sp>
        <p:nvSpPr>
          <p:cNvPr id="48" name="직사각형 66"/>
          <p:cNvSpPr>
            <a:spLocks noChangeArrowheads="1"/>
          </p:cNvSpPr>
          <p:nvPr/>
        </p:nvSpPr>
        <p:spPr bwMode="auto">
          <a:xfrm>
            <a:off x="7392720" y="1633539"/>
            <a:ext cx="1000120" cy="21311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재고실사표</a:t>
            </a: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8270713" y="1630202"/>
            <a:ext cx="122127" cy="21471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0" name="TextBox 65"/>
          <p:cNvSpPr txBox="1">
            <a:spLocks noChangeArrowheads="1"/>
          </p:cNvSpPr>
          <p:nvPr/>
        </p:nvSpPr>
        <p:spPr bwMode="auto">
          <a:xfrm>
            <a:off x="5143500" y="6565532"/>
            <a:ext cx="24017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출력종류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재고차이표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실사생성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891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8919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grpSp>
        <p:nvGrpSpPr>
          <p:cNvPr id="3892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908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908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92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892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8926" name="직사각형 51"/>
          <p:cNvSpPr>
            <a:spLocks noChangeArrowheads="1"/>
          </p:cNvSpPr>
          <p:nvPr/>
        </p:nvSpPr>
        <p:spPr bwMode="auto">
          <a:xfrm>
            <a:off x="848360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grpSp>
        <p:nvGrpSpPr>
          <p:cNvPr id="38932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3907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3907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933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34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33" name="직사각형 54"/>
          <p:cNvSpPr>
            <a:spLocks noChangeArrowheads="1"/>
          </p:cNvSpPr>
          <p:nvPr/>
        </p:nvSpPr>
        <p:spPr bwMode="auto">
          <a:xfrm>
            <a:off x="322263" y="2349500"/>
            <a:ext cx="9215437" cy="305612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034" name="그룹 71"/>
          <p:cNvGrpSpPr>
            <a:grpSpLocks/>
          </p:cNvGrpSpPr>
          <p:nvPr/>
        </p:nvGrpSpPr>
        <p:grpSpPr bwMode="auto">
          <a:xfrm>
            <a:off x="325438" y="2446338"/>
            <a:ext cx="2071687" cy="230187"/>
            <a:chOff x="3238492" y="1428736"/>
            <a:chExt cx="2071698" cy="230832"/>
          </a:xfrm>
        </p:grpSpPr>
        <p:sp>
          <p:nvSpPr>
            <p:cNvPr id="3907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실사일자</a:t>
              </a:r>
            </a:p>
          </p:txBody>
        </p:sp>
        <p:sp>
          <p:nvSpPr>
            <p:cNvPr id="3907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035" name="그룹 71"/>
          <p:cNvGrpSpPr>
            <a:grpSpLocks/>
          </p:cNvGrpSpPr>
          <p:nvPr/>
        </p:nvGrpSpPr>
        <p:grpSpPr bwMode="auto">
          <a:xfrm>
            <a:off x="309563" y="2755106"/>
            <a:ext cx="2071687" cy="230188"/>
            <a:chOff x="3238492" y="1428736"/>
            <a:chExt cx="2071698" cy="230832"/>
          </a:xfrm>
        </p:grpSpPr>
        <p:sp>
          <p:nvSpPr>
            <p:cNvPr id="3907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재고실사구분</a:t>
              </a:r>
            </a:p>
          </p:txBody>
        </p:sp>
        <p:sp>
          <p:nvSpPr>
            <p:cNvPr id="3907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038" name="직사각형 33"/>
          <p:cNvSpPr>
            <a:spLocks noChangeArrowheads="1"/>
          </p:cNvSpPr>
          <p:nvPr/>
        </p:nvSpPr>
        <p:spPr bwMode="auto">
          <a:xfrm>
            <a:off x="2254250" y="2454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39" name="직사각형 33"/>
          <p:cNvSpPr>
            <a:spLocks noChangeArrowheads="1"/>
          </p:cNvSpPr>
          <p:nvPr/>
        </p:nvSpPr>
        <p:spPr bwMode="auto">
          <a:xfrm>
            <a:off x="2241550" y="2763044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39040" name="그룹 71"/>
          <p:cNvGrpSpPr>
            <a:grpSpLocks/>
          </p:cNvGrpSpPr>
          <p:nvPr/>
        </p:nvGrpSpPr>
        <p:grpSpPr bwMode="auto">
          <a:xfrm>
            <a:off x="2632868" y="2474119"/>
            <a:ext cx="2071688" cy="230187"/>
            <a:chOff x="3238492" y="1428736"/>
            <a:chExt cx="2071698" cy="230832"/>
          </a:xfrm>
        </p:grpSpPr>
        <p:sp>
          <p:nvSpPr>
            <p:cNvPr id="3906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3906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041" name="직사각형 66"/>
          <p:cNvSpPr>
            <a:spLocks noChangeArrowheads="1"/>
          </p:cNvSpPr>
          <p:nvPr/>
        </p:nvSpPr>
        <p:spPr bwMode="auto">
          <a:xfrm>
            <a:off x="4953793" y="2480469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42" name="TextBox 65"/>
          <p:cNvSpPr txBox="1">
            <a:spLocks noChangeArrowheads="1"/>
          </p:cNvSpPr>
          <p:nvPr/>
        </p:nvSpPr>
        <p:spPr bwMode="auto">
          <a:xfrm>
            <a:off x="4723606" y="2464594"/>
            <a:ext cx="2143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43" name="직사각형 33"/>
          <p:cNvSpPr>
            <a:spLocks noChangeArrowheads="1"/>
          </p:cNvSpPr>
          <p:nvPr/>
        </p:nvSpPr>
        <p:spPr bwMode="auto">
          <a:xfrm>
            <a:off x="5812631" y="2474119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044" name="그룹 71"/>
          <p:cNvGrpSpPr>
            <a:grpSpLocks/>
          </p:cNvGrpSpPr>
          <p:nvPr/>
        </p:nvGrpSpPr>
        <p:grpSpPr bwMode="auto">
          <a:xfrm>
            <a:off x="2632868" y="2775744"/>
            <a:ext cx="2071688" cy="230187"/>
            <a:chOff x="3238492" y="1428736"/>
            <a:chExt cx="2071698" cy="230832"/>
          </a:xfrm>
        </p:grpSpPr>
        <p:sp>
          <p:nvSpPr>
            <p:cNvPr id="3906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3906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046" name="직사각형 66"/>
          <p:cNvSpPr>
            <a:spLocks noChangeArrowheads="1"/>
          </p:cNvSpPr>
          <p:nvPr/>
        </p:nvSpPr>
        <p:spPr bwMode="auto">
          <a:xfrm>
            <a:off x="4953793" y="2782094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047" name="그룹 71"/>
          <p:cNvGrpSpPr>
            <a:grpSpLocks/>
          </p:cNvGrpSpPr>
          <p:nvPr/>
        </p:nvGrpSpPr>
        <p:grpSpPr bwMode="auto">
          <a:xfrm>
            <a:off x="2636043" y="3066256"/>
            <a:ext cx="2071688" cy="230188"/>
            <a:chOff x="3238492" y="1428736"/>
            <a:chExt cx="2071698" cy="230832"/>
          </a:xfrm>
        </p:grpSpPr>
        <p:sp>
          <p:nvSpPr>
            <p:cNvPr id="3906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3906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048" name="직사각형 33"/>
          <p:cNvSpPr>
            <a:spLocks noChangeArrowheads="1"/>
          </p:cNvSpPr>
          <p:nvPr/>
        </p:nvSpPr>
        <p:spPr bwMode="auto">
          <a:xfrm>
            <a:off x="4760118" y="3075781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049" name="그룹 71"/>
          <p:cNvGrpSpPr>
            <a:grpSpLocks/>
          </p:cNvGrpSpPr>
          <p:nvPr/>
        </p:nvGrpSpPr>
        <p:grpSpPr bwMode="auto">
          <a:xfrm>
            <a:off x="2636043" y="3377406"/>
            <a:ext cx="2071688" cy="230188"/>
            <a:chOff x="3238492" y="1428736"/>
            <a:chExt cx="2071698" cy="230832"/>
          </a:xfrm>
        </p:grpSpPr>
        <p:sp>
          <p:nvSpPr>
            <p:cNvPr id="390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390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051" name="그룹 71"/>
          <p:cNvGrpSpPr>
            <a:grpSpLocks/>
          </p:cNvGrpSpPr>
          <p:nvPr/>
        </p:nvGrpSpPr>
        <p:grpSpPr bwMode="auto">
          <a:xfrm>
            <a:off x="2636043" y="3674269"/>
            <a:ext cx="2071688" cy="230187"/>
            <a:chOff x="3238492" y="1428736"/>
            <a:chExt cx="2071698" cy="230832"/>
          </a:xfrm>
        </p:grpSpPr>
        <p:sp>
          <p:nvSpPr>
            <p:cNvPr id="3905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대분류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05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TextBox 65"/>
          <p:cNvSpPr txBox="1">
            <a:spLocks noChangeArrowheads="1"/>
          </p:cNvSpPr>
          <p:nvPr/>
        </p:nvSpPr>
        <p:spPr bwMode="auto">
          <a:xfrm>
            <a:off x="696170" y="6596063"/>
            <a:ext cx="80012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실사구분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제품분류            제품분류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중분류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소분류         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33"/>
          <p:cNvSpPr>
            <a:spLocks noChangeArrowheads="1"/>
          </p:cNvSpPr>
          <p:nvPr/>
        </p:nvSpPr>
        <p:spPr bwMode="auto">
          <a:xfrm>
            <a:off x="4568881" y="3381859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1" name="직사각형 33"/>
          <p:cNvSpPr>
            <a:spLocks noChangeArrowheads="1"/>
          </p:cNvSpPr>
          <p:nvPr/>
        </p:nvSpPr>
        <p:spPr bwMode="auto">
          <a:xfrm>
            <a:off x="4561681" y="247778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65"/>
          <p:cNvSpPr txBox="1">
            <a:spLocks noChangeArrowheads="1"/>
          </p:cNvSpPr>
          <p:nvPr/>
        </p:nvSpPr>
        <p:spPr bwMode="auto">
          <a:xfrm>
            <a:off x="4736976" y="2780928"/>
            <a:ext cx="2143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71"/>
          <p:cNvGrpSpPr>
            <a:grpSpLocks/>
          </p:cNvGrpSpPr>
          <p:nvPr/>
        </p:nvGrpSpPr>
        <p:grpSpPr bwMode="auto">
          <a:xfrm>
            <a:off x="4808984" y="3672456"/>
            <a:ext cx="2071688" cy="230187"/>
            <a:chOff x="3238492" y="1428736"/>
            <a:chExt cx="2071698" cy="230832"/>
          </a:xfrm>
        </p:grpSpPr>
        <p:sp>
          <p:nvSpPr>
            <p:cNvPr id="5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중분류</a:t>
              </a:r>
            </a:p>
          </p:txBody>
        </p:sp>
        <p:sp>
          <p:nvSpPr>
            <p:cNvPr id="5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71"/>
          <p:cNvGrpSpPr>
            <a:grpSpLocks/>
          </p:cNvGrpSpPr>
          <p:nvPr/>
        </p:nvGrpSpPr>
        <p:grpSpPr bwMode="auto">
          <a:xfrm>
            <a:off x="6753200" y="3672456"/>
            <a:ext cx="2071688" cy="230187"/>
            <a:chOff x="3238492" y="1428736"/>
            <a:chExt cx="2071698" cy="230832"/>
          </a:xfrm>
        </p:grpSpPr>
        <p:sp>
          <p:nvSpPr>
            <p:cNvPr id="5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소분류</a:t>
              </a:r>
            </a:p>
          </p:txBody>
        </p:sp>
        <p:sp>
          <p:nvSpPr>
            <p:cNvPr id="6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직사각형 33"/>
          <p:cNvSpPr>
            <a:spLocks noChangeArrowheads="1"/>
          </p:cNvSpPr>
          <p:nvPr/>
        </p:nvSpPr>
        <p:spPr bwMode="auto">
          <a:xfrm>
            <a:off x="4573833" y="3676608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33"/>
          <p:cNvSpPr>
            <a:spLocks noChangeArrowheads="1"/>
          </p:cNvSpPr>
          <p:nvPr/>
        </p:nvSpPr>
        <p:spPr bwMode="auto">
          <a:xfrm>
            <a:off x="6737800" y="3684193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33"/>
          <p:cNvSpPr>
            <a:spLocks noChangeArrowheads="1"/>
          </p:cNvSpPr>
          <p:nvPr/>
        </p:nvSpPr>
        <p:spPr bwMode="auto">
          <a:xfrm>
            <a:off x="8669245" y="3676607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재고실사표</a:t>
            </a:r>
          </a:p>
        </p:txBody>
      </p:sp>
      <p:sp>
        <p:nvSpPr>
          <p:cNvPr id="4096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096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0965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415925" y="3429000"/>
          <a:ext cx="9001125" cy="627063"/>
        </p:xfrm>
        <a:graphic>
          <a:graphicData uri="http://schemas.openxmlformats.org/drawingml/2006/table">
            <a:tbl>
              <a:tblPr/>
              <a:tblGrid>
                <a:gridCol w="73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9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4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67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7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팔렛트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015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6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427672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8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41019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1020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41021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41022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23" name="TextBox 65"/>
          <p:cNvSpPr txBox="1">
            <a:spLocks noChangeArrowheads="1"/>
          </p:cNvSpPr>
          <p:nvPr/>
        </p:nvSpPr>
        <p:spPr bwMode="auto">
          <a:xfrm>
            <a:off x="515938" y="2841625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실사차수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수불이월관리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301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3014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4301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305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305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01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301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3018" name="그룹 71"/>
          <p:cNvGrpSpPr>
            <a:grpSpLocks/>
          </p:cNvGrpSpPr>
          <p:nvPr/>
        </p:nvGrpSpPr>
        <p:grpSpPr bwMode="auto">
          <a:xfrm>
            <a:off x="3162300" y="1295400"/>
            <a:ext cx="2071688" cy="230188"/>
            <a:chOff x="3238492" y="1428736"/>
            <a:chExt cx="2071698" cy="230832"/>
          </a:xfrm>
        </p:grpSpPr>
        <p:sp>
          <p:nvSpPr>
            <p:cNvPr id="4305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수불년월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05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019" name="직사각형 51"/>
          <p:cNvSpPr>
            <a:spLocks noChangeArrowheads="1"/>
          </p:cNvSpPr>
          <p:nvPr/>
        </p:nvSpPr>
        <p:spPr bwMode="auto">
          <a:xfrm>
            <a:off x="8193088" y="2051050"/>
            <a:ext cx="7810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수불이월</a:t>
            </a:r>
          </a:p>
        </p:txBody>
      </p:sp>
      <p:sp>
        <p:nvSpPr>
          <p:cNvPr id="43020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43021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4305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4305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022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23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99688"/>
              </p:ext>
            </p:extLst>
          </p:nvPr>
        </p:nvGraphicFramePr>
        <p:xfrm>
          <a:off x="415925" y="2549525"/>
          <a:ext cx="3531611" cy="519113"/>
        </p:xfrm>
        <a:graphic>
          <a:graphicData uri="http://schemas.openxmlformats.org/drawingml/2006/table">
            <a:tbl>
              <a:tblPr/>
              <a:tblGrid>
                <a:gridCol w="355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1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3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</a:p>
                  </a:txBody>
                  <a:tcPr marL="7645" marR="7645" marT="76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이월여부</a:t>
                      </a:r>
                    </a:p>
                  </a:txBody>
                  <a:tcPr marL="7645" marR="7645" marT="76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3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3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재고현황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47107" name="직사각형 54"/>
          <p:cNvSpPr>
            <a:spLocks noChangeArrowheads="1"/>
          </p:cNvSpPr>
          <p:nvPr/>
        </p:nvSpPr>
        <p:spPr bwMode="auto">
          <a:xfrm>
            <a:off x="309563" y="2420939"/>
            <a:ext cx="9215437" cy="237621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710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7110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4711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720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720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1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711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7114" name="그룹 71"/>
          <p:cNvGrpSpPr>
            <a:grpSpLocks/>
          </p:cNvGrpSpPr>
          <p:nvPr/>
        </p:nvGrpSpPr>
        <p:grpSpPr bwMode="auto">
          <a:xfrm>
            <a:off x="3162300" y="1295400"/>
            <a:ext cx="2071688" cy="230188"/>
            <a:chOff x="3238492" y="1428736"/>
            <a:chExt cx="2071698" cy="230832"/>
          </a:xfrm>
        </p:grpSpPr>
        <p:sp>
          <p:nvSpPr>
            <p:cNvPr id="4720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4720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15" name="직사각형 33"/>
          <p:cNvSpPr>
            <a:spLocks noChangeArrowheads="1"/>
          </p:cNvSpPr>
          <p:nvPr/>
        </p:nvSpPr>
        <p:spPr bwMode="auto">
          <a:xfrm>
            <a:off x="52863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16" name="직사각형 66"/>
          <p:cNvSpPr>
            <a:spLocks noChangeArrowheads="1"/>
          </p:cNvSpPr>
          <p:nvPr/>
        </p:nvSpPr>
        <p:spPr bwMode="auto">
          <a:xfrm>
            <a:off x="54832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17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47118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4720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4720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19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20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121" name="그룹 71"/>
          <p:cNvGrpSpPr>
            <a:grpSpLocks/>
          </p:cNvGrpSpPr>
          <p:nvPr/>
        </p:nvGrpSpPr>
        <p:grpSpPr bwMode="auto">
          <a:xfrm>
            <a:off x="15875" y="1599049"/>
            <a:ext cx="2071688" cy="230187"/>
            <a:chOff x="3238492" y="1428736"/>
            <a:chExt cx="2071698" cy="230832"/>
          </a:xfrm>
        </p:grpSpPr>
        <p:sp>
          <p:nvSpPr>
            <p:cNvPr id="4719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4719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22" name="직사각형 33"/>
          <p:cNvSpPr>
            <a:spLocks noChangeArrowheads="1"/>
          </p:cNvSpPr>
          <p:nvPr/>
        </p:nvSpPr>
        <p:spPr bwMode="auto">
          <a:xfrm>
            <a:off x="2139950" y="1608574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23" name="직사각형 66"/>
          <p:cNvSpPr>
            <a:spLocks noChangeArrowheads="1"/>
          </p:cNvSpPr>
          <p:nvPr/>
        </p:nvSpPr>
        <p:spPr bwMode="auto">
          <a:xfrm>
            <a:off x="2336800" y="1605399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6533"/>
              </p:ext>
            </p:extLst>
          </p:nvPr>
        </p:nvGraphicFramePr>
        <p:xfrm>
          <a:off x="379413" y="2513013"/>
          <a:ext cx="9020906" cy="555947"/>
        </p:xfrm>
        <a:graphic>
          <a:graphicData uri="http://schemas.openxmlformats.org/drawingml/2006/table">
            <a:tbl>
              <a:tblPr/>
              <a:tblGrid>
                <a:gridCol w="28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05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8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576">
                  <a:extLst>
                    <a:ext uri="{9D8B030D-6E8A-4147-A177-3AD203B41FA5}">
                      <a16:colId xmlns:a16="http://schemas.microsoft.com/office/drawing/2014/main" val="2133064765"/>
                    </a:ext>
                  </a:extLst>
                </a:gridCol>
                <a:gridCol w="354646">
                  <a:extLst>
                    <a:ext uri="{9D8B030D-6E8A-4147-A177-3AD203B41FA5}">
                      <a16:colId xmlns:a16="http://schemas.microsoft.com/office/drawing/2014/main" val="1442496705"/>
                    </a:ext>
                  </a:extLst>
                </a:gridCol>
                <a:gridCol w="496505">
                  <a:extLst>
                    <a:ext uri="{9D8B030D-6E8A-4147-A177-3AD203B41FA5}">
                      <a16:colId xmlns:a16="http://schemas.microsoft.com/office/drawing/2014/main" val="1776114101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3386578432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1590906909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682377796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2994411968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20969951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3335539100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2087088844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1881495052"/>
                    </a:ext>
                  </a:extLst>
                </a:gridCol>
              </a:tblGrid>
              <a:tr h="1409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45710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54133"/>
              </p:ext>
            </p:extLst>
          </p:nvPr>
        </p:nvGraphicFramePr>
        <p:xfrm>
          <a:off x="362684" y="5169495"/>
          <a:ext cx="9037634" cy="563761"/>
        </p:xfrm>
        <a:graphic>
          <a:graphicData uri="http://schemas.openxmlformats.org/drawingml/2006/table">
            <a:tbl>
              <a:tblPr/>
              <a:tblGrid>
                <a:gridCol w="39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677">
                  <a:extLst>
                    <a:ext uri="{9D8B030D-6E8A-4147-A177-3AD203B41FA5}">
                      <a16:colId xmlns:a16="http://schemas.microsoft.com/office/drawing/2014/main" val="4253853028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4035726718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906236864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300653535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4132321049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4166332447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1797604620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159349436"/>
                    </a:ext>
                  </a:extLst>
                </a:gridCol>
              </a:tblGrid>
              <a:tr h="1409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53730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49545"/>
              </p:ext>
            </p:extLst>
          </p:nvPr>
        </p:nvGraphicFramePr>
        <p:xfrm>
          <a:off x="364270" y="5877520"/>
          <a:ext cx="9036047" cy="431800"/>
        </p:xfrm>
        <a:graphic>
          <a:graphicData uri="http://schemas.openxmlformats.org/drawingml/2006/table">
            <a:tbl>
              <a:tblPr/>
              <a:tblGrid>
                <a:gridCol w="704529">
                  <a:extLst>
                    <a:ext uri="{9D8B030D-6E8A-4147-A177-3AD203B41FA5}">
                      <a16:colId xmlns:a16="http://schemas.microsoft.com/office/drawing/2014/main" val="393206023"/>
                    </a:ext>
                  </a:extLst>
                </a:gridCol>
                <a:gridCol w="966026">
                  <a:extLst>
                    <a:ext uri="{9D8B030D-6E8A-4147-A177-3AD203B41FA5}">
                      <a16:colId xmlns:a16="http://schemas.microsoft.com/office/drawing/2014/main" val="3588976106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3074379037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544011940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369752719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3951210843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611903794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54"/>
          <p:cNvSpPr>
            <a:spLocks noChangeArrowheads="1"/>
          </p:cNvSpPr>
          <p:nvPr/>
        </p:nvSpPr>
        <p:spPr bwMode="auto">
          <a:xfrm>
            <a:off x="301626" y="5056959"/>
            <a:ext cx="9215437" cy="132436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한쪽 모서리가 둥근 사각형 40"/>
          <p:cNvSpPr/>
          <p:nvPr/>
        </p:nvSpPr>
        <p:spPr bwMode="auto">
          <a:xfrm>
            <a:off x="319088" y="4869160"/>
            <a:ext cx="7143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로케이션</a:t>
            </a:r>
          </a:p>
        </p:txBody>
      </p:sp>
      <p:sp>
        <p:nvSpPr>
          <p:cNvPr id="42" name="한쪽 모서리가 둥근 사각형 41"/>
          <p:cNvSpPr/>
          <p:nvPr/>
        </p:nvSpPr>
        <p:spPr bwMode="auto">
          <a:xfrm>
            <a:off x="1042988" y="4872335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입고예정</a:t>
            </a:r>
          </a:p>
        </p:txBody>
      </p:sp>
      <p:sp>
        <p:nvSpPr>
          <p:cNvPr id="43" name="한쪽 모서리가 둥근 사각형 42"/>
          <p:cNvSpPr/>
          <p:nvPr/>
        </p:nvSpPr>
        <p:spPr bwMode="auto">
          <a:xfrm>
            <a:off x="1723273" y="4869160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4" name="직사각형 51"/>
          <p:cNvSpPr>
            <a:spLocks noChangeArrowheads="1"/>
          </p:cNvSpPr>
          <p:nvPr/>
        </p:nvSpPr>
        <p:spPr bwMode="auto">
          <a:xfrm>
            <a:off x="8475218" y="2041744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5" name="한쪽 모서리가 둥근 사각형 44"/>
          <p:cNvSpPr/>
          <p:nvPr/>
        </p:nvSpPr>
        <p:spPr bwMode="auto">
          <a:xfrm>
            <a:off x="2447173" y="4863036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출고승인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재고현황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</a:p>
        </p:txBody>
      </p:sp>
      <p:sp>
        <p:nvSpPr>
          <p:cNvPr id="4710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710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4711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720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720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1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711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0803"/>
              </p:ext>
            </p:extLst>
          </p:nvPr>
        </p:nvGraphicFramePr>
        <p:xfrm>
          <a:off x="370621" y="1719235"/>
          <a:ext cx="9037634" cy="563761"/>
        </p:xfrm>
        <a:graphic>
          <a:graphicData uri="http://schemas.openxmlformats.org/drawingml/2006/table">
            <a:tbl>
              <a:tblPr/>
              <a:tblGrid>
                <a:gridCol w="39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599">
                  <a:extLst>
                    <a:ext uri="{9D8B030D-6E8A-4147-A177-3AD203B41FA5}">
                      <a16:colId xmlns:a16="http://schemas.microsoft.com/office/drawing/2014/main" val="4253853028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4035726718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906236864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300653535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4132321049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4166332447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1797604620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159349436"/>
                    </a:ext>
                  </a:extLst>
                </a:gridCol>
              </a:tblGrid>
              <a:tr h="1409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예정일자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53730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구매입고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000001234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41603"/>
              </p:ext>
            </p:extLst>
          </p:nvPr>
        </p:nvGraphicFramePr>
        <p:xfrm>
          <a:off x="372207" y="2427260"/>
          <a:ext cx="9036047" cy="431800"/>
        </p:xfrm>
        <a:graphic>
          <a:graphicData uri="http://schemas.openxmlformats.org/drawingml/2006/table">
            <a:tbl>
              <a:tblPr/>
              <a:tblGrid>
                <a:gridCol w="704529">
                  <a:extLst>
                    <a:ext uri="{9D8B030D-6E8A-4147-A177-3AD203B41FA5}">
                      <a16:colId xmlns:a16="http://schemas.microsoft.com/office/drawing/2014/main" val="393206023"/>
                    </a:ext>
                  </a:extLst>
                </a:gridCol>
                <a:gridCol w="966026">
                  <a:extLst>
                    <a:ext uri="{9D8B030D-6E8A-4147-A177-3AD203B41FA5}">
                      <a16:colId xmlns:a16="http://schemas.microsoft.com/office/drawing/2014/main" val="3588976106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3074379037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544011940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369752719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3951210843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611903794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54"/>
          <p:cNvSpPr>
            <a:spLocks noChangeArrowheads="1"/>
          </p:cNvSpPr>
          <p:nvPr/>
        </p:nvSpPr>
        <p:spPr bwMode="auto">
          <a:xfrm>
            <a:off x="309563" y="1606699"/>
            <a:ext cx="9215437" cy="132436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한쪽 모서리가 둥근 사각형 40"/>
          <p:cNvSpPr/>
          <p:nvPr/>
        </p:nvSpPr>
        <p:spPr bwMode="auto">
          <a:xfrm>
            <a:off x="327025" y="1418900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로케이션</a:t>
            </a:r>
          </a:p>
        </p:txBody>
      </p:sp>
      <p:sp>
        <p:nvSpPr>
          <p:cNvPr id="42" name="한쪽 모서리가 둥근 사각형 41"/>
          <p:cNvSpPr/>
          <p:nvPr/>
        </p:nvSpPr>
        <p:spPr bwMode="auto">
          <a:xfrm>
            <a:off x="1050925" y="1422075"/>
            <a:ext cx="7143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입고예정</a:t>
            </a:r>
          </a:p>
        </p:txBody>
      </p:sp>
      <p:sp>
        <p:nvSpPr>
          <p:cNvPr id="43" name="한쪽 모서리가 둥근 사각형 42"/>
          <p:cNvSpPr/>
          <p:nvPr/>
        </p:nvSpPr>
        <p:spPr bwMode="auto">
          <a:xfrm>
            <a:off x="1731210" y="1418900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5" name="한쪽 모서리가 둥근 사각형 44"/>
          <p:cNvSpPr/>
          <p:nvPr/>
        </p:nvSpPr>
        <p:spPr bwMode="auto">
          <a:xfrm>
            <a:off x="2455110" y="1412776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출고승인</a:t>
            </a:r>
          </a:p>
        </p:txBody>
      </p:sp>
      <p:graphicFrame>
        <p:nvGraphicFramePr>
          <p:cNvPr id="3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60232"/>
              </p:ext>
            </p:extLst>
          </p:nvPr>
        </p:nvGraphicFramePr>
        <p:xfrm>
          <a:off x="370620" y="3318567"/>
          <a:ext cx="9037634" cy="563761"/>
        </p:xfrm>
        <a:graphic>
          <a:graphicData uri="http://schemas.openxmlformats.org/drawingml/2006/table">
            <a:tbl>
              <a:tblPr/>
              <a:tblGrid>
                <a:gridCol w="39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599">
                  <a:extLst>
                    <a:ext uri="{9D8B030D-6E8A-4147-A177-3AD203B41FA5}">
                      <a16:colId xmlns:a16="http://schemas.microsoft.com/office/drawing/2014/main" val="4253853028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4035726718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906236864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300653535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4132321049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4166332447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1797604620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159349436"/>
                    </a:ext>
                  </a:extLst>
                </a:gridCol>
              </a:tblGrid>
              <a:tr h="1409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예정일자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53730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000001234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25584"/>
              </p:ext>
            </p:extLst>
          </p:nvPr>
        </p:nvGraphicFramePr>
        <p:xfrm>
          <a:off x="372206" y="4026592"/>
          <a:ext cx="9036047" cy="431800"/>
        </p:xfrm>
        <a:graphic>
          <a:graphicData uri="http://schemas.openxmlformats.org/drawingml/2006/table">
            <a:tbl>
              <a:tblPr/>
              <a:tblGrid>
                <a:gridCol w="704529">
                  <a:extLst>
                    <a:ext uri="{9D8B030D-6E8A-4147-A177-3AD203B41FA5}">
                      <a16:colId xmlns:a16="http://schemas.microsoft.com/office/drawing/2014/main" val="393206023"/>
                    </a:ext>
                  </a:extLst>
                </a:gridCol>
                <a:gridCol w="966026">
                  <a:extLst>
                    <a:ext uri="{9D8B030D-6E8A-4147-A177-3AD203B41FA5}">
                      <a16:colId xmlns:a16="http://schemas.microsoft.com/office/drawing/2014/main" val="3588976106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3074379037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544011940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369752719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3951210843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1611903794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54"/>
          <p:cNvSpPr>
            <a:spLocks noChangeArrowheads="1"/>
          </p:cNvSpPr>
          <p:nvPr/>
        </p:nvSpPr>
        <p:spPr bwMode="auto">
          <a:xfrm>
            <a:off x="309562" y="3206031"/>
            <a:ext cx="9215437" cy="132436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한쪽 모서리가 둥근 사각형 40"/>
          <p:cNvSpPr/>
          <p:nvPr/>
        </p:nvSpPr>
        <p:spPr bwMode="auto">
          <a:xfrm>
            <a:off x="327024" y="3018232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로케이션</a:t>
            </a:r>
          </a:p>
        </p:txBody>
      </p:sp>
      <p:sp>
        <p:nvSpPr>
          <p:cNvPr id="49" name="한쪽 모서리가 둥근 사각형 41"/>
          <p:cNvSpPr/>
          <p:nvPr/>
        </p:nvSpPr>
        <p:spPr bwMode="auto">
          <a:xfrm>
            <a:off x="1050924" y="3021407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입고예정</a:t>
            </a:r>
          </a:p>
        </p:txBody>
      </p:sp>
      <p:sp>
        <p:nvSpPr>
          <p:cNvPr id="50" name="한쪽 모서리가 둥근 사각형 42"/>
          <p:cNvSpPr/>
          <p:nvPr/>
        </p:nvSpPr>
        <p:spPr bwMode="auto">
          <a:xfrm>
            <a:off x="1731209" y="3018232"/>
            <a:ext cx="7143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51" name="한쪽 모서리가 둥근 사각형 44"/>
          <p:cNvSpPr/>
          <p:nvPr/>
        </p:nvSpPr>
        <p:spPr bwMode="auto">
          <a:xfrm>
            <a:off x="2455109" y="3012108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출고승인</a:t>
            </a:r>
          </a:p>
        </p:txBody>
      </p:sp>
      <p:graphicFrame>
        <p:nvGraphicFramePr>
          <p:cNvPr id="5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3440"/>
              </p:ext>
            </p:extLst>
          </p:nvPr>
        </p:nvGraphicFramePr>
        <p:xfrm>
          <a:off x="370619" y="4921965"/>
          <a:ext cx="6623493" cy="563761"/>
        </p:xfrm>
        <a:graphic>
          <a:graphicData uri="http://schemas.openxmlformats.org/drawingml/2006/table">
            <a:tbl>
              <a:tblPr/>
              <a:tblGrid>
                <a:gridCol w="39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599">
                  <a:extLst>
                    <a:ext uri="{9D8B030D-6E8A-4147-A177-3AD203B41FA5}">
                      <a16:colId xmlns:a16="http://schemas.microsoft.com/office/drawing/2014/main" val="4253853028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989">
                  <a:extLst>
                    <a:ext uri="{9D8B030D-6E8A-4147-A177-3AD203B41FA5}">
                      <a16:colId xmlns:a16="http://schemas.microsoft.com/office/drawing/2014/main" val="4035726718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2300653535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4132321049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4166332447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1797604620"/>
                    </a:ext>
                  </a:extLst>
                </a:gridCol>
                <a:gridCol w="642384">
                  <a:extLst>
                    <a:ext uri="{9D8B030D-6E8A-4147-A177-3AD203B41FA5}">
                      <a16:colId xmlns:a16="http://schemas.microsoft.com/office/drawing/2014/main" val="159349436"/>
                    </a:ext>
                  </a:extLst>
                </a:gridCol>
              </a:tblGrid>
              <a:tr h="1409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예정일자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53730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000001234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4"/>
          <p:cNvSpPr>
            <a:spLocks noChangeArrowheads="1"/>
          </p:cNvSpPr>
          <p:nvPr/>
        </p:nvSpPr>
        <p:spPr bwMode="auto">
          <a:xfrm>
            <a:off x="309561" y="4809429"/>
            <a:ext cx="9215437" cy="132436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한쪽 모서리가 둥근 사각형 40"/>
          <p:cNvSpPr/>
          <p:nvPr/>
        </p:nvSpPr>
        <p:spPr bwMode="auto">
          <a:xfrm>
            <a:off x="327023" y="4621630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로케이션</a:t>
            </a:r>
          </a:p>
        </p:txBody>
      </p:sp>
      <p:sp>
        <p:nvSpPr>
          <p:cNvPr id="56" name="한쪽 모서리가 둥근 사각형 41"/>
          <p:cNvSpPr/>
          <p:nvPr/>
        </p:nvSpPr>
        <p:spPr bwMode="auto">
          <a:xfrm>
            <a:off x="1050923" y="4624805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입고예정</a:t>
            </a:r>
          </a:p>
        </p:txBody>
      </p:sp>
      <p:sp>
        <p:nvSpPr>
          <p:cNvPr id="57" name="한쪽 모서리가 둥근 사각형 42"/>
          <p:cNvSpPr/>
          <p:nvPr/>
        </p:nvSpPr>
        <p:spPr bwMode="auto">
          <a:xfrm>
            <a:off x="1731208" y="4621630"/>
            <a:ext cx="714375" cy="214312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58" name="한쪽 모서리가 둥근 사각형 44"/>
          <p:cNvSpPr/>
          <p:nvPr/>
        </p:nvSpPr>
        <p:spPr bwMode="auto">
          <a:xfrm>
            <a:off x="2455108" y="4615506"/>
            <a:ext cx="714375" cy="214312"/>
          </a:xfrm>
          <a:prstGeom prst="round1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000" tIns="36000" rIns="18000" bIns="36000" anchor="ctr" anchorCtr="1"/>
          <a:lstStyle/>
          <a:p>
            <a:pPr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출고승인</a:t>
            </a:r>
          </a:p>
        </p:txBody>
      </p:sp>
    </p:spTree>
    <p:extLst>
      <p:ext uri="{BB962C8B-B14F-4D97-AF65-F5344CB8AC3E}">
        <p14:creationId xmlns:p14="http://schemas.microsoft.com/office/powerpoint/2010/main" val="78681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재고현황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</a:p>
        </p:txBody>
      </p:sp>
      <p:sp>
        <p:nvSpPr>
          <p:cNvPr id="49155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6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9157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4915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925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925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16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16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9162" name="그룹 71"/>
          <p:cNvGrpSpPr>
            <a:grpSpLocks/>
          </p:cNvGrpSpPr>
          <p:nvPr/>
        </p:nvGrpSpPr>
        <p:grpSpPr bwMode="auto">
          <a:xfrm>
            <a:off x="3162300" y="1295400"/>
            <a:ext cx="2071688" cy="230188"/>
            <a:chOff x="3238492" y="1428736"/>
            <a:chExt cx="2071698" cy="230832"/>
          </a:xfrm>
        </p:grpSpPr>
        <p:sp>
          <p:nvSpPr>
            <p:cNvPr id="4925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4925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163" name="직사각형 33"/>
          <p:cNvSpPr>
            <a:spLocks noChangeArrowheads="1"/>
          </p:cNvSpPr>
          <p:nvPr/>
        </p:nvSpPr>
        <p:spPr bwMode="auto">
          <a:xfrm>
            <a:off x="52863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4" name="직사각형 66"/>
          <p:cNvSpPr>
            <a:spLocks noChangeArrowheads="1"/>
          </p:cNvSpPr>
          <p:nvPr/>
        </p:nvSpPr>
        <p:spPr bwMode="auto">
          <a:xfrm>
            <a:off x="54832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5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49166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4924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4924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167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8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169" name="그룹 71"/>
          <p:cNvGrpSpPr>
            <a:grpSpLocks/>
          </p:cNvGrpSpPr>
          <p:nvPr/>
        </p:nvGrpSpPr>
        <p:grpSpPr bwMode="auto">
          <a:xfrm>
            <a:off x="6289675" y="1300163"/>
            <a:ext cx="2071688" cy="230187"/>
            <a:chOff x="3238492" y="1428736"/>
            <a:chExt cx="2071698" cy="230832"/>
          </a:xfrm>
        </p:grpSpPr>
        <p:sp>
          <p:nvSpPr>
            <p:cNvPr id="4924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4924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170" name="직사각형 33"/>
          <p:cNvSpPr>
            <a:spLocks noChangeArrowheads="1"/>
          </p:cNvSpPr>
          <p:nvPr/>
        </p:nvSpPr>
        <p:spPr bwMode="auto">
          <a:xfrm>
            <a:off x="8413750" y="13096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71" name="직사각형 66"/>
          <p:cNvSpPr>
            <a:spLocks noChangeArrowheads="1"/>
          </p:cNvSpPr>
          <p:nvPr/>
        </p:nvSpPr>
        <p:spPr bwMode="auto">
          <a:xfrm>
            <a:off x="8610600" y="13065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57051"/>
              </p:ext>
            </p:extLst>
          </p:nvPr>
        </p:nvGraphicFramePr>
        <p:xfrm>
          <a:off x="379413" y="2513013"/>
          <a:ext cx="9037642" cy="635866"/>
        </p:xfrm>
        <a:graphic>
          <a:graphicData uri="http://schemas.openxmlformats.org/drawingml/2006/table">
            <a:tbl>
              <a:tblPr/>
              <a:tblGrid>
                <a:gridCol w="24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996203912"/>
                    </a:ext>
                  </a:extLst>
                </a:gridCol>
                <a:gridCol w="560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483">
                  <a:extLst>
                    <a:ext uri="{9D8B030D-6E8A-4147-A177-3AD203B41FA5}">
                      <a16:colId xmlns:a16="http://schemas.microsoft.com/office/drawing/2014/main" val="3500108918"/>
                    </a:ext>
                  </a:extLst>
                </a:gridCol>
                <a:gridCol w="5604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21516862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721580915"/>
                    </a:ext>
                  </a:extLst>
                </a:gridCol>
                <a:gridCol w="566121">
                  <a:extLst>
                    <a:ext uri="{9D8B030D-6E8A-4147-A177-3AD203B41FA5}">
                      <a16:colId xmlns:a16="http://schemas.microsoft.com/office/drawing/2014/main" val="1569379475"/>
                    </a:ext>
                  </a:extLst>
                </a:gridCol>
                <a:gridCol w="4096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6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6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9629">
                  <a:extLst>
                    <a:ext uri="{9D8B030D-6E8A-4147-A177-3AD203B41FA5}">
                      <a16:colId xmlns:a16="http://schemas.microsoft.com/office/drawing/2014/main" val="1498361104"/>
                    </a:ext>
                  </a:extLst>
                </a:gridCol>
                <a:gridCol w="409629">
                  <a:extLst>
                    <a:ext uri="{9D8B030D-6E8A-4147-A177-3AD203B41FA5}">
                      <a16:colId xmlns:a16="http://schemas.microsoft.com/office/drawing/2014/main" val="2943260624"/>
                    </a:ext>
                  </a:extLst>
                </a:gridCol>
                <a:gridCol w="409629">
                  <a:extLst>
                    <a:ext uri="{9D8B030D-6E8A-4147-A177-3AD203B41FA5}">
                      <a16:colId xmlns:a16="http://schemas.microsoft.com/office/drawing/2014/main" val="1013634608"/>
                    </a:ext>
                  </a:extLst>
                </a:gridCol>
              </a:tblGrid>
              <a:tr h="1409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총재고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54820"/>
                  </a:ext>
                </a:extLst>
              </a:tr>
              <a:tr h="169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587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243" name="그룹 71"/>
          <p:cNvGrpSpPr>
            <a:grpSpLocks/>
          </p:cNvGrpSpPr>
          <p:nvPr/>
        </p:nvGrpSpPr>
        <p:grpSpPr bwMode="auto">
          <a:xfrm>
            <a:off x="20638" y="1665288"/>
            <a:ext cx="2071687" cy="230187"/>
            <a:chOff x="3238492" y="1428736"/>
            <a:chExt cx="2071698" cy="230832"/>
          </a:xfrm>
        </p:grpSpPr>
        <p:sp>
          <p:nvSpPr>
            <p:cNvPr id="4924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4924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41744"/>
              </p:ext>
            </p:extLst>
          </p:nvPr>
        </p:nvGraphicFramePr>
        <p:xfrm>
          <a:off x="381001" y="3253965"/>
          <a:ext cx="9036050" cy="431800"/>
        </p:xfrm>
        <a:graphic>
          <a:graphicData uri="http://schemas.openxmlformats.org/drawingml/2006/table">
            <a:tbl>
              <a:tblPr/>
              <a:tblGrid>
                <a:gridCol w="71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093">
                  <a:extLst>
                    <a:ext uri="{9D8B030D-6E8A-4147-A177-3AD203B41FA5}">
                      <a16:colId xmlns:a16="http://schemas.microsoft.com/office/drawing/2014/main" val="393206023"/>
                    </a:ext>
                  </a:extLst>
                </a:gridCol>
                <a:gridCol w="890014">
                  <a:extLst>
                    <a:ext uri="{9D8B030D-6E8A-4147-A177-3AD203B41FA5}">
                      <a16:colId xmlns:a16="http://schemas.microsoft.com/office/drawing/2014/main" val="3588976106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074379037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544011940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369752719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951210843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611903794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35" name="직사각형 51"/>
          <p:cNvSpPr>
            <a:spLocks noChangeArrowheads="1"/>
          </p:cNvSpPr>
          <p:nvPr/>
        </p:nvSpPr>
        <p:spPr bwMode="auto">
          <a:xfrm>
            <a:off x="8475218" y="2041744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재고현황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-LOT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03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0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5120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5120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5130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5130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20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1209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1210" name="그룹 71"/>
          <p:cNvGrpSpPr>
            <a:grpSpLocks/>
          </p:cNvGrpSpPr>
          <p:nvPr/>
        </p:nvGrpSpPr>
        <p:grpSpPr bwMode="auto">
          <a:xfrm>
            <a:off x="3162300" y="1295400"/>
            <a:ext cx="2071688" cy="230188"/>
            <a:chOff x="3238492" y="1428736"/>
            <a:chExt cx="2071698" cy="230832"/>
          </a:xfrm>
        </p:grpSpPr>
        <p:sp>
          <p:nvSpPr>
            <p:cNvPr id="5129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5129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211" name="직사각형 33"/>
          <p:cNvSpPr>
            <a:spLocks noChangeArrowheads="1"/>
          </p:cNvSpPr>
          <p:nvPr/>
        </p:nvSpPr>
        <p:spPr bwMode="auto">
          <a:xfrm>
            <a:off x="52863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12" name="직사각형 66"/>
          <p:cNvSpPr>
            <a:spLocks noChangeArrowheads="1"/>
          </p:cNvSpPr>
          <p:nvPr/>
        </p:nvSpPr>
        <p:spPr bwMode="auto">
          <a:xfrm>
            <a:off x="54832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13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51214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5129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5129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215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16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217" name="그룹 71"/>
          <p:cNvGrpSpPr>
            <a:grpSpLocks/>
          </p:cNvGrpSpPr>
          <p:nvPr/>
        </p:nvGrpSpPr>
        <p:grpSpPr bwMode="auto">
          <a:xfrm>
            <a:off x="6289675" y="1300163"/>
            <a:ext cx="2071688" cy="230187"/>
            <a:chOff x="3238492" y="1428736"/>
            <a:chExt cx="2071698" cy="230832"/>
          </a:xfrm>
        </p:grpSpPr>
        <p:sp>
          <p:nvSpPr>
            <p:cNvPr id="5129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5129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218" name="직사각형 33"/>
          <p:cNvSpPr>
            <a:spLocks noChangeArrowheads="1"/>
          </p:cNvSpPr>
          <p:nvPr/>
        </p:nvSpPr>
        <p:spPr bwMode="auto">
          <a:xfrm>
            <a:off x="8413750" y="13096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19" name="직사각형 66"/>
          <p:cNvSpPr>
            <a:spLocks noChangeArrowheads="1"/>
          </p:cNvSpPr>
          <p:nvPr/>
        </p:nvSpPr>
        <p:spPr bwMode="auto">
          <a:xfrm>
            <a:off x="8610600" y="13065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71"/>
          <p:cNvGrpSpPr>
            <a:grpSpLocks/>
          </p:cNvGrpSpPr>
          <p:nvPr/>
        </p:nvGrpSpPr>
        <p:grpSpPr bwMode="auto">
          <a:xfrm>
            <a:off x="9525" y="1614488"/>
            <a:ext cx="2071688" cy="230187"/>
            <a:chOff x="3238492" y="1428736"/>
            <a:chExt cx="2071698" cy="230832"/>
          </a:xfrm>
        </p:grpSpPr>
        <p:sp>
          <p:nvSpPr>
            <p:cNvPr id="3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입고일자</a:t>
              </a:r>
            </a:p>
          </p:txBody>
        </p:sp>
        <p:sp>
          <p:nvSpPr>
            <p:cNvPr id="3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직사각형 33"/>
          <p:cNvSpPr>
            <a:spLocks noChangeArrowheads="1"/>
          </p:cNvSpPr>
          <p:nvPr/>
        </p:nvSpPr>
        <p:spPr bwMode="auto">
          <a:xfrm>
            <a:off x="2133600" y="1624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71"/>
          <p:cNvGrpSpPr>
            <a:grpSpLocks/>
          </p:cNvGrpSpPr>
          <p:nvPr/>
        </p:nvGrpSpPr>
        <p:grpSpPr bwMode="auto">
          <a:xfrm>
            <a:off x="3219582" y="1609957"/>
            <a:ext cx="2071688" cy="230187"/>
            <a:chOff x="3238492" y="1428736"/>
            <a:chExt cx="2071698" cy="230832"/>
          </a:xfrm>
        </p:grpSpPr>
        <p:sp>
          <p:nvSpPr>
            <p:cNvPr id="3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제조일자</a:t>
              </a:r>
            </a:p>
          </p:txBody>
        </p:sp>
        <p:sp>
          <p:nvSpPr>
            <p:cNvPr id="3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3"/>
          <p:cNvSpPr>
            <a:spLocks noChangeArrowheads="1"/>
          </p:cNvSpPr>
          <p:nvPr/>
        </p:nvSpPr>
        <p:spPr bwMode="auto">
          <a:xfrm>
            <a:off x="5343657" y="161948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71"/>
          <p:cNvGrpSpPr>
            <a:grpSpLocks/>
          </p:cNvGrpSpPr>
          <p:nvPr/>
        </p:nvGrpSpPr>
        <p:grpSpPr bwMode="auto">
          <a:xfrm>
            <a:off x="6289675" y="1596342"/>
            <a:ext cx="2071688" cy="230187"/>
            <a:chOff x="3238492" y="1428736"/>
            <a:chExt cx="2071698" cy="230832"/>
          </a:xfrm>
        </p:grpSpPr>
        <p:sp>
          <p:nvSpPr>
            <p:cNvPr id="4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유통일자</a:t>
              </a:r>
            </a:p>
          </p:txBody>
        </p:sp>
        <p:sp>
          <p:nvSpPr>
            <p:cNvPr id="4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직사각형 33"/>
          <p:cNvSpPr>
            <a:spLocks noChangeArrowheads="1"/>
          </p:cNvSpPr>
          <p:nvPr/>
        </p:nvSpPr>
        <p:spPr bwMode="auto">
          <a:xfrm>
            <a:off x="8413750" y="160586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71"/>
          <p:cNvGrpSpPr>
            <a:grpSpLocks/>
          </p:cNvGrpSpPr>
          <p:nvPr/>
        </p:nvGrpSpPr>
        <p:grpSpPr bwMode="auto">
          <a:xfrm>
            <a:off x="16347" y="1916832"/>
            <a:ext cx="2071688" cy="230187"/>
            <a:chOff x="3238492" y="1428736"/>
            <a:chExt cx="2071698" cy="230832"/>
          </a:xfrm>
        </p:grpSpPr>
        <p:sp>
          <p:nvSpPr>
            <p:cNvPr id="4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LOT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71"/>
          <p:cNvGrpSpPr>
            <a:grpSpLocks/>
          </p:cNvGrpSpPr>
          <p:nvPr/>
        </p:nvGrpSpPr>
        <p:grpSpPr bwMode="auto">
          <a:xfrm>
            <a:off x="3220086" y="1916832"/>
            <a:ext cx="2071688" cy="230187"/>
            <a:chOff x="3238492" y="1428736"/>
            <a:chExt cx="2071698" cy="230832"/>
          </a:xfrm>
        </p:grpSpPr>
        <p:sp>
          <p:nvSpPr>
            <p:cNvPr id="4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LOT ID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직사각형 51"/>
          <p:cNvSpPr>
            <a:spLocks noChangeArrowheads="1"/>
          </p:cNvSpPr>
          <p:nvPr/>
        </p:nvSpPr>
        <p:spPr bwMode="auto">
          <a:xfrm>
            <a:off x="9026525" y="215203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8475218" y="2142724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aphicFrame>
        <p:nvGraphicFramePr>
          <p:cNvPr id="5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52538"/>
              </p:ext>
            </p:extLst>
          </p:nvPr>
        </p:nvGraphicFramePr>
        <p:xfrm>
          <a:off x="372815" y="3042837"/>
          <a:ext cx="8966075" cy="635866"/>
        </p:xfrm>
        <a:graphic>
          <a:graphicData uri="http://schemas.openxmlformats.org/drawingml/2006/table">
            <a:tbl>
              <a:tblPr/>
              <a:tblGrid>
                <a:gridCol w="36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489">
                  <a:extLst>
                    <a:ext uri="{9D8B030D-6E8A-4147-A177-3AD203B41FA5}">
                      <a16:colId xmlns:a16="http://schemas.microsoft.com/office/drawing/2014/main" val="1996203912"/>
                    </a:ext>
                  </a:extLst>
                </a:gridCol>
                <a:gridCol w="57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810">
                  <a:extLst>
                    <a:ext uri="{9D8B030D-6E8A-4147-A177-3AD203B41FA5}">
                      <a16:colId xmlns:a16="http://schemas.microsoft.com/office/drawing/2014/main" val="3500108918"/>
                    </a:ext>
                  </a:extLst>
                </a:gridCol>
                <a:gridCol w="57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38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3853">
                  <a:extLst>
                    <a:ext uri="{9D8B030D-6E8A-4147-A177-3AD203B41FA5}">
                      <a16:colId xmlns:a16="http://schemas.microsoft.com/office/drawing/2014/main" val="4215168625"/>
                    </a:ext>
                  </a:extLst>
                </a:gridCol>
                <a:gridCol w="367316">
                  <a:extLst>
                    <a:ext uri="{9D8B030D-6E8A-4147-A177-3AD203B41FA5}">
                      <a16:colId xmlns:a16="http://schemas.microsoft.com/office/drawing/2014/main" val="1721580915"/>
                    </a:ext>
                  </a:extLst>
                </a:gridCol>
                <a:gridCol w="577562">
                  <a:extLst>
                    <a:ext uri="{9D8B030D-6E8A-4147-A177-3AD203B41FA5}">
                      <a16:colId xmlns:a16="http://schemas.microsoft.com/office/drawing/2014/main" val="1569379475"/>
                    </a:ext>
                  </a:extLst>
                </a:gridCol>
                <a:gridCol w="4179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9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9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908">
                  <a:extLst>
                    <a:ext uri="{9D8B030D-6E8A-4147-A177-3AD203B41FA5}">
                      <a16:colId xmlns:a16="http://schemas.microsoft.com/office/drawing/2014/main" val="1498361104"/>
                    </a:ext>
                  </a:extLst>
                </a:gridCol>
                <a:gridCol w="417908">
                  <a:extLst>
                    <a:ext uri="{9D8B030D-6E8A-4147-A177-3AD203B41FA5}">
                      <a16:colId xmlns:a16="http://schemas.microsoft.com/office/drawing/2014/main" val="2943260624"/>
                    </a:ext>
                  </a:extLst>
                </a:gridCol>
                <a:gridCol w="417908">
                  <a:extLst>
                    <a:ext uri="{9D8B030D-6E8A-4147-A177-3AD203B41FA5}">
                      <a16:colId xmlns:a16="http://schemas.microsoft.com/office/drawing/2014/main" val="1013634608"/>
                    </a:ext>
                  </a:extLst>
                </a:gridCol>
              </a:tblGrid>
              <a:tr h="1409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총재고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54820"/>
                  </a:ext>
                </a:extLst>
              </a:tr>
              <a:tr h="169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587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40105"/>
              </p:ext>
            </p:extLst>
          </p:nvPr>
        </p:nvGraphicFramePr>
        <p:xfrm>
          <a:off x="381000" y="2538979"/>
          <a:ext cx="8957891" cy="431800"/>
        </p:xfrm>
        <a:graphic>
          <a:graphicData uri="http://schemas.openxmlformats.org/drawingml/2006/table">
            <a:tbl>
              <a:tblPr/>
              <a:tblGrid>
                <a:gridCol w="32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803">
                  <a:extLst>
                    <a:ext uri="{9D8B030D-6E8A-4147-A177-3AD203B41FA5}">
                      <a16:colId xmlns:a16="http://schemas.microsoft.com/office/drawing/2014/main" val="3588976106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3074379037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1544011940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1369752719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3951210843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1611903794"/>
                    </a:ext>
                  </a:extLst>
                </a:gridCol>
                <a:gridCol w="772452">
                  <a:extLst>
                    <a:ext uri="{9D8B030D-6E8A-4147-A177-3AD203B41FA5}">
                      <a16:colId xmlns:a16="http://schemas.microsoft.com/office/drawing/2014/main" val="672083721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보충이동등록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819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841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841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9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199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7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99885"/>
              </p:ext>
            </p:extLst>
          </p:nvPr>
        </p:nvGraphicFramePr>
        <p:xfrm>
          <a:off x="436563" y="2435225"/>
          <a:ext cx="9032873" cy="706438"/>
        </p:xfrm>
        <a:graphic>
          <a:graphicData uri="http://schemas.openxmlformats.org/drawingml/2006/table">
            <a:tbl>
              <a:tblPr/>
              <a:tblGrid>
                <a:gridCol w="26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6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1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1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8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7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11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11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11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065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대상로케이션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이동수량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A1-02-02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63" name="직사각형 54"/>
          <p:cNvSpPr>
            <a:spLocks noChangeArrowheads="1"/>
          </p:cNvSpPr>
          <p:nvPr/>
        </p:nvSpPr>
        <p:spPr bwMode="auto">
          <a:xfrm>
            <a:off x="314325" y="2327275"/>
            <a:ext cx="9215438" cy="1606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89" name="직사각형 51"/>
          <p:cNvSpPr>
            <a:spLocks noChangeArrowheads="1"/>
          </p:cNvSpPr>
          <p:nvPr/>
        </p:nvSpPr>
        <p:spPr bwMode="auto">
          <a:xfrm>
            <a:off x="6766719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291" name="직사각형 51"/>
          <p:cNvSpPr>
            <a:spLocks noChangeArrowheads="1"/>
          </p:cNvSpPr>
          <p:nvPr/>
        </p:nvSpPr>
        <p:spPr bwMode="auto">
          <a:xfrm>
            <a:off x="7880350" y="20621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8292" name="직사각형 51"/>
          <p:cNvSpPr>
            <a:spLocks noChangeArrowheads="1"/>
          </p:cNvSpPr>
          <p:nvPr/>
        </p:nvSpPr>
        <p:spPr bwMode="auto">
          <a:xfrm>
            <a:off x="8451850" y="20621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8293" name="직사각형 51"/>
          <p:cNvSpPr>
            <a:spLocks noChangeArrowheads="1"/>
          </p:cNvSpPr>
          <p:nvPr/>
        </p:nvSpPr>
        <p:spPr bwMode="auto">
          <a:xfrm>
            <a:off x="7312025" y="2060575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294" name="직사각형 51"/>
          <p:cNvSpPr>
            <a:spLocks noChangeArrowheads="1"/>
          </p:cNvSpPr>
          <p:nvPr/>
        </p:nvSpPr>
        <p:spPr bwMode="auto">
          <a:xfrm>
            <a:off x="9024938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8295" name="직사각형 51"/>
          <p:cNvSpPr>
            <a:spLocks noChangeArrowheads="1"/>
          </p:cNvSpPr>
          <p:nvPr/>
        </p:nvSpPr>
        <p:spPr bwMode="auto">
          <a:xfrm>
            <a:off x="6195219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grpSp>
        <p:nvGrpSpPr>
          <p:cNvPr id="8296" name="그룹 71"/>
          <p:cNvGrpSpPr>
            <a:grpSpLocks/>
          </p:cNvGrpSpPr>
          <p:nvPr/>
        </p:nvGrpSpPr>
        <p:grpSpPr bwMode="auto">
          <a:xfrm>
            <a:off x="-47625" y="1285875"/>
            <a:ext cx="2071688" cy="230188"/>
            <a:chOff x="3238492" y="1428736"/>
            <a:chExt cx="2071698" cy="230832"/>
          </a:xfrm>
        </p:grpSpPr>
        <p:sp>
          <p:nvSpPr>
            <p:cNvPr id="841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841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97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98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99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840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841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00" name="직사각형 33"/>
          <p:cNvSpPr>
            <a:spLocks noChangeArrowheads="1"/>
          </p:cNvSpPr>
          <p:nvPr/>
        </p:nvSpPr>
        <p:spPr bwMode="auto">
          <a:xfrm>
            <a:off x="52562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1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02" name="그룹 71"/>
          <p:cNvGrpSpPr>
            <a:grpSpLocks/>
          </p:cNvGrpSpPr>
          <p:nvPr/>
        </p:nvGrpSpPr>
        <p:grpSpPr bwMode="auto">
          <a:xfrm>
            <a:off x="-47625" y="1571625"/>
            <a:ext cx="2071688" cy="230188"/>
            <a:chOff x="3238492" y="1428736"/>
            <a:chExt cx="2071698" cy="230832"/>
          </a:xfrm>
        </p:grpSpPr>
        <p:sp>
          <p:nvSpPr>
            <p:cNvPr id="840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840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03" name="직사각형 33"/>
          <p:cNvSpPr>
            <a:spLocks noChangeArrowheads="1"/>
          </p:cNvSpPr>
          <p:nvPr/>
        </p:nvSpPr>
        <p:spPr bwMode="auto">
          <a:xfrm>
            <a:off x="2076450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4" name="직사각형 66"/>
          <p:cNvSpPr>
            <a:spLocks noChangeArrowheads="1"/>
          </p:cNvSpPr>
          <p:nvPr/>
        </p:nvSpPr>
        <p:spPr bwMode="auto">
          <a:xfrm>
            <a:off x="2273300" y="1577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05" name="그룹 71"/>
          <p:cNvGrpSpPr>
            <a:grpSpLocks/>
          </p:cNvGrpSpPr>
          <p:nvPr/>
        </p:nvGrpSpPr>
        <p:grpSpPr bwMode="auto">
          <a:xfrm>
            <a:off x="3132138" y="1577975"/>
            <a:ext cx="2071687" cy="230188"/>
            <a:chOff x="3238492" y="1428736"/>
            <a:chExt cx="2071698" cy="230832"/>
          </a:xfrm>
        </p:grpSpPr>
        <p:sp>
          <p:nvSpPr>
            <p:cNvPr id="840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840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06" name="직사각형 33"/>
          <p:cNvSpPr>
            <a:spLocks noChangeArrowheads="1"/>
          </p:cNvSpPr>
          <p:nvPr/>
        </p:nvSpPr>
        <p:spPr bwMode="auto">
          <a:xfrm>
            <a:off x="5256213" y="1587500"/>
            <a:ext cx="1428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7" name="직사각형 66"/>
          <p:cNvSpPr>
            <a:spLocks noChangeArrowheads="1"/>
          </p:cNvSpPr>
          <p:nvPr/>
        </p:nvSpPr>
        <p:spPr bwMode="auto">
          <a:xfrm>
            <a:off x="5453063" y="15843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4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315" name="TextBox 65"/>
          <p:cNvSpPr txBox="1">
            <a:spLocks noChangeArrowheads="1"/>
          </p:cNvSpPr>
          <p:nvPr/>
        </p:nvSpPr>
        <p:spPr bwMode="auto">
          <a:xfrm>
            <a:off x="309563" y="2098675"/>
            <a:ext cx="9286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94" name="Group 139"/>
          <p:cNvGraphicFramePr>
            <a:graphicFrameLocks noGrp="1"/>
          </p:cNvGraphicFramePr>
          <p:nvPr/>
        </p:nvGraphicFramePr>
        <p:xfrm>
          <a:off x="436563" y="4616450"/>
          <a:ext cx="9016997" cy="704849"/>
        </p:xfrm>
        <a:graphic>
          <a:graphicData uri="http://schemas.openxmlformats.org/drawingml/2006/table">
            <a:tbl>
              <a:tblPr/>
              <a:tblGrid>
                <a:gridCol w="31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8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45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8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060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대상로케이션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이동수량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A1-02-02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69" name="직사각형 54"/>
          <p:cNvSpPr>
            <a:spLocks noChangeArrowheads="1"/>
          </p:cNvSpPr>
          <p:nvPr/>
        </p:nvSpPr>
        <p:spPr bwMode="auto">
          <a:xfrm>
            <a:off x="315913" y="4508500"/>
            <a:ext cx="9215437" cy="1604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96" name="그룹 56"/>
          <p:cNvGrpSpPr>
            <a:grpSpLocks/>
          </p:cNvGrpSpPr>
          <p:nvPr/>
        </p:nvGrpSpPr>
        <p:grpSpPr bwMode="auto">
          <a:xfrm>
            <a:off x="6738938" y="4186238"/>
            <a:ext cx="1928812" cy="230187"/>
            <a:chOff x="2666970" y="1428735"/>
            <a:chExt cx="1928837" cy="231478"/>
          </a:xfrm>
        </p:grpSpPr>
        <p:sp>
          <p:nvSpPr>
            <p:cNvPr id="8399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97" name="직사각형 66"/>
          <p:cNvSpPr>
            <a:spLocks noChangeArrowheads="1"/>
          </p:cNvSpPr>
          <p:nvPr/>
        </p:nvSpPr>
        <p:spPr bwMode="auto">
          <a:xfrm>
            <a:off x="8810625" y="4187825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98" name="직사각형 66"/>
          <p:cNvSpPr>
            <a:spLocks noChangeArrowheads="1"/>
          </p:cNvSpPr>
          <p:nvPr/>
        </p:nvSpPr>
        <p:spPr bwMode="auto">
          <a:xfrm>
            <a:off x="9239250" y="4189413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6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6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33"/>
          <p:cNvSpPr>
            <a:spLocks noChangeArrowheads="1"/>
          </p:cNvSpPr>
          <p:nvPr/>
        </p:nvSpPr>
        <p:spPr bwMode="auto">
          <a:xfrm>
            <a:off x="8185078" y="130650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5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7724"/>
              </p:ext>
            </p:extLst>
          </p:nvPr>
        </p:nvGraphicFramePr>
        <p:xfrm>
          <a:off x="416496" y="3284984"/>
          <a:ext cx="8822757" cy="430212"/>
        </p:xfrm>
        <a:graphic>
          <a:graphicData uri="http://schemas.openxmlformats.org/drawingml/2006/table">
            <a:tbl>
              <a:tblPr/>
              <a:tblGrid>
                <a:gridCol w="496798">
                  <a:extLst>
                    <a:ext uri="{9D8B030D-6E8A-4147-A177-3AD203B41FA5}">
                      <a16:colId xmlns:a16="http://schemas.microsoft.com/office/drawing/2014/main" val="2048162783"/>
                    </a:ext>
                  </a:extLst>
                </a:gridCol>
                <a:gridCol w="4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432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17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095">
                  <a:extLst>
                    <a:ext uri="{9D8B030D-6E8A-4147-A177-3AD203B41FA5}">
                      <a16:colId xmlns:a16="http://schemas.microsoft.com/office/drawing/2014/main" val="372792690"/>
                    </a:ext>
                  </a:extLst>
                </a:gridCol>
                <a:gridCol w="606095">
                  <a:extLst>
                    <a:ext uri="{9D8B030D-6E8A-4147-A177-3AD203B41FA5}">
                      <a16:colId xmlns:a16="http://schemas.microsoft.com/office/drawing/2014/main" val="3247405626"/>
                    </a:ext>
                  </a:extLst>
                </a:gridCol>
                <a:gridCol w="606095">
                  <a:extLst>
                    <a:ext uri="{9D8B030D-6E8A-4147-A177-3AD203B41FA5}">
                      <a16:colId xmlns:a16="http://schemas.microsoft.com/office/drawing/2014/main" val="3673308141"/>
                    </a:ext>
                  </a:extLst>
                </a:gridCol>
                <a:gridCol w="606095">
                  <a:extLst>
                    <a:ext uri="{9D8B030D-6E8A-4147-A177-3AD203B41FA5}">
                      <a16:colId xmlns:a16="http://schemas.microsoft.com/office/drawing/2014/main" val="2560292337"/>
                    </a:ext>
                  </a:extLst>
                </a:gridCol>
                <a:gridCol w="606095">
                  <a:extLst>
                    <a:ext uri="{9D8B030D-6E8A-4147-A177-3AD203B41FA5}">
                      <a16:colId xmlns:a16="http://schemas.microsoft.com/office/drawing/2014/main" val="2676470772"/>
                    </a:ext>
                  </a:extLst>
                </a:gridCol>
                <a:gridCol w="606095">
                  <a:extLst>
                    <a:ext uri="{9D8B030D-6E8A-4147-A177-3AD203B41FA5}">
                      <a16:colId xmlns:a16="http://schemas.microsoft.com/office/drawing/2014/main" val="2299040531"/>
                    </a:ext>
                  </a:extLst>
                </a:gridCol>
                <a:gridCol w="627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보충이동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404717"/>
              </p:ext>
            </p:extLst>
          </p:nvPr>
        </p:nvGraphicFramePr>
        <p:xfrm>
          <a:off x="6519950" y="5440829"/>
          <a:ext cx="2864683" cy="430212"/>
        </p:xfrm>
        <a:graphic>
          <a:graphicData uri="http://schemas.openxmlformats.org/drawingml/2006/table">
            <a:tbl>
              <a:tblPr/>
              <a:tblGrid>
                <a:gridCol w="56887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56887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56887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56887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589199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graphicFrame>
        <p:nvGraphicFramePr>
          <p:cNvPr id="5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77526"/>
              </p:ext>
            </p:extLst>
          </p:nvPr>
        </p:nvGraphicFramePr>
        <p:xfrm>
          <a:off x="428647" y="5445224"/>
          <a:ext cx="6087592" cy="430212"/>
        </p:xfrm>
        <a:graphic>
          <a:graphicData uri="http://schemas.openxmlformats.org/drawingml/2006/table">
            <a:tbl>
              <a:tblPr/>
              <a:tblGrid>
                <a:gridCol w="51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34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3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086">
                  <a:extLst>
                    <a:ext uri="{9D8B030D-6E8A-4147-A177-3AD203B41FA5}">
                      <a16:colId xmlns:a16="http://schemas.microsoft.com/office/drawing/2014/main" val="3503463766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보충이동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재고현황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통합재고</a:t>
            </a:r>
          </a:p>
        </p:txBody>
      </p:sp>
      <p:sp>
        <p:nvSpPr>
          <p:cNvPr id="53251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25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5325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53254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5325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5334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5334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25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325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3258" name="그룹 71"/>
          <p:cNvGrpSpPr>
            <a:grpSpLocks/>
          </p:cNvGrpSpPr>
          <p:nvPr/>
        </p:nvGrpSpPr>
        <p:grpSpPr bwMode="auto">
          <a:xfrm>
            <a:off x="3162300" y="1295400"/>
            <a:ext cx="2071688" cy="230188"/>
            <a:chOff x="3238492" y="1428736"/>
            <a:chExt cx="2071698" cy="230832"/>
          </a:xfrm>
        </p:grpSpPr>
        <p:sp>
          <p:nvSpPr>
            <p:cNvPr id="5334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5334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259" name="직사각형 33"/>
          <p:cNvSpPr>
            <a:spLocks noChangeArrowheads="1"/>
          </p:cNvSpPr>
          <p:nvPr/>
        </p:nvSpPr>
        <p:spPr bwMode="auto">
          <a:xfrm>
            <a:off x="52863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260" name="직사각형 66"/>
          <p:cNvSpPr>
            <a:spLocks noChangeArrowheads="1"/>
          </p:cNvSpPr>
          <p:nvPr/>
        </p:nvSpPr>
        <p:spPr bwMode="auto">
          <a:xfrm>
            <a:off x="54832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261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53262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5334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5334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263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264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41841"/>
              </p:ext>
            </p:extLst>
          </p:nvPr>
        </p:nvGraphicFramePr>
        <p:xfrm>
          <a:off x="344488" y="2518070"/>
          <a:ext cx="4320480" cy="550890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0108204"/>
                    </a:ext>
                  </a:extLst>
                </a:gridCol>
              </a:tblGrid>
              <a:tr h="2628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1974"/>
              </p:ext>
            </p:extLst>
          </p:nvPr>
        </p:nvGraphicFramePr>
        <p:xfrm>
          <a:off x="4664968" y="2514252"/>
          <a:ext cx="4713913" cy="555947"/>
        </p:xfrm>
        <a:graphic>
          <a:graphicData uri="http://schemas.openxmlformats.org/drawingml/2006/table">
            <a:tbl>
              <a:tblPr/>
              <a:tblGrid>
                <a:gridCol w="410866">
                  <a:extLst>
                    <a:ext uri="{9D8B030D-6E8A-4147-A177-3AD203B41FA5}">
                      <a16:colId xmlns:a16="http://schemas.microsoft.com/office/drawing/2014/main" val="2135906598"/>
                    </a:ext>
                  </a:extLst>
                </a:gridCol>
                <a:gridCol w="425576">
                  <a:extLst>
                    <a:ext uri="{9D8B030D-6E8A-4147-A177-3AD203B41FA5}">
                      <a16:colId xmlns:a16="http://schemas.microsoft.com/office/drawing/2014/main" val="154660840"/>
                    </a:ext>
                  </a:extLst>
                </a:gridCol>
                <a:gridCol w="354646">
                  <a:extLst>
                    <a:ext uri="{9D8B030D-6E8A-4147-A177-3AD203B41FA5}">
                      <a16:colId xmlns:a16="http://schemas.microsoft.com/office/drawing/2014/main" val="2997428779"/>
                    </a:ext>
                  </a:extLst>
                </a:gridCol>
                <a:gridCol w="496505">
                  <a:extLst>
                    <a:ext uri="{9D8B030D-6E8A-4147-A177-3AD203B41FA5}">
                      <a16:colId xmlns:a16="http://schemas.microsoft.com/office/drawing/2014/main" val="1783875098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459455591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416772632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85772473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830043009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1289610214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593646870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3419902396"/>
                    </a:ext>
                  </a:extLst>
                </a:gridCol>
                <a:gridCol w="378290">
                  <a:extLst>
                    <a:ext uri="{9D8B030D-6E8A-4147-A177-3AD203B41FA5}">
                      <a16:colId xmlns:a16="http://schemas.microsoft.com/office/drawing/2014/main" val="4119645292"/>
                    </a:ext>
                  </a:extLst>
                </a:gridCol>
              </a:tblGrid>
              <a:tr h="1409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816715"/>
                  </a:ext>
                </a:extLst>
              </a:tr>
              <a:tr h="1409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09322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172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임박재고</a:t>
            </a:r>
          </a:p>
        </p:txBody>
      </p:sp>
      <p:sp>
        <p:nvSpPr>
          <p:cNvPr id="55299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300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55301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55302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55303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5540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5540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304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30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306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55378" name="그룹 71"/>
          <p:cNvGrpSpPr>
            <a:grpSpLocks/>
          </p:cNvGrpSpPr>
          <p:nvPr/>
        </p:nvGrpSpPr>
        <p:grpSpPr bwMode="auto">
          <a:xfrm>
            <a:off x="3162300" y="1295400"/>
            <a:ext cx="2071688" cy="230188"/>
            <a:chOff x="3238492" y="1428736"/>
            <a:chExt cx="2071698" cy="230832"/>
          </a:xfrm>
        </p:grpSpPr>
        <p:sp>
          <p:nvSpPr>
            <p:cNvPr id="5540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5540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379" name="직사각형 33"/>
          <p:cNvSpPr>
            <a:spLocks noChangeArrowheads="1"/>
          </p:cNvSpPr>
          <p:nvPr/>
        </p:nvSpPr>
        <p:spPr bwMode="auto">
          <a:xfrm>
            <a:off x="52863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380" name="직사각형 66"/>
          <p:cNvSpPr>
            <a:spLocks noChangeArrowheads="1"/>
          </p:cNvSpPr>
          <p:nvPr/>
        </p:nvSpPr>
        <p:spPr bwMode="auto">
          <a:xfrm>
            <a:off x="54832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381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5540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5540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382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383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384" name="그룹 71"/>
          <p:cNvGrpSpPr>
            <a:grpSpLocks/>
          </p:cNvGrpSpPr>
          <p:nvPr/>
        </p:nvGrpSpPr>
        <p:grpSpPr bwMode="auto">
          <a:xfrm>
            <a:off x="6289675" y="1300163"/>
            <a:ext cx="2071688" cy="230187"/>
            <a:chOff x="3238492" y="1428736"/>
            <a:chExt cx="2071698" cy="230832"/>
          </a:xfrm>
        </p:grpSpPr>
        <p:sp>
          <p:nvSpPr>
            <p:cNvPr id="5540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5540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385" name="직사각형 33"/>
          <p:cNvSpPr>
            <a:spLocks noChangeArrowheads="1"/>
          </p:cNvSpPr>
          <p:nvPr/>
        </p:nvSpPr>
        <p:spPr bwMode="auto">
          <a:xfrm>
            <a:off x="8413750" y="13096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386" name="직사각형 66"/>
          <p:cNvSpPr>
            <a:spLocks noChangeArrowheads="1"/>
          </p:cNvSpPr>
          <p:nvPr/>
        </p:nvSpPr>
        <p:spPr bwMode="auto">
          <a:xfrm>
            <a:off x="8610600" y="13065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387" name="그룹 71"/>
          <p:cNvGrpSpPr>
            <a:grpSpLocks/>
          </p:cNvGrpSpPr>
          <p:nvPr/>
        </p:nvGrpSpPr>
        <p:grpSpPr bwMode="auto">
          <a:xfrm>
            <a:off x="7938" y="1574800"/>
            <a:ext cx="2071687" cy="230188"/>
            <a:chOff x="3238492" y="1428736"/>
            <a:chExt cx="2071698" cy="230832"/>
          </a:xfrm>
        </p:grpSpPr>
        <p:sp>
          <p:nvSpPr>
            <p:cNvPr id="5539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유통기한</a:t>
              </a:r>
            </a:p>
          </p:txBody>
        </p:sp>
        <p:sp>
          <p:nvSpPr>
            <p:cNvPr id="5539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389" name="그룹 71"/>
          <p:cNvGrpSpPr>
            <a:grpSpLocks/>
          </p:cNvGrpSpPr>
          <p:nvPr/>
        </p:nvGrpSpPr>
        <p:grpSpPr bwMode="auto">
          <a:xfrm>
            <a:off x="6289675" y="1612900"/>
            <a:ext cx="2071688" cy="230188"/>
            <a:chOff x="3238492" y="1428736"/>
            <a:chExt cx="2071698" cy="230832"/>
          </a:xfrm>
        </p:grpSpPr>
        <p:sp>
          <p:nvSpPr>
            <p:cNvPr id="5539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5539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</p:grpSp>
      <p:sp>
        <p:nvSpPr>
          <p:cNvPr id="55390" name="직사각형 95"/>
          <p:cNvSpPr>
            <a:spLocks noChangeArrowheads="1"/>
          </p:cNvSpPr>
          <p:nvPr/>
        </p:nvSpPr>
        <p:spPr bwMode="auto">
          <a:xfrm>
            <a:off x="2136775" y="1581150"/>
            <a:ext cx="500063" cy="217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55391" name="직사각형 90"/>
          <p:cNvSpPr>
            <a:spLocks noChangeArrowheads="1"/>
          </p:cNvSpPr>
          <p:nvPr/>
        </p:nvSpPr>
        <p:spPr bwMode="auto">
          <a:xfrm>
            <a:off x="2493963" y="15843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392" name="직사각형 69"/>
          <p:cNvSpPr>
            <a:spLocks noChangeArrowheads="1"/>
          </p:cNvSpPr>
          <p:nvPr/>
        </p:nvSpPr>
        <p:spPr bwMode="auto">
          <a:xfrm>
            <a:off x="8218488" y="16160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60282"/>
              </p:ext>
            </p:extLst>
          </p:nvPr>
        </p:nvGraphicFramePr>
        <p:xfrm>
          <a:off x="390385" y="2492896"/>
          <a:ext cx="9037640" cy="635866"/>
        </p:xfrm>
        <a:graphic>
          <a:graphicData uri="http://schemas.openxmlformats.org/drawingml/2006/table">
            <a:tbl>
              <a:tblPr/>
              <a:tblGrid>
                <a:gridCol w="23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96">
                  <a:extLst>
                    <a:ext uri="{9D8B030D-6E8A-4147-A177-3AD203B41FA5}">
                      <a16:colId xmlns:a16="http://schemas.microsoft.com/office/drawing/2014/main" val="644990893"/>
                    </a:ext>
                  </a:extLst>
                </a:gridCol>
                <a:gridCol w="345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496">
                  <a:extLst>
                    <a:ext uri="{9D8B030D-6E8A-4147-A177-3AD203B41FA5}">
                      <a16:colId xmlns:a16="http://schemas.microsoft.com/office/drawing/2014/main" val="1996203912"/>
                    </a:ext>
                  </a:extLst>
                </a:gridCol>
                <a:gridCol w="539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057">
                  <a:extLst>
                    <a:ext uri="{9D8B030D-6E8A-4147-A177-3AD203B41FA5}">
                      <a16:colId xmlns:a16="http://schemas.microsoft.com/office/drawing/2014/main" val="3500108918"/>
                    </a:ext>
                  </a:extLst>
                </a:gridCol>
                <a:gridCol w="539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62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0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021">
                  <a:extLst>
                    <a:ext uri="{9D8B030D-6E8A-4147-A177-3AD203B41FA5}">
                      <a16:colId xmlns:a16="http://schemas.microsoft.com/office/drawing/2014/main" val="4215168625"/>
                    </a:ext>
                  </a:extLst>
                </a:gridCol>
                <a:gridCol w="346276">
                  <a:extLst>
                    <a:ext uri="{9D8B030D-6E8A-4147-A177-3AD203B41FA5}">
                      <a16:colId xmlns:a16="http://schemas.microsoft.com/office/drawing/2014/main" val="1721580915"/>
                    </a:ext>
                  </a:extLst>
                </a:gridCol>
                <a:gridCol w="544479">
                  <a:extLst>
                    <a:ext uri="{9D8B030D-6E8A-4147-A177-3AD203B41FA5}">
                      <a16:colId xmlns:a16="http://schemas.microsoft.com/office/drawing/2014/main" val="1569379475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1498361104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2943260624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1013634608"/>
                    </a:ext>
                  </a:extLst>
                </a:gridCol>
              </a:tblGrid>
              <a:tr h="1409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총재고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54820"/>
                  </a:ext>
                </a:extLst>
              </a:tr>
              <a:tr h="169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587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55802"/>
              </p:ext>
            </p:extLst>
          </p:nvPr>
        </p:nvGraphicFramePr>
        <p:xfrm>
          <a:off x="391973" y="3233848"/>
          <a:ext cx="9036050" cy="431800"/>
        </p:xfrm>
        <a:graphic>
          <a:graphicData uri="http://schemas.openxmlformats.org/drawingml/2006/table">
            <a:tbl>
              <a:tblPr/>
              <a:tblGrid>
                <a:gridCol w="71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093">
                  <a:extLst>
                    <a:ext uri="{9D8B030D-6E8A-4147-A177-3AD203B41FA5}">
                      <a16:colId xmlns:a16="http://schemas.microsoft.com/office/drawing/2014/main" val="393206023"/>
                    </a:ext>
                  </a:extLst>
                </a:gridCol>
                <a:gridCol w="890014">
                  <a:extLst>
                    <a:ext uri="{9D8B030D-6E8A-4147-A177-3AD203B41FA5}">
                      <a16:colId xmlns:a16="http://schemas.microsoft.com/office/drawing/2014/main" val="3588976106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074379037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544011940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369752719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951210843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611903794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체화재고</a:t>
            </a:r>
          </a:p>
        </p:txBody>
      </p:sp>
      <p:sp>
        <p:nvSpPr>
          <p:cNvPr id="57347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4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5734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57350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5735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5745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5745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35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35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7354" name="그룹 71"/>
          <p:cNvGrpSpPr>
            <a:grpSpLocks/>
          </p:cNvGrpSpPr>
          <p:nvPr/>
        </p:nvGrpSpPr>
        <p:grpSpPr bwMode="auto">
          <a:xfrm>
            <a:off x="3162300" y="1295400"/>
            <a:ext cx="2071688" cy="230188"/>
            <a:chOff x="3238492" y="1428736"/>
            <a:chExt cx="2071698" cy="230832"/>
          </a:xfrm>
        </p:grpSpPr>
        <p:sp>
          <p:nvSpPr>
            <p:cNvPr id="5745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5745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355" name="직사각형 33"/>
          <p:cNvSpPr>
            <a:spLocks noChangeArrowheads="1"/>
          </p:cNvSpPr>
          <p:nvPr/>
        </p:nvSpPr>
        <p:spPr bwMode="auto">
          <a:xfrm>
            <a:off x="52863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56" name="직사각형 66"/>
          <p:cNvSpPr>
            <a:spLocks noChangeArrowheads="1"/>
          </p:cNvSpPr>
          <p:nvPr/>
        </p:nvSpPr>
        <p:spPr bwMode="auto">
          <a:xfrm>
            <a:off x="54832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57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57358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5745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5745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359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60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361" name="그룹 71"/>
          <p:cNvGrpSpPr>
            <a:grpSpLocks/>
          </p:cNvGrpSpPr>
          <p:nvPr/>
        </p:nvGrpSpPr>
        <p:grpSpPr bwMode="auto">
          <a:xfrm>
            <a:off x="6289675" y="1300163"/>
            <a:ext cx="2071688" cy="230187"/>
            <a:chOff x="3238492" y="1428736"/>
            <a:chExt cx="2071698" cy="230832"/>
          </a:xfrm>
        </p:grpSpPr>
        <p:sp>
          <p:nvSpPr>
            <p:cNvPr id="5745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5745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362" name="직사각형 33"/>
          <p:cNvSpPr>
            <a:spLocks noChangeArrowheads="1"/>
          </p:cNvSpPr>
          <p:nvPr/>
        </p:nvSpPr>
        <p:spPr bwMode="auto">
          <a:xfrm>
            <a:off x="8413750" y="13096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63" name="직사각형 66"/>
          <p:cNvSpPr>
            <a:spLocks noChangeArrowheads="1"/>
          </p:cNvSpPr>
          <p:nvPr/>
        </p:nvSpPr>
        <p:spPr bwMode="auto">
          <a:xfrm>
            <a:off x="8610600" y="13065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439" name="그룹 71"/>
          <p:cNvGrpSpPr>
            <a:grpSpLocks/>
          </p:cNvGrpSpPr>
          <p:nvPr/>
        </p:nvGrpSpPr>
        <p:grpSpPr bwMode="auto">
          <a:xfrm>
            <a:off x="6289675" y="1612900"/>
            <a:ext cx="2071688" cy="230188"/>
            <a:chOff x="3238492" y="1428736"/>
            <a:chExt cx="2071698" cy="230832"/>
          </a:xfrm>
        </p:grpSpPr>
        <p:sp>
          <p:nvSpPr>
            <p:cNvPr id="5744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5744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</p:grpSp>
      <p:sp>
        <p:nvSpPr>
          <p:cNvPr id="57440" name="직사각형 69"/>
          <p:cNvSpPr>
            <a:spLocks noChangeArrowheads="1"/>
          </p:cNvSpPr>
          <p:nvPr/>
        </p:nvSpPr>
        <p:spPr bwMode="auto">
          <a:xfrm>
            <a:off x="8218488" y="16160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7442" name="그룹 71"/>
          <p:cNvGrpSpPr>
            <a:grpSpLocks/>
          </p:cNvGrpSpPr>
          <p:nvPr/>
        </p:nvGrpSpPr>
        <p:grpSpPr bwMode="auto">
          <a:xfrm>
            <a:off x="7938" y="1574800"/>
            <a:ext cx="2071687" cy="230188"/>
            <a:chOff x="3238492" y="1428736"/>
            <a:chExt cx="2071698" cy="230832"/>
          </a:xfrm>
        </p:grpSpPr>
        <p:sp>
          <p:nvSpPr>
            <p:cNvPr id="5744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보관기간</a:t>
              </a:r>
            </a:p>
          </p:txBody>
        </p:sp>
        <p:sp>
          <p:nvSpPr>
            <p:cNvPr id="5744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443" name="직사각형 95"/>
          <p:cNvSpPr>
            <a:spLocks noChangeArrowheads="1"/>
          </p:cNvSpPr>
          <p:nvPr/>
        </p:nvSpPr>
        <p:spPr bwMode="auto">
          <a:xfrm>
            <a:off x="2136775" y="1581150"/>
            <a:ext cx="500063" cy="217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57444" name="직사각형 90"/>
          <p:cNvSpPr>
            <a:spLocks noChangeArrowheads="1"/>
          </p:cNvSpPr>
          <p:nvPr/>
        </p:nvSpPr>
        <p:spPr bwMode="auto">
          <a:xfrm>
            <a:off x="2493963" y="15843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20177"/>
              </p:ext>
            </p:extLst>
          </p:nvPr>
        </p:nvGraphicFramePr>
        <p:xfrm>
          <a:off x="390385" y="2492896"/>
          <a:ext cx="9037640" cy="635866"/>
        </p:xfrm>
        <a:graphic>
          <a:graphicData uri="http://schemas.openxmlformats.org/drawingml/2006/table">
            <a:tbl>
              <a:tblPr/>
              <a:tblGrid>
                <a:gridCol w="23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96">
                  <a:extLst>
                    <a:ext uri="{9D8B030D-6E8A-4147-A177-3AD203B41FA5}">
                      <a16:colId xmlns:a16="http://schemas.microsoft.com/office/drawing/2014/main" val="644990893"/>
                    </a:ext>
                  </a:extLst>
                </a:gridCol>
                <a:gridCol w="345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496">
                  <a:extLst>
                    <a:ext uri="{9D8B030D-6E8A-4147-A177-3AD203B41FA5}">
                      <a16:colId xmlns:a16="http://schemas.microsoft.com/office/drawing/2014/main" val="1996203912"/>
                    </a:ext>
                  </a:extLst>
                </a:gridCol>
                <a:gridCol w="539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057">
                  <a:extLst>
                    <a:ext uri="{9D8B030D-6E8A-4147-A177-3AD203B41FA5}">
                      <a16:colId xmlns:a16="http://schemas.microsoft.com/office/drawing/2014/main" val="3500108918"/>
                    </a:ext>
                  </a:extLst>
                </a:gridCol>
                <a:gridCol w="539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62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0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021">
                  <a:extLst>
                    <a:ext uri="{9D8B030D-6E8A-4147-A177-3AD203B41FA5}">
                      <a16:colId xmlns:a16="http://schemas.microsoft.com/office/drawing/2014/main" val="4215168625"/>
                    </a:ext>
                  </a:extLst>
                </a:gridCol>
                <a:gridCol w="346276">
                  <a:extLst>
                    <a:ext uri="{9D8B030D-6E8A-4147-A177-3AD203B41FA5}">
                      <a16:colId xmlns:a16="http://schemas.microsoft.com/office/drawing/2014/main" val="1721580915"/>
                    </a:ext>
                  </a:extLst>
                </a:gridCol>
                <a:gridCol w="544479">
                  <a:extLst>
                    <a:ext uri="{9D8B030D-6E8A-4147-A177-3AD203B41FA5}">
                      <a16:colId xmlns:a16="http://schemas.microsoft.com/office/drawing/2014/main" val="1569379475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1498361104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2943260624"/>
                    </a:ext>
                  </a:extLst>
                </a:gridCol>
                <a:gridCol w="393969">
                  <a:extLst>
                    <a:ext uri="{9D8B030D-6E8A-4147-A177-3AD203B41FA5}">
                      <a16:colId xmlns:a16="http://schemas.microsoft.com/office/drawing/2014/main" val="1013634608"/>
                    </a:ext>
                  </a:extLst>
                </a:gridCol>
              </a:tblGrid>
              <a:tr h="1409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총재고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54820"/>
                  </a:ext>
                </a:extLst>
              </a:tr>
              <a:tr h="169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587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43744"/>
              </p:ext>
            </p:extLst>
          </p:nvPr>
        </p:nvGraphicFramePr>
        <p:xfrm>
          <a:off x="391973" y="3233848"/>
          <a:ext cx="9036050" cy="431800"/>
        </p:xfrm>
        <a:graphic>
          <a:graphicData uri="http://schemas.openxmlformats.org/drawingml/2006/table">
            <a:tbl>
              <a:tblPr/>
              <a:tblGrid>
                <a:gridCol w="71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093">
                  <a:extLst>
                    <a:ext uri="{9D8B030D-6E8A-4147-A177-3AD203B41FA5}">
                      <a16:colId xmlns:a16="http://schemas.microsoft.com/office/drawing/2014/main" val="393206023"/>
                    </a:ext>
                  </a:extLst>
                </a:gridCol>
                <a:gridCol w="890014">
                  <a:extLst>
                    <a:ext uri="{9D8B030D-6E8A-4147-A177-3AD203B41FA5}">
                      <a16:colId xmlns:a16="http://schemas.microsoft.com/office/drawing/2014/main" val="3588976106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074379037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544011940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369752719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951210843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1611903794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일자별수불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395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396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59397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59398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5939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5948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5948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40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940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9402" name="그룹 71"/>
          <p:cNvGrpSpPr>
            <a:grpSpLocks/>
          </p:cNvGrpSpPr>
          <p:nvPr/>
        </p:nvGrpSpPr>
        <p:grpSpPr bwMode="auto">
          <a:xfrm>
            <a:off x="6248400" y="1295400"/>
            <a:ext cx="2071688" cy="230188"/>
            <a:chOff x="3238492" y="1428736"/>
            <a:chExt cx="2071698" cy="230832"/>
          </a:xfrm>
        </p:grpSpPr>
        <p:sp>
          <p:nvSpPr>
            <p:cNvPr id="5948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5948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403" name="직사각형 33"/>
          <p:cNvSpPr>
            <a:spLocks noChangeArrowheads="1"/>
          </p:cNvSpPr>
          <p:nvPr/>
        </p:nvSpPr>
        <p:spPr bwMode="auto">
          <a:xfrm>
            <a:off x="83724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404" name="직사각형 66"/>
          <p:cNvSpPr>
            <a:spLocks noChangeArrowheads="1"/>
          </p:cNvSpPr>
          <p:nvPr/>
        </p:nvSpPr>
        <p:spPr bwMode="auto">
          <a:xfrm>
            <a:off x="85693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405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59406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5947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5947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407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408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39"/>
          <p:cNvGraphicFramePr>
            <a:graphicFrameLocks noGrp="1"/>
          </p:cNvGraphicFramePr>
          <p:nvPr/>
        </p:nvGraphicFramePr>
        <p:xfrm>
          <a:off x="379413" y="2513013"/>
          <a:ext cx="8894762" cy="771525"/>
        </p:xfrm>
        <a:graphic>
          <a:graphicData uri="http://schemas.openxmlformats.org/drawingml/2006/table">
            <a:tbl>
              <a:tblPr/>
              <a:tblGrid>
                <a:gridCol w="29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3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3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5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81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수불일자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9"/>
          <p:cNvGraphicFramePr>
            <a:graphicFrameLocks noGrp="1"/>
          </p:cNvGraphicFramePr>
          <p:nvPr/>
        </p:nvGraphicFramePr>
        <p:xfrm>
          <a:off x="381000" y="3436938"/>
          <a:ext cx="4067176" cy="639762"/>
        </p:xfrm>
        <a:graphic>
          <a:graphicData uri="http://schemas.openxmlformats.org/drawingml/2006/table">
            <a:tbl>
              <a:tblPr/>
              <a:tblGrid>
                <a:gridCol w="102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4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471" name="그룹 71"/>
          <p:cNvGrpSpPr>
            <a:grpSpLocks/>
          </p:cNvGrpSpPr>
          <p:nvPr/>
        </p:nvGrpSpPr>
        <p:grpSpPr bwMode="auto">
          <a:xfrm>
            <a:off x="3286125" y="1295400"/>
            <a:ext cx="2071688" cy="230188"/>
            <a:chOff x="3238492" y="1428736"/>
            <a:chExt cx="2071698" cy="230832"/>
          </a:xfrm>
        </p:grpSpPr>
        <p:sp>
          <p:nvSpPr>
            <p:cNvPr id="5947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수불기간</a:t>
              </a:r>
            </a:p>
          </p:txBody>
        </p:sp>
        <p:sp>
          <p:nvSpPr>
            <p:cNvPr id="5947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472" name="직사각형 66"/>
          <p:cNvSpPr>
            <a:spLocks noChangeArrowheads="1"/>
          </p:cNvSpPr>
          <p:nvPr/>
        </p:nvSpPr>
        <p:spPr bwMode="auto">
          <a:xfrm>
            <a:off x="5607050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473" name="직사각형 33"/>
          <p:cNvSpPr>
            <a:spLocks noChangeArrowheads="1"/>
          </p:cNvSpPr>
          <p:nvPr/>
        </p:nvSpPr>
        <p:spPr bwMode="auto">
          <a:xfrm>
            <a:off x="5214938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474" name="직사각형 33"/>
          <p:cNvSpPr>
            <a:spLocks noChangeArrowheads="1"/>
          </p:cNvSpPr>
          <p:nvPr/>
        </p:nvSpPr>
        <p:spPr bwMode="auto">
          <a:xfrm>
            <a:off x="6465888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475" name="TextBox 65"/>
          <p:cNvSpPr txBox="1">
            <a:spLocks noChangeArrowheads="1"/>
          </p:cNvSpPr>
          <p:nvPr/>
        </p:nvSpPr>
        <p:spPr bwMode="auto">
          <a:xfrm>
            <a:off x="5376863" y="130175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기간별수불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43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4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144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1446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6144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153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153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44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449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61450" name="그룹 71"/>
          <p:cNvGrpSpPr>
            <a:grpSpLocks/>
          </p:cNvGrpSpPr>
          <p:nvPr/>
        </p:nvGrpSpPr>
        <p:grpSpPr bwMode="auto">
          <a:xfrm>
            <a:off x="6248400" y="1295400"/>
            <a:ext cx="2071688" cy="230188"/>
            <a:chOff x="3238492" y="1428736"/>
            <a:chExt cx="2071698" cy="230832"/>
          </a:xfrm>
        </p:grpSpPr>
        <p:sp>
          <p:nvSpPr>
            <p:cNvPr id="6152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6152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451" name="직사각형 33"/>
          <p:cNvSpPr>
            <a:spLocks noChangeArrowheads="1"/>
          </p:cNvSpPr>
          <p:nvPr/>
        </p:nvSpPr>
        <p:spPr bwMode="auto">
          <a:xfrm>
            <a:off x="83724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52" name="직사각형 66"/>
          <p:cNvSpPr>
            <a:spLocks noChangeArrowheads="1"/>
          </p:cNvSpPr>
          <p:nvPr/>
        </p:nvSpPr>
        <p:spPr bwMode="auto">
          <a:xfrm>
            <a:off x="85693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53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61454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6152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6152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455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56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77060"/>
              </p:ext>
            </p:extLst>
          </p:nvPr>
        </p:nvGraphicFramePr>
        <p:xfrm>
          <a:off x="379413" y="2513013"/>
          <a:ext cx="8143409" cy="771525"/>
        </p:xfrm>
        <a:graphic>
          <a:graphicData uri="http://schemas.openxmlformats.org/drawingml/2006/table">
            <a:tbl>
              <a:tblPr/>
              <a:tblGrid>
                <a:gridCol w="29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3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3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5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81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9"/>
          <p:cNvGraphicFramePr>
            <a:graphicFrameLocks noGrp="1"/>
          </p:cNvGraphicFramePr>
          <p:nvPr/>
        </p:nvGraphicFramePr>
        <p:xfrm>
          <a:off x="381000" y="3436938"/>
          <a:ext cx="4067176" cy="639762"/>
        </p:xfrm>
        <a:graphic>
          <a:graphicData uri="http://schemas.openxmlformats.org/drawingml/2006/table">
            <a:tbl>
              <a:tblPr/>
              <a:tblGrid>
                <a:gridCol w="102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4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519" name="그룹 71"/>
          <p:cNvGrpSpPr>
            <a:grpSpLocks/>
          </p:cNvGrpSpPr>
          <p:nvPr/>
        </p:nvGrpSpPr>
        <p:grpSpPr bwMode="auto">
          <a:xfrm>
            <a:off x="3286125" y="1295400"/>
            <a:ext cx="2071688" cy="230188"/>
            <a:chOff x="3238492" y="1428736"/>
            <a:chExt cx="2071698" cy="230832"/>
          </a:xfrm>
        </p:grpSpPr>
        <p:sp>
          <p:nvSpPr>
            <p:cNvPr id="6152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수불기간</a:t>
              </a:r>
            </a:p>
          </p:txBody>
        </p:sp>
        <p:sp>
          <p:nvSpPr>
            <p:cNvPr id="6152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520" name="직사각형 66"/>
          <p:cNvSpPr>
            <a:spLocks noChangeArrowheads="1"/>
          </p:cNvSpPr>
          <p:nvPr/>
        </p:nvSpPr>
        <p:spPr bwMode="auto">
          <a:xfrm>
            <a:off x="5607050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21" name="직사각형 33"/>
          <p:cNvSpPr>
            <a:spLocks noChangeArrowheads="1"/>
          </p:cNvSpPr>
          <p:nvPr/>
        </p:nvSpPr>
        <p:spPr bwMode="auto">
          <a:xfrm>
            <a:off x="5214938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22" name="직사각형 33"/>
          <p:cNvSpPr>
            <a:spLocks noChangeArrowheads="1"/>
          </p:cNvSpPr>
          <p:nvPr/>
        </p:nvSpPr>
        <p:spPr bwMode="auto">
          <a:xfrm>
            <a:off x="6465888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23" name="TextBox 65"/>
          <p:cNvSpPr txBox="1">
            <a:spLocks noChangeArrowheads="1"/>
          </p:cNvSpPr>
          <p:nvPr/>
        </p:nvSpPr>
        <p:spPr bwMode="auto">
          <a:xfrm>
            <a:off x="5376863" y="130175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제품별수불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539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540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5541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5542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65543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562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563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544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554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65546" name="그룹 71"/>
          <p:cNvGrpSpPr>
            <a:grpSpLocks/>
          </p:cNvGrpSpPr>
          <p:nvPr/>
        </p:nvGrpSpPr>
        <p:grpSpPr bwMode="auto">
          <a:xfrm>
            <a:off x="6248400" y="1295400"/>
            <a:ext cx="2071688" cy="230188"/>
            <a:chOff x="3238492" y="1428736"/>
            <a:chExt cx="2071698" cy="230832"/>
          </a:xfrm>
        </p:grpSpPr>
        <p:sp>
          <p:nvSpPr>
            <p:cNvPr id="6562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6562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547" name="직사각형 33"/>
          <p:cNvSpPr>
            <a:spLocks noChangeArrowheads="1"/>
          </p:cNvSpPr>
          <p:nvPr/>
        </p:nvSpPr>
        <p:spPr bwMode="auto">
          <a:xfrm>
            <a:off x="83724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548" name="직사각형 66"/>
          <p:cNvSpPr>
            <a:spLocks noChangeArrowheads="1"/>
          </p:cNvSpPr>
          <p:nvPr/>
        </p:nvSpPr>
        <p:spPr bwMode="auto">
          <a:xfrm>
            <a:off x="85693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549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65550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6562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6562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551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552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55911"/>
              </p:ext>
            </p:extLst>
          </p:nvPr>
        </p:nvGraphicFramePr>
        <p:xfrm>
          <a:off x="379413" y="2513013"/>
          <a:ext cx="8894762" cy="771525"/>
        </p:xfrm>
        <a:graphic>
          <a:graphicData uri="http://schemas.openxmlformats.org/drawingml/2006/table">
            <a:tbl>
              <a:tblPr/>
              <a:tblGrid>
                <a:gridCol w="27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28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2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27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수불일자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입출고구분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9"/>
          <p:cNvGraphicFramePr>
            <a:graphicFrameLocks noGrp="1"/>
          </p:cNvGraphicFramePr>
          <p:nvPr/>
        </p:nvGraphicFramePr>
        <p:xfrm>
          <a:off x="381000" y="3436938"/>
          <a:ext cx="4067176" cy="639762"/>
        </p:xfrm>
        <a:graphic>
          <a:graphicData uri="http://schemas.openxmlformats.org/drawingml/2006/table">
            <a:tbl>
              <a:tblPr/>
              <a:tblGrid>
                <a:gridCol w="102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4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5618" name="그룹 71"/>
          <p:cNvGrpSpPr>
            <a:grpSpLocks/>
          </p:cNvGrpSpPr>
          <p:nvPr/>
        </p:nvGrpSpPr>
        <p:grpSpPr bwMode="auto">
          <a:xfrm>
            <a:off x="3286125" y="1295400"/>
            <a:ext cx="2071688" cy="230188"/>
            <a:chOff x="3238492" y="1428736"/>
            <a:chExt cx="2071698" cy="230832"/>
          </a:xfrm>
        </p:grpSpPr>
        <p:sp>
          <p:nvSpPr>
            <p:cNvPr id="6562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수불기간</a:t>
              </a:r>
            </a:p>
          </p:txBody>
        </p:sp>
        <p:sp>
          <p:nvSpPr>
            <p:cNvPr id="6562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619" name="직사각형 66"/>
          <p:cNvSpPr>
            <a:spLocks noChangeArrowheads="1"/>
          </p:cNvSpPr>
          <p:nvPr/>
        </p:nvSpPr>
        <p:spPr bwMode="auto">
          <a:xfrm>
            <a:off x="5607050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620" name="직사각형 33"/>
          <p:cNvSpPr>
            <a:spLocks noChangeArrowheads="1"/>
          </p:cNvSpPr>
          <p:nvPr/>
        </p:nvSpPr>
        <p:spPr bwMode="auto">
          <a:xfrm>
            <a:off x="5214938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621" name="직사각형 33"/>
          <p:cNvSpPr>
            <a:spLocks noChangeArrowheads="1"/>
          </p:cNvSpPr>
          <p:nvPr/>
        </p:nvSpPr>
        <p:spPr bwMode="auto">
          <a:xfrm>
            <a:off x="6465888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622" name="TextBox 65"/>
          <p:cNvSpPr txBox="1">
            <a:spLocks noChangeArrowheads="1"/>
          </p:cNvSpPr>
          <p:nvPr/>
        </p:nvSpPr>
        <p:spPr bwMode="auto">
          <a:xfrm>
            <a:off x="5376863" y="130175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제품별입출고</a:t>
            </a:r>
          </a:p>
        </p:txBody>
      </p:sp>
      <p:sp>
        <p:nvSpPr>
          <p:cNvPr id="63491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49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349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3494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6349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358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358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49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349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63498" name="그룹 71"/>
          <p:cNvGrpSpPr>
            <a:grpSpLocks/>
          </p:cNvGrpSpPr>
          <p:nvPr/>
        </p:nvGrpSpPr>
        <p:grpSpPr bwMode="auto">
          <a:xfrm>
            <a:off x="6248400" y="1295400"/>
            <a:ext cx="2071688" cy="230188"/>
            <a:chOff x="3238492" y="1428736"/>
            <a:chExt cx="2071698" cy="230832"/>
          </a:xfrm>
        </p:grpSpPr>
        <p:sp>
          <p:nvSpPr>
            <p:cNvPr id="6357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6358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499" name="직사각형 33"/>
          <p:cNvSpPr>
            <a:spLocks noChangeArrowheads="1"/>
          </p:cNvSpPr>
          <p:nvPr/>
        </p:nvSpPr>
        <p:spPr bwMode="auto">
          <a:xfrm>
            <a:off x="8372475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00" name="직사각형 66"/>
          <p:cNvSpPr>
            <a:spLocks noChangeArrowheads="1"/>
          </p:cNvSpPr>
          <p:nvPr/>
        </p:nvSpPr>
        <p:spPr bwMode="auto">
          <a:xfrm>
            <a:off x="8569325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01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63502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6357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6357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503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04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89410"/>
              </p:ext>
            </p:extLst>
          </p:nvPr>
        </p:nvGraphicFramePr>
        <p:xfrm>
          <a:off x="379413" y="2513013"/>
          <a:ext cx="8894762" cy="771525"/>
        </p:xfrm>
        <a:graphic>
          <a:graphicData uri="http://schemas.openxmlformats.org/drawingml/2006/table">
            <a:tbl>
              <a:tblPr/>
              <a:tblGrid>
                <a:gridCol w="27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28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2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27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입출고일자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입출고구분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9"/>
          <p:cNvGraphicFramePr>
            <a:graphicFrameLocks noGrp="1"/>
          </p:cNvGraphicFramePr>
          <p:nvPr/>
        </p:nvGraphicFramePr>
        <p:xfrm>
          <a:off x="381000" y="3436938"/>
          <a:ext cx="4067176" cy="639762"/>
        </p:xfrm>
        <a:graphic>
          <a:graphicData uri="http://schemas.openxmlformats.org/drawingml/2006/table">
            <a:tbl>
              <a:tblPr/>
              <a:tblGrid>
                <a:gridCol w="102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4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재고중량</a:t>
                      </a: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3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570" name="그룹 71"/>
          <p:cNvGrpSpPr>
            <a:grpSpLocks/>
          </p:cNvGrpSpPr>
          <p:nvPr/>
        </p:nvGrpSpPr>
        <p:grpSpPr bwMode="auto">
          <a:xfrm>
            <a:off x="3286125" y="1295400"/>
            <a:ext cx="2071688" cy="230188"/>
            <a:chOff x="3238492" y="1428736"/>
            <a:chExt cx="2071698" cy="230832"/>
          </a:xfrm>
        </p:grpSpPr>
        <p:sp>
          <p:nvSpPr>
            <p:cNvPr id="6357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입출고기간</a:t>
              </a:r>
            </a:p>
          </p:txBody>
        </p:sp>
        <p:sp>
          <p:nvSpPr>
            <p:cNvPr id="6357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571" name="직사각형 66"/>
          <p:cNvSpPr>
            <a:spLocks noChangeArrowheads="1"/>
          </p:cNvSpPr>
          <p:nvPr/>
        </p:nvSpPr>
        <p:spPr bwMode="auto">
          <a:xfrm>
            <a:off x="5607050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72" name="직사각형 33"/>
          <p:cNvSpPr>
            <a:spLocks noChangeArrowheads="1"/>
          </p:cNvSpPr>
          <p:nvPr/>
        </p:nvSpPr>
        <p:spPr bwMode="auto">
          <a:xfrm>
            <a:off x="5214938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73" name="직사각형 33"/>
          <p:cNvSpPr>
            <a:spLocks noChangeArrowheads="1"/>
          </p:cNvSpPr>
          <p:nvPr/>
        </p:nvSpPr>
        <p:spPr bwMode="auto">
          <a:xfrm>
            <a:off x="6465888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74" name="TextBox 65"/>
          <p:cNvSpPr txBox="1">
            <a:spLocks noChangeArrowheads="1"/>
          </p:cNvSpPr>
          <p:nvPr/>
        </p:nvSpPr>
        <p:spPr bwMode="auto">
          <a:xfrm>
            <a:off x="5376863" y="130175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재고입출고이력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587" name="직사각형 54"/>
          <p:cNvSpPr>
            <a:spLocks noChangeArrowheads="1"/>
          </p:cNvSpPr>
          <p:nvPr/>
        </p:nvSpPr>
        <p:spPr bwMode="auto">
          <a:xfrm>
            <a:off x="309563" y="2420938"/>
            <a:ext cx="9215437" cy="3887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58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758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6759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773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773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59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59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593" name="TextBox 65"/>
          <p:cNvSpPr txBox="1">
            <a:spLocks noChangeArrowheads="1"/>
          </p:cNvSpPr>
          <p:nvPr/>
        </p:nvSpPr>
        <p:spPr bwMode="auto">
          <a:xfrm>
            <a:off x="292100" y="2173288"/>
            <a:ext cx="928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81000" y="2565400"/>
          <a:ext cx="9109076" cy="496888"/>
        </p:xfrm>
        <a:graphic>
          <a:graphicData uri="http://schemas.openxmlformats.org/drawingml/2006/table">
            <a:tbl>
              <a:tblPr/>
              <a:tblGrid>
                <a:gridCol w="539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6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8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0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80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21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작업시간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주문종류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주문유형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작업순번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상세순번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규격코드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제품상태코드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제품상태명</a:t>
                      </a: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5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17513" y="3284538"/>
          <a:ext cx="4319587" cy="496887"/>
        </p:xfrm>
        <a:graphic>
          <a:graphicData uri="http://schemas.openxmlformats.org/drawingml/2006/table">
            <a:tbl>
              <a:tblPr/>
              <a:tblGrid>
                <a:gridCol w="503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r>
                        <a:rPr lang="en-US" altLang="ko-KR" sz="900" b="1" i="0" u="none" strike="noStrike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로케이션코드</a:t>
                      </a: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작업수량</a:t>
                      </a: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재고반영수량</a:t>
                      </a: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5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44500" y="3932238"/>
          <a:ext cx="5229224" cy="496887"/>
        </p:xfrm>
        <a:graphic>
          <a:graphicData uri="http://schemas.openxmlformats.org/drawingml/2006/table">
            <a:tbl>
              <a:tblPr/>
              <a:tblGrid>
                <a:gridCol w="72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7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13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en-US" altLang="ko-KR" sz="900" b="1" i="0" u="none" strike="noStrike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5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701" name="직사각형 80"/>
          <p:cNvSpPr>
            <a:spLocks noChangeArrowheads="1"/>
          </p:cNvSpPr>
          <p:nvPr/>
        </p:nvSpPr>
        <p:spPr bwMode="auto">
          <a:xfrm>
            <a:off x="744538" y="1644650"/>
            <a:ext cx="785812" cy="231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02" name="직사각형 81"/>
          <p:cNvSpPr>
            <a:spLocks noChangeArrowheads="1"/>
          </p:cNvSpPr>
          <p:nvPr/>
        </p:nvSpPr>
        <p:spPr bwMode="auto">
          <a:xfrm>
            <a:off x="1565275" y="16446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03" name="직사각형 40"/>
          <p:cNvSpPr>
            <a:spLocks noChangeArrowheads="1"/>
          </p:cNvSpPr>
          <p:nvPr/>
        </p:nvSpPr>
        <p:spPr bwMode="auto">
          <a:xfrm>
            <a:off x="1763713" y="1644650"/>
            <a:ext cx="1409700" cy="231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04" name="TextBox 79"/>
          <p:cNvSpPr txBox="1">
            <a:spLocks noChangeArrowheads="1"/>
          </p:cNvSpPr>
          <p:nvPr/>
        </p:nvSpPr>
        <p:spPr bwMode="auto">
          <a:xfrm>
            <a:off x="173038" y="1628775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  <p:sp>
        <p:nvSpPr>
          <p:cNvPr id="67705" name="TextBox 67"/>
          <p:cNvSpPr txBox="1">
            <a:spLocks noChangeArrowheads="1"/>
          </p:cNvSpPr>
          <p:nvPr/>
        </p:nvSpPr>
        <p:spPr bwMode="auto">
          <a:xfrm>
            <a:off x="3198813" y="163036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</a:p>
        </p:txBody>
      </p:sp>
      <p:sp>
        <p:nvSpPr>
          <p:cNvPr id="67706" name="직사각형 68"/>
          <p:cNvSpPr>
            <a:spLocks noChangeArrowheads="1"/>
          </p:cNvSpPr>
          <p:nvPr/>
        </p:nvSpPr>
        <p:spPr bwMode="auto">
          <a:xfrm>
            <a:off x="3841750" y="16319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67707" name="직사각형 69"/>
          <p:cNvSpPr>
            <a:spLocks noChangeArrowheads="1"/>
          </p:cNvSpPr>
          <p:nvPr/>
        </p:nvSpPr>
        <p:spPr bwMode="auto">
          <a:xfrm>
            <a:off x="4689475" y="1628775"/>
            <a:ext cx="144463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708" name="TextBox 67"/>
          <p:cNvSpPr txBox="1">
            <a:spLocks noChangeArrowheads="1"/>
          </p:cNvSpPr>
          <p:nvPr/>
        </p:nvSpPr>
        <p:spPr bwMode="auto">
          <a:xfrm>
            <a:off x="4841875" y="1627188"/>
            <a:ext cx="6953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</a:p>
        </p:txBody>
      </p:sp>
      <p:sp>
        <p:nvSpPr>
          <p:cNvPr id="67709" name="직사각형 68"/>
          <p:cNvSpPr>
            <a:spLocks noChangeArrowheads="1"/>
          </p:cNvSpPr>
          <p:nvPr/>
        </p:nvSpPr>
        <p:spPr bwMode="auto">
          <a:xfrm>
            <a:off x="5537200" y="162877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67710" name="직사각형 69"/>
          <p:cNvSpPr>
            <a:spLocks noChangeArrowheads="1"/>
          </p:cNvSpPr>
          <p:nvPr/>
        </p:nvSpPr>
        <p:spPr bwMode="auto">
          <a:xfrm>
            <a:off x="6394450" y="16287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5" name="직사각형 80"/>
          <p:cNvSpPr>
            <a:spLocks noChangeArrowheads="1"/>
          </p:cNvSpPr>
          <p:nvPr/>
        </p:nvSpPr>
        <p:spPr bwMode="auto">
          <a:xfrm>
            <a:off x="752475" y="1357313"/>
            <a:ext cx="785813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/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12" name="직사각형 81"/>
          <p:cNvSpPr>
            <a:spLocks noChangeArrowheads="1"/>
          </p:cNvSpPr>
          <p:nvPr/>
        </p:nvSpPr>
        <p:spPr bwMode="auto">
          <a:xfrm>
            <a:off x="1573213" y="13573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13" name="TextBox 79"/>
          <p:cNvSpPr txBox="1">
            <a:spLocks noChangeArrowheads="1"/>
          </p:cNvSpPr>
          <p:nvPr/>
        </p:nvSpPr>
        <p:spPr bwMode="auto">
          <a:xfrm>
            <a:off x="204788" y="1341438"/>
            <a:ext cx="836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8" name="직사각형 80"/>
          <p:cNvSpPr>
            <a:spLocks noChangeArrowheads="1"/>
          </p:cNvSpPr>
          <p:nvPr/>
        </p:nvSpPr>
        <p:spPr bwMode="auto">
          <a:xfrm>
            <a:off x="1766888" y="1358900"/>
            <a:ext cx="785812" cy="231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/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15" name="직사각형 51"/>
          <p:cNvSpPr>
            <a:spLocks noChangeArrowheads="1"/>
          </p:cNvSpPr>
          <p:nvPr/>
        </p:nvSpPr>
        <p:spPr bwMode="auto">
          <a:xfrm>
            <a:off x="8488363" y="213042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7716" name="직사각형 51"/>
          <p:cNvSpPr>
            <a:spLocks noChangeArrowheads="1"/>
          </p:cNvSpPr>
          <p:nvPr/>
        </p:nvSpPr>
        <p:spPr bwMode="auto">
          <a:xfrm>
            <a:off x="9034463" y="213042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67717" name="직사각형 35"/>
          <p:cNvSpPr>
            <a:spLocks noChangeArrowheads="1"/>
          </p:cNvSpPr>
          <p:nvPr/>
        </p:nvSpPr>
        <p:spPr bwMode="auto">
          <a:xfrm>
            <a:off x="3154363" y="1357313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18" name="직사각형 37"/>
          <p:cNvSpPr>
            <a:spLocks noChangeArrowheads="1"/>
          </p:cNvSpPr>
          <p:nvPr/>
        </p:nvSpPr>
        <p:spPr bwMode="auto">
          <a:xfrm>
            <a:off x="4297363" y="1357313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19" name="TextBox 39"/>
          <p:cNvSpPr txBox="1">
            <a:spLocks noChangeArrowheads="1"/>
          </p:cNvSpPr>
          <p:nvPr/>
        </p:nvSpPr>
        <p:spPr bwMode="auto">
          <a:xfrm>
            <a:off x="4127500" y="1341438"/>
            <a:ext cx="214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20" name="TextBox 79"/>
          <p:cNvSpPr txBox="1">
            <a:spLocks noChangeArrowheads="1"/>
          </p:cNvSpPr>
          <p:nvPr/>
        </p:nvSpPr>
        <p:spPr bwMode="auto">
          <a:xfrm>
            <a:off x="2505075" y="1347788"/>
            <a:ext cx="7921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21" name="TextBox 31"/>
          <p:cNvSpPr txBox="1">
            <a:spLocks noChangeArrowheads="1"/>
          </p:cNvSpPr>
          <p:nvPr/>
        </p:nvSpPr>
        <p:spPr bwMode="auto">
          <a:xfrm>
            <a:off x="5240338" y="1341438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주문종류</a:t>
            </a:r>
          </a:p>
        </p:txBody>
      </p:sp>
      <p:sp>
        <p:nvSpPr>
          <p:cNvPr id="67722" name="직사각형 32"/>
          <p:cNvSpPr>
            <a:spLocks noChangeArrowheads="1"/>
          </p:cNvSpPr>
          <p:nvPr/>
        </p:nvSpPr>
        <p:spPr bwMode="auto">
          <a:xfrm>
            <a:off x="5775325" y="134143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23" name="직사각형 33"/>
          <p:cNvSpPr>
            <a:spLocks noChangeArrowheads="1"/>
          </p:cNvSpPr>
          <p:nvPr/>
        </p:nvSpPr>
        <p:spPr bwMode="auto">
          <a:xfrm>
            <a:off x="6608763" y="1341438"/>
            <a:ext cx="14287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724" name="TextBox 41"/>
          <p:cNvSpPr txBox="1">
            <a:spLocks noChangeArrowheads="1"/>
          </p:cNvSpPr>
          <p:nvPr/>
        </p:nvSpPr>
        <p:spPr bwMode="auto">
          <a:xfrm>
            <a:off x="6746875" y="13255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주문유형</a:t>
            </a:r>
          </a:p>
        </p:txBody>
      </p:sp>
      <p:sp>
        <p:nvSpPr>
          <p:cNvPr id="67725" name="직사각형 42"/>
          <p:cNvSpPr>
            <a:spLocks noChangeArrowheads="1"/>
          </p:cNvSpPr>
          <p:nvPr/>
        </p:nvSpPr>
        <p:spPr bwMode="auto">
          <a:xfrm>
            <a:off x="7323138" y="13414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26" name="직사각형 43"/>
          <p:cNvSpPr>
            <a:spLocks noChangeArrowheads="1"/>
          </p:cNvSpPr>
          <p:nvPr/>
        </p:nvSpPr>
        <p:spPr bwMode="auto">
          <a:xfrm>
            <a:off x="8193088" y="13414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727" name="TextBox 62"/>
          <p:cNvSpPr txBox="1">
            <a:spLocks noChangeArrowheads="1"/>
          </p:cNvSpPr>
          <p:nvPr/>
        </p:nvSpPr>
        <p:spPr bwMode="auto">
          <a:xfrm>
            <a:off x="8264525" y="1341438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67728" name="직사각형 63"/>
          <p:cNvSpPr>
            <a:spLocks noChangeArrowheads="1"/>
          </p:cNvSpPr>
          <p:nvPr/>
        </p:nvSpPr>
        <p:spPr bwMode="auto">
          <a:xfrm>
            <a:off x="8840788" y="13414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29" name="직사각형 64"/>
          <p:cNvSpPr>
            <a:spLocks noChangeArrowheads="1"/>
          </p:cNvSpPr>
          <p:nvPr/>
        </p:nvSpPr>
        <p:spPr bwMode="auto">
          <a:xfrm>
            <a:off x="9698038" y="13414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730" name="직사각형 81"/>
          <p:cNvSpPr>
            <a:spLocks noChangeArrowheads="1"/>
          </p:cNvSpPr>
          <p:nvPr/>
        </p:nvSpPr>
        <p:spPr bwMode="auto">
          <a:xfrm>
            <a:off x="4017963" y="13573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31" name="직사각형 81"/>
          <p:cNvSpPr>
            <a:spLocks noChangeArrowheads="1"/>
          </p:cNvSpPr>
          <p:nvPr/>
        </p:nvSpPr>
        <p:spPr bwMode="auto">
          <a:xfrm>
            <a:off x="5151438" y="13493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 지시서</a:t>
            </a:r>
          </a:p>
        </p:txBody>
      </p:sp>
      <p:sp>
        <p:nvSpPr>
          <p:cNvPr id="143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4341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390"/>
              </p:ext>
            </p:extLst>
          </p:nvPr>
        </p:nvGraphicFramePr>
        <p:xfrm>
          <a:off x="415925" y="3429000"/>
          <a:ext cx="9001125" cy="627063"/>
        </p:xfrm>
        <a:graphic>
          <a:graphicData uri="http://schemas.openxmlformats.org/drawingml/2006/table">
            <a:tbl>
              <a:tblPr/>
              <a:tblGrid>
                <a:gridCol w="66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4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4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74">
                  <a:extLst>
                    <a:ext uri="{9D8B030D-6E8A-4147-A177-3AD203B41FA5}">
                      <a16:colId xmlns:a16="http://schemas.microsoft.com/office/drawing/2014/main" val="2027722427"/>
                    </a:ext>
                  </a:extLst>
                </a:gridCol>
                <a:gridCol w="5886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68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38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0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91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92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427672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이동지시서</a:t>
            </a:r>
          </a:p>
        </p:txBody>
      </p:sp>
      <p:sp>
        <p:nvSpPr>
          <p:cNvPr id="14394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14395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4396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14397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14398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</a:t>
            </a:r>
          </a:p>
        </p:txBody>
      </p:sp>
      <p:sp>
        <p:nvSpPr>
          <p:cNvPr id="10243" name="직사각형 54"/>
          <p:cNvSpPr>
            <a:spLocks noChangeArrowheads="1"/>
          </p:cNvSpPr>
          <p:nvPr/>
        </p:nvSpPr>
        <p:spPr bwMode="auto">
          <a:xfrm>
            <a:off x="309563" y="2397125"/>
            <a:ext cx="9215437" cy="39121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024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1024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038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038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4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279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83768"/>
              </p:ext>
            </p:extLst>
          </p:nvPr>
        </p:nvGraphicFramePr>
        <p:xfrm>
          <a:off x="379413" y="2505075"/>
          <a:ext cx="8316912" cy="447067"/>
        </p:xfrm>
        <a:graphic>
          <a:graphicData uri="http://schemas.openxmlformats.org/drawingml/2006/table">
            <a:tbl>
              <a:tblPr/>
              <a:tblGrid>
                <a:gridCol w="25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2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1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1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70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2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22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입출고구분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71317"/>
              </p:ext>
            </p:extLst>
          </p:nvPr>
        </p:nvGraphicFramePr>
        <p:xfrm>
          <a:off x="379412" y="3040063"/>
          <a:ext cx="7926387" cy="563561"/>
        </p:xfrm>
        <a:graphic>
          <a:graphicData uri="http://schemas.openxmlformats.org/drawingml/2006/table">
            <a:tbl>
              <a:tblPr/>
              <a:tblGrid>
                <a:gridCol w="88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7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0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07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807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50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기존재고수량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조정재고수량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3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57" name="직사각형 51"/>
          <p:cNvSpPr>
            <a:spLocks noChangeArrowheads="1"/>
          </p:cNvSpPr>
          <p:nvPr/>
        </p:nvSpPr>
        <p:spPr bwMode="auto">
          <a:xfrm>
            <a:off x="6731000" y="21494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0358" name="직사각형 51"/>
          <p:cNvSpPr>
            <a:spLocks noChangeArrowheads="1"/>
          </p:cNvSpPr>
          <p:nvPr/>
        </p:nvSpPr>
        <p:spPr bwMode="auto">
          <a:xfrm>
            <a:off x="7308850" y="21510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0359" name="직사각형 51"/>
          <p:cNvSpPr>
            <a:spLocks noChangeArrowheads="1"/>
          </p:cNvSpPr>
          <p:nvPr/>
        </p:nvSpPr>
        <p:spPr bwMode="auto">
          <a:xfrm>
            <a:off x="8443913" y="2151063"/>
            <a:ext cx="490537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360" name="직사각형 51"/>
          <p:cNvSpPr>
            <a:spLocks noChangeArrowheads="1"/>
          </p:cNvSpPr>
          <p:nvPr/>
        </p:nvSpPr>
        <p:spPr bwMode="auto">
          <a:xfrm>
            <a:off x="9015413" y="21415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0361" name="직사각형 51"/>
          <p:cNvSpPr>
            <a:spLocks noChangeArrowheads="1"/>
          </p:cNvSpPr>
          <p:nvPr/>
        </p:nvSpPr>
        <p:spPr bwMode="auto">
          <a:xfrm>
            <a:off x="7875588" y="2149475"/>
            <a:ext cx="490537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0362" name="TextBox 65"/>
          <p:cNvSpPr txBox="1">
            <a:spLocks noChangeArrowheads="1"/>
          </p:cNvSpPr>
          <p:nvPr/>
        </p:nvSpPr>
        <p:spPr bwMode="auto">
          <a:xfrm>
            <a:off x="309563" y="2166938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0363" name="그룹 71"/>
          <p:cNvGrpSpPr>
            <a:grpSpLocks/>
          </p:cNvGrpSpPr>
          <p:nvPr/>
        </p:nvGrpSpPr>
        <p:grpSpPr bwMode="auto">
          <a:xfrm>
            <a:off x="6289675" y="1295400"/>
            <a:ext cx="2071688" cy="230188"/>
            <a:chOff x="3238492" y="1428736"/>
            <a:chExt cx="2071698" cy="230832"/>
          </a:xfrm>
        </p:grpSpPr>
        <p:sp>
          <p:nvSpPr>
            <p:cNvPr id="1038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1038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64" name="직사각형 33"/>
          <p:cNvSpPr>
            <a:spLocks noChangeArrowheads="1"/>
          </p:cNvSpPr>
          <p:nvPr/>
        </p:nvSpPr>
        <p:spPr bwMode="auto">
          <a:xfrm>
            <a:off x="84137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5" name="직사각형 66"/>
          <p:cNvSpPr>
            <a:spLocks noChangeArrowheads="1"/>
          </p:cNvSpPr>
          <p:nvPr/>
        </p:nvSpPr>
        <p:spPr bwMode="auto">
          <a:xfrm>
            <a:off x="86106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66" name="그룹 71"/>
          <p:cNvGrpSpPr>
            <a:grpSpLocks/>
          </p:cNvGrpSpPr>
          <p:nvPr/>
        </p:nvGrpSpPr>
        <p:grpSpPr bwMode="auto">
          <a:xfrm>
            <a:off x="22225" y="1581150"/>
            <a:ext cx="2071688" cy="230188"/>
            <a:chOff x="3238492" y="1428736"/>
            <a:chExt cx="2071698" cy="230832"/>
          </a:xfrm>
        </p:grpSpPr>
        <p:sp>
          <p:nvSpPr>
            <p:cNvPr id="1038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1038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작업중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작업완료</a:t>
              </a:r>
            </a:p>
          </p:txBody>
        </p:sp>
      </p:grpSp>
      <p:sp>
        <p:nvSpPr>
          <p:cNvPr id="10367" name="직사각형 33"/>
          <p:cNvSpPr>
            <a:spLocks noChangeArrowheads="1"/>
          </p:cNvSpPr>
          <p:nvPr/>
        </p:nvSpPr>
        <p:spPr bwMode="auto">
          <a:xfrm>
            <a:off x="1951038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10368" name="그룹 71"/>
          <p:cNvGrpSpPr>
            <a:grpSpLocks/>
          </p:cNvGrpSpPr>
          <p:nvPr/>
        </p:nvGrpSpPr>
        <p:grpSpPr bwMode="auto">
          <a:xfrm>
            <a:off x="15875" y="1268413"/>
            <a:ext cx="2071688" cy="230187"/>
            <a:chOff x="3238492" y="1428736"/>
            <a:chExt cx="2071698" cy="230832"/>
          </a:xfrm>
        </p:grpSpPr>
        <p:sp>
          <p:nvSpPr>
            <p:cNvPr id="1037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1037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69" name="직사각형 33"/>
          <p:cNvSpPr>
            <a:spLocks noChangeArrowheads="1"/>
          </p:cNvSpPr>
          <p:nvPr/>
        </p:nvSpPr>
        <p:spPr bwMode="auto">
          <a:xfrm>
            <a:off x="2139950" y="12779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0" name="직사각형 66"/>
          <p:cNvSpPr>
            <a:spLocks noChangeArrowheads="1"/>
          </p:cNvSpPr>
          <p:nvPr/>
        </p:nvSpPr>
        <p:spPr bwMode="auto">
          <a:xfrm>
            <a:off x="2336800" y="127476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71" name="그룹 71"/>
          <p:cNvGrpSpPr>
            <a:grpSpLocks/>
          </p:cNvGrpSpPr>
          <p:nvPr/>
        </p:nvGrpSpPr>
        <p:grpSpPr bwMode="auto">
          <a:xfrm>
            <a:off x="3214688" y="1295400"/>
            <a:ext cx="2071687" cy="230188"/>
            <a:chOff x="3238492" y="1428736"/>
            <a:chExt cx="2071698" cy="230832"/>
          </a:xfrm>
        </p:grpSpPr>
        <p:sp>
          <p:nvSpPr>
            <p:cNvPr id="1037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1037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72" name="직사각형 66"/>
          <p:cNvSpPr>
            <a:spLocks noChangeArrowheads="1"/>
          </p:cNvSpPr>
          <p:nvPr/>
        </p:nvSpPr>
        <p:spPr bwMode="auto">
          <a:xfrm>
            <a:off x="5535613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3" name="TextBox 65"/>
          <p:cNvSpPr txBox="1">
            <a:spLocks noChangeArrowheads="1"/>
          </p:cNvSpPr>
          <p:nvPr/>
        </p:nvSpPr>
        <p:spPr bwMode="auto">
          <a:xfrm>
            <a:off x="5305425" y="12858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4" name="직사각형 33"/>
          <p:cNvSpPr>
            <a:spLocks noChangeArrowheads="1"/>
          </p:cNvSpPr>
          <p:nvPr/>
        </p:nvSpPr>
        <p:spPr bwMode="auto">
          <a:xfrm>
            <a:off x="514350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5" name="직사각형 33"/>
          <p:cNvSpPr>
            <a:spLocks noChangeArrowheads="1"/>
          </p:cNvSpPr>
          <p:nvPr/>
        </p:nvSpPr>
        <p:spPr bwMode="auto">
          <a:xfrm>
            <a:off x="6394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51"/>
          <p:cNvSpPr>
            <a:spLocks noChangeArrowheads="1"/>
          </p:cNvSpPr>
          <p:nvPr/>
        </p:nvSpPr>
        <p:spPr bwMode="auto">
          <a:xfrm>
            <a:off x="6158707" y="21494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graphicFrame>
        <p:nvGraphicFramePr>
          <p:cNvPr id="4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30966"/>
              </p:ext>
            </p:extLst>
          </p:nvPr>
        </p:nvGraphicFramePr>
        <p:xfrm>
          <a:off x="379413" y="3789040"/>
          <a:ext cx="7669930" cy="496413"/>
        </p:xfrm>
        <a:graphic>
          <a:graphicData uri="http://schemas.openxmlformats.org/drawingml/2006/table">
            <a:tbl>
              <a:tblPr/>
              <a:tblGrid>
                <a:gridCol w="53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21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6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05">
                  <a:extLst>
                    <a:ext uri="{9D8B030D-6E8A-4147-A177-3AD203B41FA5}">
                      <a16:colId xmlns:a16="http://schemas.microsoft.com/office/drawing/2014/main" val="780815060"/>
                    </a:ext>
                  </a:extLst>
                </a:gridCol>
                <a:gridCol w="670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705">
                  <a:extLst>
                    <a:ext uri="{9D8B030D-6E8A-4147-A177-3AD203B41FA5}">
                      <a16:colId xmlns:a16="http://schemas.microsoft.com/office/drawing/2014/main" val="1412769834"/>
                    </a:ext>
                  </a:extLst>
                </a:gridCol>
                <a:gridCol w="670705">
                  <a:extLst>
                    <a:ext uri="{9D8B030D-6E8A-4147-A177-3AD203B41FA5}">
                      <a16:colId xmlns:a16="http://schemas.microsoft.com/office/drawing/2014/main" val="3769712228"/>
                    </a:ext>
                  </a:extLst>
                </a:gridCol>
                <a:gridCol w="670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3" marR="7643" marT="76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</a:p>
                  </a:txBody>
                  <a:tcPr marL="7643" marR="7643" marT="76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재고조정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3" marR="7643" marT="76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14:20:20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1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77753"/>
              </p:ext>
            </p:extLst>
          </p:nvPr>
        </p:nvGraphicFramePr>
        <p:xfrm>
          <a:off x="379413" y="4382718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2291" name="직사각형 51"/>
          <p:cNvSpPr>
            <a:spLocks noChangeArrowheads="1"/>
          </p:cNvSpPr>
          <p:nvPr/>
        </p:nvSpPr>
        <p:spPr bwMode="auto">
          <a:xfrm>
            <a:off x="7302500" y="19161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29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2294" name="직사각형 51"/>
          <p:cNvSpPr>
            <a:spLocks noChangeArrowheads="1"/>
          </p:cNvSpPr>
          <p:nvPr/>
        </p:nvSpPr>
        <p:spPr bwMode="auto">
          <a:xfrm>
            <a:off x="7858125" y="19161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pSp>
        <p:nvGrpSpPr>
          <p:cNvPr id="1229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51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252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9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29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298" name="직사각형 51"/>
          <p:cNvSpPr>
            <a:spLocks noChangeArrowheads="1"/>
          </p:cNvSpPr>
          <p:nvPr/>
        </p:nvSpPr>
        <p:spPr bwMode="auto">
          <a:xfrm>
            <a:off x="6711553" y="1916113"/>
            <a:ext cx="492125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2299" name="직사각형 54"/>
          <p:cNvSpPr>
            <a:spLocks noChangeArrowheads="1"/>
          </p:cNvSpPr>
          <p:nvPr/>
        </p:nvSpPr>
        <p:spPr bwMode="auto">
          <a:xfrm>
            <a:off x="309563" y="2181225"/>
            <a:ext cx="9215437" cy="19145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5069"/>
              </p:ext>
            </p:extLst>
          </p:nvPr>
        </p:nvGraphicFramePr>
        <p:xfrm>
          <a:off x="379413" y="2289175"/>
          <a:ext cx="8966073" cy="438150"/>
        </p:xfrm>
        <a:graphic>
          <a:graphicData uri="http://schemas.openxmlformats.org/drawingml/2006/table">
            <a:tbl>
              <a:tblPr/>
              <a:tblGrid>
                <a:gridCol w="35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0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67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85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39995"/>
              </p:ext>
            </p:extLst>
          </p:nvPr>
        </p:nvGraphicFramePr>
        <p:xfrm>
          <a:off x="379413" y="2824163"/>
          <a:ext cx="6948483" cy="563563"/>
        </p:xfrm>
        <a:graphic>
          <a:graphicData uri="http://schemas.openxmlformats.org/drawingml/2006/table">
            <a:tbl>
              <a:tblPr/>
              <a:tblGrid>
                <a:gridCol w="99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640">
                  <a:extLst>
                    <a:ext uri="{9D8B030D-6E8A-4147-A177-3AD203B41FA5}">
                      <a16:colId xmlns:a16="http://schemas.microsoft.com/office/drawing/2014/main" val="4237440844"/>
                    </a:ext>
                  </a:extLst>
                </a:gridCol>
              </a:tblGrid>
              <a:tr h="1449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기존재고수량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조정재고수량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재고조정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05" name="직사각형 54"/>
          <p:cNvSpPr>
            <a:spLocks noChangeArrowheads="1"/>
          </p:cNvSpPr>
          <p:nvPr/>
        </p:nvSpPr>
        <p:spPr bwMode="auto">
          <a:xfrm>
            <a:off x="309563" y="4437063"/>
            <a:ext cx="9215437" cy="1920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58024"/>
              </p:ext>
            </p:extLst>
          </p:nvPr>
        </p:nvGraphicFramePr>
        <p:xfrm>
          <a:off x="379413" y="4581525"/>
          <a:ext cx="7045324" cy="569588"/>
        </p:xfrm>
        <a:graphic>
          <a:graphicData uri="http://schemas.openxmlformats.org/drawingml/2006/table">
            <a:tbl>
              <a:tblPr/>
              <a:tblGrid>
                <a:gridCol w="22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9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2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7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7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4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76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입출고구분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78" name="직사각형 51"/>
          <p:cNvSpPr>
            <a:spLocks noChangeArrowheads="1"/>
          </p:cNvSpPr>
          <p:nvPr/>
        </p:nvSpPr>
        <p:spPr bwMode="auto">
          <a:xfrm>
            <a:off x="6105128" y="19161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grpSp>
        <p:nvGrpSpPr>
          <p:cNvPr id="12479" name="그룹 71"/>
          <p:cNvGrpSpPr>
            <a:grpSpLocks/>
          </p:cNvGrpSpPr>
          <p:nvPr/>
        </p:nvGrpSpPr>
        <p:grpSpPr bwMode="auto">
          <a:xfrm>
            <a:off x="-47625" y="1285875"/>
            <a:ext cx="2071688" cy="230188"/>
            <a:chOff x="3238492" y="1428736"/>
            <a:chExt cx="2071698" cy="230832"/>
          </a:xfrm>
        </p:grpSpPr>
        <p:sp>
          <p:nvSpPr>
            <p:cNvPr id="1251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1251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80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81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82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1251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1251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83" name="직사각형 33"/>
          <p:cNvSpPr>
            <a:spLocks noChangeArrowheads="1"/>
          </p:cNvSpPr>
          <p:nvPr/>
        </p:nvSpPr>
        <p:spPr bwMode="auto">
          <a:xfrm>
            <a:off x="52562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84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85" name="그룹 71"/>
          <p:cNvGrpSpPr>
            <a:grpSpLocks/>
          </p:cNvGrpSpPr>
          <p:nvPr/>
        </p:nvGrpSpPr>
        <p:grpSpPr bwMode="auto">
          <a:xfrm>
            <a:off x="-47625" y="1571625"/>
            <a:ext cx="2071688" cy="230188"/>
            <a:chOff x="3238492" y="1428736"/>
            <a:chExt cx="2071698" cy="230832"/>
          </a:xfrm>
        </p:grpSpPr>
        <p:sp>
          <p:nvSpPr>
            <p:cNvPr id="1251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1251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86" name="직사각형 33"/>
          <p:cNvSpPr>
            <a:spLocks noChangeArrowheads="1"/>
          </p:cNvSpPr>
          <p:nvPr/>
        </p:nvSpPr>
        <p:spPr bwMode="auto">
          <a:xfrm>
            <a:off x="2076450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87" name="직사각형 66"/>
          <p:cNvSpPr>
            <a:spLocks noChangeArrowheads="1"/>
          </p:cNvSpPr>
          <p:nvPr/>
        </p:nvSpPr>
        <p:spPr bwMode="auto">
          <a:xfrm>
            <a:off x="2273300" y="1577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88" name="그룹 71"/>
          <p:cNvGrpSpPr>
            <a:grpSpLocks/>
          </p:cNvGrpSpPr>
          <p:nvPr/>
        </p:nvGrpSpPr>
        <p:grpSpPr bwMode="auto">
          <a:xfrm>
            <a:off x="3132138" y="1577975"/>
            <a:ext cx="2071687" cy="230188"/>
            <a:chOff x="3238492" y="1428736"/>
            <a:chExt cx="2071698" cy="230832"/>
          </a:xfrm>
        </p:grpSpPr>
        <p:sp>
          <p:nvSpPr>
            <p:cNvPr id="1251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1251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89" name="직사각형 33"/>
          <p:cNvSpPr>
            <a:spLocks noChangeArrowheads="1"/>
          </p:cNvSpPr>
          <p:nvPr/>
        </p:nvSpPr>
        <p:spPr bwMode="auto">
          <a:xfrm>
            <a:off x="5256213" y="1587500"/>
            <a:ext cx="1428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90" name="직사각형 66"/>
          <p:cNvSpPr>
            <a:spLocks noChangeArrowheads="1"/>
          </p:cNvSpPr>
          <p:nvPr/>
        </p:nvSpPr>
        <p:spPr bwMode="auto">
          <a:xfrm>
            <a:off x="5453063" y="15843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98" name="그룹 71"/>
          <p:cNvGrpSpPr>
            <a:grpSpLocks/>
          </p:cNvGrpSpPr>
          <p:nvPr/>
        </p:nvGrpSpPr>
        <p:grpSpPr bwMode="auto">
          <a:xfrm>
            <a:off x="6738938" y="4186238"/>
            <a:ext cx="1928812" cy="230187"/>
            <a:chOff x="2666970" y="1428735"/>
            <a:chExt cx="1928837" cy="231478"/>
          </a:xfrm>
        </p:grpSpPr>
        <p:sp>
          <p:nvSpPr>
            <p:cNvPr id="12505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0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99" name="직사각형 66"/>
          <p:cNvSpPr>
            <a:spLocks noChangeArrowheads="1"/>
          </p:cNvSpPr>
          <p:nvPr/>
        </p:nvSpPr>
        <p:spPr bwMode="auto">
          <a:xfrm>
            <a:off x="8810625" y="4187825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00" name="직사각형 66"/>
          <p:cNvSpPr>
            <a:spLocks noChangeArrowheads="1"/>
          </p:cNvSpPr>
          <p:nvPr/>
        </p:nvSpPr>
        <p:spPr bwMode="auto">
          <a:xfrm>
            <a:off x="9239250" y="4189413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01" name="TextBox 65"/>
          <p:cNvSpPr txBox="1">
            <a:spLocks noChangeArrowheads="1"/>
          </p:cNvSpPr>
          <p:nvPr/>
        </p:nvSpPr>
        <p:spPr bwMode="auto">
          <a:xfrm>
            <a:off x="309563" y="1900238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503" name="직사각형 51"/>
          <p:cNvSpPr>
            <a:spLocks noChangeArrowheads="1"/>
          </p:cNvSpPr>
          <p:nvPr/>
        </p:nvSpPr>
        <p:spPr bwMode="auto">
          <a:xfrm>
            <a:off x="8442325" y="19113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2504" name="직사각형 51"/>
          <p:cNvSpPr>
            <a:spLocks noChangeArrowheads="1"/>
          </p:cNvSpPr>
          <p:nvPr/>
        </p:nvSpPr>
        <p:spPr bwMode="auto">
          <a:xfrm>
            <a:off x="9023350" y="19113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71108"/>
              </p:ext>
            </p:extLst>
          </p:nvPr>
        </p:nvGraphicFramePr>
        <p:xfrm>
          <a:off x="7426857" y="4581525"/>
          <a:ext cx="1918632" cy="571525"/>
        </p:xfrm>
        <a:graphic>
          <a:graphicData uri="http://schemas.openxmlformats.org/drawingml/2006/table">
            <a:tbl>
              <a:tblPr/>
              <a:tblGrid>
                <a:gridCol w="639544">
                  <a:extLst>
                    <a:ext uri="{9D8B030D-6E8A-4147-A177-3AD203B41FA5}">
                      <a16:colId xmlns:a16="http://schemas.microsoft.com/office/drawing/2014/main" val="2716387285"/>
                    </a:ext>
                  </a:extLst>
                </a:gridCol>
                <a:gridCol w="639544">
                  <a:extLst>
                    <a:ext uri="{9D8B030D-6E8A-4147-A177-3AD203B41FA5}">
                      <a16:colId xmlns:a16="http://schemas.microsoft.com/office/drawing/2014/main" val="1664234342"/>
                    </a:ext>
                  </a:extLst>
                </a:gridCol>
                <a:gridCol w="639544">
                  <a:extLst>
                    <a:ext uri="{9D8B030D-6E8A-4147-A177-3AD203B41FA5}">
                      <a16:colId xmlns:a16="http://schemas.microsoft.com/office/drawing/2014/main" val="1597595992"/>
                    </a:ext>
                  </a:extLst>
                </a:gridCol>
              </a:tblGrid>
              <a:tr h="1447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조정수량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5739"/>
                  </a:ext>
                </a:extLst>
              </a:tr>
              <a:tr h="1447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11844"/>
                  </a:ext>
                </a:extLst>
              </a:tr>
              <a:tr h="2819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46135"/>
                  </a:ext>
                </a:extLst>
              </a:tr>
            </a:tbl>
          </a:graphicData>
        </a:graphic>
      </p:graphicFrame>
      <p:graphicFrame>
        <p:nvGraphicFramePr>
          <p:cNvPr id="6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88085"/>
              </p:ext>
            </p:extLst>
          </p:nvPr>
        </p:nvGraphicFramePr>
        <p:xfrm>
          <a:off x="377827" y="3533775"/>
          <a:ext cx="6025884" cy="430212"/>
        </p:xfrm>
        <a:graphic>
          <a:graphicData uri="http://schemas.openxmlformats.org/drawingml/2006/table">
            <a:tbl>
              <a:tblPr/>
              <a:tblGrid>
                <a:gridCol w="565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386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81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39">
                  <a:extLst>
                    <a:ext uri="{9D8B030D-6E8A-4147-A177-3AD203B41FA5}">
                      <a16:colId xmlns:a16="http://schemas.microsoft.com/office/drawing/2014/main" val="2027948691"/>
                    </a:ext>
                  </a:extLst>
                </a:gridCol>
                <a:gridCol w="714339">
                  <a:extLst>
                    <a:ext uri="{9D8B030D-6E8A-4147-A177-3AD203B41FA5}">
                      <a16:colId xmlns:a16="http://schemas.microsoft.com/office/drawing/2014/main" val="4287989373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22106"/>
              </p:ext>
            </p:extLst>
          </p:nvPr>
        </p:nvGraphicFramePr>
        <p:xfrm>
          <a:off x="366013" y="5303044"/>
          <a:ext cx="6229651" cy="430212"/>
        </p:xfrm>
        <a:graphic>
          <a:graphicData uri="http://schemas.openxmlformats.org/drawingml/2006/table">
            <a:tbl>
              <a:tblPr/>
              <a:tblGrid>
                <a:gridCol w="55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405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9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105">
                  <a:extLst>
                    <a:ext uri="{9D8B030D-6E8A-4147-A177-3AD203B41FA5}">
                      <a16:colId xmlns:a16="http://schemas.microsoft.com/office/drawing/2014/main" val="1561509553"/>
                    </a:ext>
                  </a:extLst>
                </a:gridCol>
                <a:gridCol w="695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재고조정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4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6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6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8185078" y="130650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24342"/>
              </p:ext>
            </p:extLst>
          </p:nvPr>
        </p:nvGraphicFramePr>
        <p:xfrm>
          <a:off x="6403709" y="3521444"/>
          <a:ext cx="2941779" cy="430212"/>
        </p:xfrm>
        <a:graphic>
          <a:graphicData uri="http://schemas.openxmlformats.org/drawingml/2006/table">
            <a:tbl>
              <a:tblPr/>
              <a:tblGrid>
                <a:gridCol w="58418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58418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58418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58418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05055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55330"/>
              </p:ext>
            </p:extLst>
          </p:nvPr>
        </p:nvGraphicFramePr>
        <p:xfrm>
          <a:off x="6595662" y="5313898"/>
          <a:ext cx="2749822" cy="430212"/>
        </p:xfrm>
        <a:graphic>
          <a:graphicData uri="http://schemas.openxmlformats.org/drawingml/2006/table">
            <a:tbl>
              <a:tblPr/>
              <a:tblGrid>
                <a:gridCol w="546062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546062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546062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546062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565574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제품코드변경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10496"/>
              </p:ext>
            </p:extLst>
          </p:nvPr>
        </p:nvGraphicFramePr>
        <p:xfrm>
          <a:off x="379413" y="2433638"/>
          <a:ext cx="8822058" cy="628606"/>
        </p:xfrm>
        <a:graphic>
          <a:graphicData uri="http://schemas.openxmlformats.org/drawingml/2006/table">
            <a:tbl>
              <a:tblPr/>
              <a:tblGrid>
                <a:gridCol w="30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9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2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8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18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4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4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47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41" name="직사각형 54"/>
          <p:cNvSpPr>
            <a:spLocks noChangeArrowheads="1"/>
          </p:cNvSpPr>
          <p:nvPr/>
        </p:nvSpPr>
        <p:spPr bwMode="auto">
          <a:xfrm>
            <a:off x="309563" y="2325688"/>
            <a:ext cx="9215437" cy="3983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42" name="직사각형 51"/>
          <p:cNvSpPr>
            <a:spLocks noChangeArrowheads="1"/>
          </p:cNvSpPr>
          <p:nvPr/>
        </p:nvSpPr>
        <p:spPr bwMode="auto">
          <a:xfrm>
            <a:off x="6853238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64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64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6445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1644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650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650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4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36"/>
              </p:ext>
            </p:extLst>
          </p:nvPr>
        </p:nvGraphicFramePr>
        <p:xfrm>
          <a:off x="363538" y="3284538"/>
          <a:ext cx="7577137" cy="571545"/>
        </p:xfrm>
        <a:graphic>
          <a:graphicData uri="http://schemas.openxmlformats.org/drawingml/2006/table">
            <a:tbl>
              <a:tblPr/>
              <a:tblGrid>
                <a:gridCol w="684429">
                  <a:extLst>
                    <a:ext uri="{9D8B030D-6E8A-4147-A177-3AD203B41FA5}">
                      <a16:colId xmlns:a16="http://schemas.microsoft.com/office/drawing/2014/main" val="3933256026"/>
                    </a:ext>
                  </a:extLst>
                </a:gridCol>
                <a:gridCol w="68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991">
                  <a:extLst>
                    <a:ext uri="{9D8B030D-6E8A-4147-A177-3AD203B41FA5}">
                      <a16:colId xmlns:a16="http://schemas.microsoft.com/office/drawing/2014/main" val="4040754588"/>
                    </a:ext>
                  </a:extLst>
                </a:gridCol>
                <a:gridCol w="819813">
                  <a:extLst>
                    <a:ext uri="{9D8B030D-6E8A-4147-A177-3AD203B41FA5}">
                      <a16:colId xmlns:a16="http://schemas.microsoft.com/office/drawing/2014/main" val="4137804396"/>
                    </a:ext>
                  </a:extLst>
                </a:gridCol>
                <a:gridCol w="676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10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제품코드변경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14:20:20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84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16485" name="그룹 71"/>
          <p:cNvGrpSpPr>
            <a:grpSpLocks/>
          </p:cNvGrpSpPr>
          <p:nvPr/>
        </p:nvGrpSpPr>
        <p:grpSpPr bwMode="auto">
          <a:xfrm>
            <a:off x="6289675" y="1295400"/>
            <a:ext cx="2071688" cy="230188"/>
            <a:chOff x="3238492" y="1428736"/>
            <a:chExt cx="2071698" cy="230832"/>
          </a:xfrm>
        </p:grpSpPr>
        <p:sp>
          <p:nvSpPr>
            <p:cNvPr id="1650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1650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86" name="직사각형 33"/>
          <p:cNvSpPr>
            <a:spLocks noChangeArrowheads="1"/>
          </p:cNvSpPr>
          <p:nvPr/>
        </p:nvSpPr>
        <p:spPr bwMode="auto">
          <a:xfrm>
            <a:off x="84137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87" name="직사각형 66"/>
          <p:cNvSpPr>
            <a:spLocks noChangeArrowheads="1"/>
          </p:cNvSpPr>
          <p:nvPr/>
        </p:nvSpPr>
        <p:spPr bwMode="auto">
          <a:xfrm>
            <a:off x="86106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88" name="직사각형 51"/>
          <p:cNvSpPr>
            <a:spLocks noChangeArrowheads="1"/>
          </p:cNvSpPr>
          <p:nvPr/>
        </p:nvSpPr>
        <p:spPr bwMode="auto">
          <a:xfrm>
            <a:off x="848360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6489" name="직사각형 51"/>
          <p:cNvSpPr>
            <a:spLocks noChangeArrowheads="1"/>
          </p:cNvSpPr>
          <p:nvPr/>
        </p:nvSpPr>
        <p:spPr bwMode="auto">
          <a:xfrm>
            <a:off x="739775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6490" name="직사각형 51"/>
          <p:cNvSpPr>
            <a:spLocks noChangeArrowheads="1"/>
          </p:cNvSpPr>
          <p:nvPr/>
        </p:nvSpPr>
        <p:spPr bwMode="auto">
          <a:xfrm>
            <a:off x="7940675" y="2051050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6491" name="직사각형 51"/>
          <p:cNvSpPr>
            <a:spLocks noChangeArrowheads="1"/>
          </p:cNvSpPr>
          <p:nvPr/>
        </p:nvSpPr>
        <p:spPr bwMode="auto">
          <a:xfrm>
            <a:off x="5457825" y="2051050"/>
            <a:ext cx="8001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지시서발행</a:t>
            </a:r>
          </a:p>
        </p:txBody>
      </p:sp>
      <p:sp>
        <p:nvSpPr>
          <p:cNvPr id="16492" name="직사각형 51"/>
          <p:cNvSpPr>
            <a:spLocks noChangeArrowheads="1"/>
          </p:cNvSpPr>
          <p:nvPr/>
        </p:nvSpPr>
        <p:spPr bwMode="auto">
          <a:xfrm>
            <a:off x="6310313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16493" name="TextBox 65"/>
          <p:cNvSpPr txBox="1">
            <a:spLocks noChangeArrowheads="1"/>
          </p:cNvSpPr>
          <p:nvPr/>
        </p:nvSpPr>
        <p:spPr bwMode="auto">
          <a:xfrm>
            <a:off x="309563" y="2093913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6494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1650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1650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95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96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497" name="그룹 71"/>
          <p:cNvGrpSpPr>
            <a:grpSpLocks/>
          </p:cNvGrpSpPr>
          <p:nvPr/>
        </p:nvGrpSpPr>
        <p:grpSpPr bwMode="auto">
          <a:xfrm>
            <a:off x="3214688" y="1295400"/>
            <a:ext cx="2071687" cy="230188"/>
            <a:chOff x="3238492" y="1428736"/>
            <a:chExt cx="2071698" cy="230832"/>
          </a:xfrm>
        </p:grpSpPr>
        <p:sp>
          <p:nvSpPr>
            <p:cNvPr id="1650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1650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98" name="직사각형 66"/>
          <p:cNvSpPr>
            <a:spLocks noChangeArrowheads="1"/>
          </p:cNvSpPr>
          <p:nvPr/>
        </p:nvSpPr>
        <p:spPr bwMode="auto">
          <a:xfrm>
            <a:off x="5535613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99" name="TextBox 65"/>
          <p:cNvSpPr txBox="1">
            <a:spLocks noChangeArrowheads="1"/>
          </p:cNvSpPr>
          <p:nvPr/>
        </p:nvSpPr>
        <p:spPr bwMode="auto">
          <a:xfrm>
            <a:off x="5305425" y="12858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00" name="직사각형 33"/>
          <p:cNvSpPr>
            <a:spLocks noChangeArrowheads="1"/>
          </p:cNvSpPr>
          <p:nvPr/>
        </p:nvSpPr>
        <p:spPr bwMode="auto">
          <a:xfrm>
            <a:off x="514350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01" name="직사각형 33"/>
          <p:cNvSpPr>
            <a:spLocks noChangeArrowheads="1"/>
          </p:cNvSpPr>
          <p:nvPr/>
        </p:nvSpPr>
        <p:spPr bwMode="auto">
          <a:xfrm>
            <a:off x="6394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71"/>
          <p:cNvGrpSpPr>
            <a:grpSpLocks/>
          </p:cNvGrpSpPr>
          <p:nvPr/>
        </p:nvGrpSpPr>
        <p:grpSpPr bwMode="auto">
          <a:xfrm>
            <a:off x="22225" y="1581150"/>
            <a:ext cx="2071688" cy="230188"/>
            <a:chOff x="3238492" y="1428736"/>
            <a:chExt cx="2071698" cy="230832"/>
          </a:xfrm>
        </p:grpSpPr>
        <p:sp>
          <p:nvSpPr>
            <p:cNvPr id="3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4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작업중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작업완료</a:t>
              </a:r>
            </a:p>
          </p:txBody>
        </p:sp>
      </p:grp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1951038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89358"/>
              </p:ext>
            </p:extLst>
          </p:nvPr>
        </p:nvGraphicFramePr>
        <p:xfrm>
          <a:off x="394519" y="4078377"/>
          <a:ext cx="4456320" cy="430212"/>
        </p:xfrm>
        <a:graphic>
          <a:graphicData uri="http://schemas.openxmlformats.org/drawingml/2006/table">
            <a:tbl>
              <a:tblPr/>
              <a:tblGrid>
                <a:gridCol w="767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21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6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927">
                  <a:extLst>
                    <a:ext uri="{9D8B030D-6E8A-4147-A177-3AD203B41FA5}">
                      <a16:colId xmlns:a16="http://schemas.microsoft.com/office/drawing/2014/main" val="780815060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18797"/>
              </p:ext>
            </p:extLst>
          </p:nvPr>
        </p:nvGraphicFramePr>
        <p:xfrm>
          <a:off x="4850839" y="4073459"/>
          <a:ext cx="3263915" cy="435661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184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제품코드변경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84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43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1843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865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865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3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439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440" name="직사각형 54"/>
          <p:cNvSpPr>
            <a:spLocks noChangeArrowheads="1"/>
          </p:cNvSpPr>
          <p:nvPr/>
        </p:nvSpPr>
        <p:spPr bwMode="auto">
          <a:xfrm>
            <a:off x="314325" y="2327274"/>
            <a:ext cx="9215438" cy="198395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41" name="직사각형 51"/>
          <p:cNvSpPr>
            <a:spLocks noChangeArrowheads="1"/>
          </p:cNvSpPr>
          <p:nvPr/>
        </p:nvSpPr>
        <p:spPr bwMode="auto">
          <a:xfrm>
            <a:off x="6766719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443" name="직사각형 51"/>
          <p:cNvSpPr>
            <a:spLocks noChangeArrowheads="1"/>
          </p:cNvSpPr>
          <p:nvPr/>
        </p:nvSpPr>
        <p:spPr bwMode="auto">
          <a:xfrm>
            <a:off x="7880350" y="2062163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8444" name="직사각형 51"/>
          <p:cNvSpPr>
            <a:spLocks noChangeArrowheads="1"/>
          </p:cNvSpPr>
          <p:nvPr/>
        </p:nvSpPr>
        <p:spPr bwMode="auto">
          <a:xfrm>
            <a:off x="8451850" y="20621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8445" name="직사각형 51"/>
          <p:cNvSpPr>
            <a:spLocks noChangeArrowheads="1"/>
          </p:cNvSpPr>
          <p:nvPr/>
        </p:nvSpPr>
        <p:spPr bwMode="auto">
          <a:xfrm>
            <a:off x="7312025" y="2060575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8446" name="직사각형 51"/>
          <p:cNvSpPr>
            <a:spLocks noChangeArrowheads="1"/>
          </p:cNvSpPr>
          <p:nvPr/>
        </p:nvSpPr>
        <p:spPr bwMode="auto">
          <a:xfrm>
            <a:off x="9024938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8447" name="직사각형 51"/>
          <p:cNvSpPr>
            <a:spLocks noChangeArrowheads="1"/>
          </p:cNvSpPr>
          <p:nvPr/>
        </p:nvSpPr>
        <p:spPr bwMode="auto">
          <a:xfrm>
            <a:off x="6195219" y="20621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18457" name="직사각형 33"/>
          <p:cNvSpPr>
            <a:spLocks noChangeArrowheads="1"/>
          </p:cNvSpPr>
          <p:nvPr/>
        </p:nvSpPr>
        <p:spPr bwMode="auto">
          <a:xfrm>
            <a:off x="2309813" y="10001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458" name="TextBox 65"/>
          <p:cNvSpPr txBox="1">
            <a:spLocks noChangeArrowheads="1"/>
          </p:cNvSpPr>
          <p:nvPr/>
        </p:nvSpPr>
        <p:spPr bwMode="auto">
          <a:xfrm>
            <a:off x="309563" y="2098675"/>
            <a:ext cx="9286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8459" name="직사각형 54"/>
          <p:cNvSpPr>
            <a:spLocks noChangeArrowheads="1"/>
          </p:cNvSpPr>
          <p:nvPr/>
        </p:nvSpPr>
        <p:spPr bwMode="auto">
          <a:xfrm>
            <a:off x="315913" y="4776365"/>
            <a:ext cx="9215437" cy="1604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61" name="그룹 56"/>
          <p:cNvGrpSpPr>
            <a:grpSpLocks/>
          </p:cNvGrpSpPr>
          <p:nvPr/>
        </p:nvGrpSpPr>
        <p:grpSpPr bwMode="auto">
          <a:xfrm>
            <a:off x="6738938" y="4454103"/>
            <a:ext cx="1928812" cy="230187"/>
            <a:chOff x="2666970" y="1428735"/>
            <a:chExt cx="1928837" cy="231478"/>
          </a:xfrm>
        </p:grpSpPr>
        <p:sp>
          <p:nvSpPr>
            <p:cNvPr id="18644" name="TextBox 65"/>
            <p:cNvSpPr txBox="1">
              <a:spLocks noChangeArrowheads="1"/>
            </p:cNvSpPr>
            <p:nvPr/>
          </p:nvSpPr>
          <p:spPr bwMode="auto">
            <a:xfrm>
              <a:off x="2666970" y="1428735"/>
              <a:ext cx="1643088" cy="23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합계수량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낱개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4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285742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62" name="직사각형 66"/>
          <p:cNvSpPr>
            <a:spLocks noChangeArrowheads="1"/>
          </p:cNvSpPr>
          <p:nvPr/>
        </p:nvSpPr>
        <p:spPr bwMode="auto">
          <a:xfrm>
            <a:off x="8810625" y="4455690"/>
            <a:ext cx="285750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63" name="직사각형 66"/>
          <p:cNvSpPr>
            <a:spLocks noChangeArrowheads="1"/>
          </p:cNvSpPr>
          <p:nvPr/>
        </p:nvSpPr>
        <p:spPr bwMode="auto">
          <a:xfrm>
            <a:off x="9239250" y="4457278"/>
            <a:ext cx="28575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6483"/>
              </p:ext>
            </p:extLst>
          </p:nvPr>
        </p:nvGraphicFramePr>
        <p:xfrm>
          <a:off x="381000" y="2420938"/>
          <a:ext cx="8964490" cy="571501"/>
        </p:xfrm>
        <a:graphic>
          <a:graphicData uri="http://schemas.openxmlformats.org/drawingml/2006/table">
            <a:tbl>
              <a:tblPr/>
              <a:tblGrid>
                <a:gridCol w="363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7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53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0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80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48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44668"/>
              </p:ext>
            </p:extLst>
          </p:nvPr>
        </p:nvGraphicFramePr>
        <p:xfrm>
          <a:off x="395288" y="3068960"/>
          <a:ext cx="7185809" cy="571545"/>
        </p:xfrm>
        <a:graphic>
          <a:graphicData uri="http://schemas.openxmlformats.org/drawingml/2006/table">
            <a:tbl>
              <a:tblPr/>
              <a:tblGrid>
                <a:gridCol w="633151">
                  <a:extLst>
                    <a:ext uri="{9D8B030D-6E8A-4147-A177-3AD203B41FA5}">
                      <a16:colId xmlns:a16="http://schemas.microsoft.com/office/drawing/2014/main" val="3780668170"/>
                    </a:ext>
                  </a:extLst>
                </a:gridCol>
                <a:gridCol w="633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157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166">
                  <a:extLst>
                    <a:ext uri="{9D8B030D-6E8A-4147-A177-3AD203B41FA5}">
                      <a16:colId xmlns:a16="http://schemas.microsoft.com/office/drawing/2014/main" val="2997347443"/>
                    </a:ext>
                  </a:extLst>
                </a:gridCol>
              </a:tblGrid>
              <a:tr h="144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제품코드변경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83052"/>
              </p:ext>
            </p:extLst>
          </p:nvPr>
        </p:nvGraphicFramePr>
        <p:xfrm>
          <a:off x="392112" y="4854153"/>
          <a:ext cx="8953376" cy="571501"/>
        </p:xfrm>
        <a:graphic>
          <a:graphicData uri="http://schemas.openxmlformats.org/drawingml/2006/table">
            <a:tbl>
              <a:tblPr/>
              <a:tblGrid>
                <a:gridCol w="36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4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72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72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48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그룹 71"/>
          <p:cNvGrpSpPr>
            <a:grpSpLocks/>
          </p:cNvGrpSpPr>
          <p:nvPr/>
        </p:nvGrpSpPr>
        <p:grpSpPr bwMode="auto">
          <a:xfrm>
            <a:off x="-47625" y="1285875"/>
            <a:ext cx="2071688" cy="230188"/>
            <a:chOff x="3238492" y="1428736"/>
            <a:chExt cx="2071698" cy="230832"/>
          </a:xfrm>
        </p:grpSpPr>
        <p:sp>
          <p:nvSpPr>
            <p:cNvPr id="5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5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2076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2273300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71"/>
          <p:cNvGrpSpPr>
            <a:grpSpLocks/>
          </p:cNvGrpSpPr>
          <p:nvPr/>
        </p:nvGrpSpPr>
        <p:grpSpPr bwMode="auto">
          <a:xfrm>
            <a:off x="3132138" y="1285875"/>
            <a:ext cx="2071687" cy="230188"/>
            <a:chOff x="3238492" y="1428736"/>
            <a:chExt cx="2071698" cy="230832"/>
          </a:xfrm>
        </p:grpSpPr>
        <p:sp>
          <p:nvSpPr>
            <p:cNvPr id="5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6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33"/>
          <p:cNvSpPr>
            <a:spLocks noChangeArrowheads="1"/>
          </p:cNvSpPr>
          <p:nvPr/>
        </p:nvSpPr>
        <p:spPr bwMode="auto">
          <a:xfrm>
            <a:off x="5256213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6"/>
          <p:cNvSpPr>
            <a:spLocks noChangeArrowheads="1"/>
          </p:cNvSpPr>
          <p:nvPr/>
        </p:nvSpPr>
        <p:spPr bwMode="auto">
          <a:xfrm>
            <a:off x="5453063" y="129222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71"/>
          <p:cNvGrpSpPr>
            <a:grpSpLocks/>
          </p:cNvGrpSpPr>
          <p:nvPr/>
        </p:nvGrpSpPr>
        <p:grpSpPr bwMode="auto">
          <a:xfrm>
            <a:off x="-47625" y="1571625"/>
            <a:ext cx="2071688" cy="230188"/>
            <a:chOff x="3238492" y="1428736"/>
            <a:chExt cx="2071698" cy="230832"/>
          </a:xfrm>
        </p:grpSpPr>
        <p:sp>
          <p:nvSpPr>
            <p:cNvPr id="6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구역</a:t>
              </a:r>
            </a:p>
          </p:txBody>
        </p:sp>
        <p:sp>
          <p:nvSpPr>
            <p:cNvPr id="6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2076450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66"/>
          <p:cNvSpPr>
            <a:spLocks noChangeArrowheads="1"/>
          </p:cNvSpPr>
          <p:nvPr/>
        </p:nvSpPr>
        <p:spPr bwMode="auto">
          <a:xfrm>
            <a:off x="2273300" y="1577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>
            <a:grpSpLocks/>
          </p:cNvGrpSpPr>
          <p:nvPr/>
        </p:nvGrpSpPr>
        <p:grpSpPr bwMode="auto">
          <a:xfrm>
            <a:off x="3132138" y="1577975"/>
            <a:ext cx="2071687" cy="230188"/>
            <a:chOff x="3238492" y="1428736"/>
            <a:chExt cx="2071698" cy="230832"/>
          </a:xfrm>
        </p:grpSpPr>
        <p:sp>
          <p:nvSpPr>
            <p:cNvPr id="7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로케이션</a:t>
              </a:r>
            </a:p>
          </p:txBody>
        </p:sp>
        <p:sp>
          <p:nvSpPr>
            <p:cNvPr id="7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직사각형 33"/>
          <p:cNvSpPr>
            <a:spLocks noChangeArrowheads="1"/>
          </p:cNvSpPr>
          <p:nvPr/>
        </p:nvSpPr>
        <p:spPr bwMode="auto">
          <a:xfrm>
            <a:off x="5256213" y="1587500"/>
            <a:ext cx="1428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66"/>
          <p:cNvSpPr>
            <a:spLocks noChangeArrowheads="1"/>
          </p:cNvSpPr>
          <p:nvPr/>
        </p:nvSpPr>
        <p:spPr bwMode="auto">
          <a:xfrm>
            <a:off x="5453063" y="158432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6810"/>
              </p:ext>
            </p:extLst>
          </p:nvPr>
        </p:nvGraphicFramePr>
        <p:xfrm>
          <a:off x="386348" y="5583333"/>
          <a:ext cx="5967245" cy="571522"/>
        </p:xfrm>
        <a:graphic>
          <a:graphicData uri="http://schemas.openxmlformats.org/drawingml/2006/table">
            <a:tbl>
              <a:tblPr/>
              <a:tblGrid>
                <a:gridCol w="672276">
                  <a:extLst>
                    <a:ext uri="{9D8B030D-6E8A-4147-A177-3AD203B41FA5}">
                      <a16:colId xmlns:a16="http://schemas.microsoft.com/office/drawing/2014/main" val="3780668170"/>
                    </a:ext>
                  </a:extLst>
                </a:gridCol>
                <a:gridCol w="672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3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9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제품코드변경</a:t>
                      </a: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1984"/>
              </p:ext>
            </p:extLst>
          </p:nvPr>
        </p:nvGraphicFramePr>
        <p:xfrm>
          <a:off x="380998" y="3717032"/>
          <a:ext cx="4788026" cy="430212"/>
        </p:xfrm>
        <a:graphic>
          <a:graphicData uri="http://schemas.openxmlformats.org/drawingml/2006/table">
            <a:tbl>
              <a:tblPr/>
              <a:tblGrid>
                <a:gridCol w="69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69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033">
                  <a:extLst>
                    <a:ext uri="{9D8B030D-6E8A-4147-A177-3AD203B41FA5}">
                      <a16:colId xmlns:a16="http://schemas.microsoft.com/office/drawing/2014/main" val="2243126517"/>
                    </a:ext>
                  </a:extLst>
                </a:gridCol>
                <a:gridCol w="463993">
                  <a:extLst>
                    <a:ext uri="{9D8B030D-6E8A-4147-A177-3AD203B41FA5}">
                      <a16:colId xmlns:a16="http://schemas.microsoft.com/office/drawing/2014/main" val="3508692196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7" name="그룹 71"/>
          <p:cNvGrpSpPr>
            <a:grpSpLocks/>
          </p:cNvGrpSpPr>
          <p:nvPr/>
        </p:nvGrpSpPr>
        <p:grpSpPr bwMode="auto">
          <a:xfrm>
            <a:off x="6256338" y="1301750"/>
            <a:ext cx="2071687" cy="230188"/>
            <a:chOff x="3238492" y="1428736"/>
            <a:chExt cx="2071698" cy="230832"/>
          </a:xfrm>
        </p:grpSpPr>
        <p:sp>
          <p:nvSpPr>
            <p:cNvPr id="8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9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직사각형 33"/>
          <p:cNvSpPr>
            <a:spLocks noChangeArrowheads="1"/>
          </p:cNvSpPr>
          <p:nvPr/>
        </p:nvSpPr>
        <p:spPr bwMode="auto">
          <a:xfrm>
            <a:off x="8185078" y="130650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17968"/>
              </p:ext>
            </p:extLst>
          </p:nvPr>
        </p:nvGraphicFramePr>
        <p:xfrm>
          <a:off x="5169024" y="3714438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  <p:graphicFrame>
        <p:nvGraphicFramePr>
          <p:cNvPr id="7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91146"/>
              </p:ext>
            </p:extLst>
          </p:nvPr>
        </p:nvGraphicFramePr>
        <p:xfrm>
          <a:off x="381000" y="6235216"/>
          <a:ext cx="4427986" cy="430212"/>
        </p:xfrm>
        <a:graphic>
          <a:graphicData uri="http://schemas.openxmlformats.org/drawingml/2006/table">
            <a:tbl>
              <a:tblPr/>
              <a:tblGrid>
                <a:gridCol w="71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640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1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016">
                  <a:extLst>
                    <a:ext uri="{9D8B030D-6E8A-4147-A177-3AD203B41FA5}">
                      <a16:colId xmlns:a16="http://schemas.microsoft.com/office/drawing/2014/main" val="2243126517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25503"/>
              </p:ext>
            </p:extLst>
          </p:nvPr>
        </p:nvGraphicFramePr>
        <p:xfrm>
          <a:off x="4821230" y="6232622"/>
          <a:ext cx="3263915" cy="430212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74440"/>
              </p:ext>
            </p:extLst>
          </p:nvPr>
        </p:nvGraphicFramePr>
        <p:xfrm>
          <a:off x="379413" y="2433638"/>
          <a:ext cx="9038081" cy="570892"/>
        </p:xfrm>
        <a:graphic>
          <a:graphicData uri="http://schemas.openxmlformats.org/drawingml/2006/table">
            <a:tbl>
              <a:tblPr/>
              <a:tblGrid>
                <a:gridCol w="336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12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39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77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447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이동로케이션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기존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37" name="직사각형 54"/>
          <p:cNvSpPr>
            <a:spLocks noChangeArrowheads="1"/>
          </p:cNvSpPr>
          <p:nvPr/>
        </p:nvSpPr>
        <p:spPr bwMode="auto">
          <a:xfrm>
            <a:off x="309563" y="2325688"/>
            <a:ext cx="9215437" cy="3983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8" name="직사각형 51"/>
          <p:cNvSpPr>
            <a:spLocks noChangeArrowheads="1"/>
          </p:cNvSpPr>
          <p:nvPr/>
        </p:nvSpPr>
        <p:spPr bwMode="auto">
          <a:xfrm>
            <a:off x="6853238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05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5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541" name="직사각형 51"/>
          <p:cNvSpPr>
            <a:spLocks noChangeArrowheads="1"/>
          </p:cNvSpPr>
          <p:nvPr/>
        </p:nvSpPr>
        <p:spPr bwMode="auto">
          <a:xfrm>
            <a:off x="9026525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2054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060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0610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4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05841"/>
              </p:ext>
            </p:extLst>
          </p:nvPr>
        </p:nvGraphicFramePr>
        <p:xfrm>
          <a:off x="363538" y="3284538"/>
          <a:ext cx="6670730" cy="571545"/>
        </p:xfrm>
        <a:graphic>
          <a:graphicData uri="http://schemas.openxmlformats.org/drawingml/2006/table">
            <a:tbl>
              <a:tblPr/>
              <a:tblGrid>
                <a:gridCol w="65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353">
                  <a:extLst>
                    <a:ext uri="{9D8B030D-6E8A-4147-A177-3AD203B41FA5}">
                      <a16:colId xmlns:a16="http://schemas.microsoft.com/office/drawing/2014/main" val="1395112870"/>
                    </a:ext>
                  </a:extLst>
                </a:gridCol>
                <a:gridCol w="647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3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8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변경수량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100g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이종혁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2016-11-01 14:20:20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제품상태변경</a:t>
                      </a: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35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8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20581" name="그룹 71"/>
          <p:cNvGrpSpPr>
            <a:grpSpLocks/>
          </p:cNvGrpSpPr>
          <p:nvPr/>
        </p:nvGrpSpPr>
        <p:grpSpPr bwMode="auto">
          <a:xfrm>
            <a:off x="6289675" y="1295400"/>
            <a:ext cx="2071688" cy="230188"/>
            <a:chOff x="3238492" y="1428736"/>
            <a:chExt cx="2071698" cy="230832"/>
          </a:xfrm>
        </p:grpSpPr>
        <p:sp>
          <p:nvSpPr>
            <p:cNvPr id="2060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</a:p>
          </p:txBody>
        </p:sp>
        <p:sp>
          <p:nvSpPr>
            <p:cNvPr id="2060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82" name="직사각형 33"/>
          <p:cNvSpPr>
            <a:spLocks noChangeArrowheads="1"/>
          </p:cNvSpPr>
          <p:nvPr/>
        </p:nvSpPr>
        <p:spPr bwMode="auto">
          <a:xfrm>
            <a:off x="84137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83" name="직사각형 66"/>
          <p:cNvSpPr>
            <a:spLocks noChangeArrowheads="1"/>
          </p:cNvSpPr>
          <p:nvPr/>
        </p:nvSpPr>
        <p:spPr bwMode="auto">
          <a:xfrm>
            <a:off x="86106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84" name="직사각형 51"/>
          <p:cNvSpPr>
            <a:spLocks noChangeArrowheads="1"/>
          </p:cNvSpPr>
          <p:nvPr/>
        </p:nvSpPr>
        <p:spPr bwMode="auto">
          <a:xfrm>
            <a:off x="848360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0585" name="직사각형 51"/>
          <p:cNvSpPr>
            <a:spLocks noChangeArrowheads="1"/>
          </p:cNvSpPr>
          <p:nvPr/>
        </p:nvSpPr>
        <p:spPr bwMode="auto">
          <a:xfrm>
            <a:off x="7397750" y="20510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20586" name="직사각형 51"/>
          <p:cNvSpPr>
            <a:spLocks noChangeArrowheads="1"/>
          </p:cNvSpPr>
          <p:nvPr/>
        </p:nvSpPr>
        <p:spPr bwMode="auto">
          <a:xfrm>
            <a:off x="7940675" y="2051050"/>
            <a:ext cx="490538" cy="19685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0587" name="직사각형 51"/>
          <p:cNvSpPr>
            <a:spLocks noChangeArrowheads="1"/>
          </p:cNvSpPr>
          <p:nvPr/>
        </p:nvSpPr>
        <p:spPr bwMode="auto">
          <a:xfrm>
            <a:off x="5457825" y="2051050"/>
            <a:ext cx="80010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지시서발행</a:t>
            </a:r>
          </a:p>
        </p:txBody>
      </p:sp>
      <p:sp>
        <p:nvSpPr>
          <p:cNvPr id="20588" name="직사각형 51"/>
          <p:cNvSpPr>
            <a:spLocks noChangeArrowheads="1"/>
          </p:cNvSpPr>
          <p:nvPr/>
        </p:nvSpPr>
        <p:spPr bwMode="auto">
          <a:xfrm>
            <a:off x="6310313" y="20510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0589" name="TextBox 65"/>
          <p:cNvSpPr txBox="1">
            <a:spLocks noChangeArrowheads="1"/>
          </p:cNvSpPr>
          <p:nvPr/>
        </p:nvSpPr>
        <p:spPr bwMode="auto">
          <a:xfrm>
            <a:off x="309563" y="2093913"/>
            <a:ext cx="928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총건수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20590" name="그룹 71"/>
          <p:cNvGrpSpPr>
            <a:grpSpLocks/>
          </p:cNvGrpSpPr>
          <p:nvPr/>
        </p:nvGrpSpPr>
        <p:grpSpPr bwMode="auto">
          <a:xfrm>
            <a:off x="15875" y="1295400"/>
            <a:ext cx="2071688" cy="230188"/>
            <a:chOff x="3238492" y="1428736"/>
            <a:chExt cx="2071698" cy="230832"/>
          </a:xfrm>
        </p:grpSpPr>
        <p:sp>
          <p:nvSpPr>
            <p:cNvPr id="20605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</a:p>
          </p:txBody>
        </p:sp>
        <p:sp>
          <p:nvSpPr>
            <p:cNvPr id="20606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91" name="직사각형 33"/>
          <p:cNvSpPr>
            <a:spLocks noChangeArrowheads="1"/>
          </p:cNvSpPr>
          <p:nvPr/>
        </p:nvSpPr>
        <p:spPr bwMode="auto">
          <a:xfrm>
            <a:off x="2139950" y="13049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92" name="직사각형 66"/>
          <p:cNvSpPr>
            <a:spLocks noChangeArrowheads="1"/>
          </p:cNvSpPr>
          <p:nvPr/>
        </p:nvSpPr>
        <p:spPr bwMode="auto">
          <a:xfrm>
            <a:off x="2336800" y="13017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593" name="그룹 71"/>
          <p:cNvGrpSpPr>
            <a:grpSpLocks/>
          </p:cNvGrpSpPr>
          <p:nvPr/>
        </p:nvGrpSpPr>
        <p:grpSpPr bwMode="auto">
          <a:xfrm>
            <a:off x="3214688" y="1295400"/>
            <a:ext cx="2071687" cy="230188"/>
            <a:chOff x="3238492" y="1428736"/>
            <a:chExt cx="2071698" cy="230832"/>
          </a:xfrm>
        </p:grpSpPr>
        <p:sp>
          <p:nvSpPr>
            <p:cNvPr id="2060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작업일자</a:t>
              </a:r>
            </a:p>
          </p:txBody>
        </p:sp>
        <p:sp>
          <p:nvSpPr>
            <p:cNvPr id="2060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94" name="직사각형 66"/>
          <p:cNvSpPr>
            <a:spLocks noChangeArrowheads="1"/>
          </p:cNvSpPr>
          <p:nvPr/>
        </p:nvSpPr>
        <p:spPr bwMode="auto">
          <a:xfrm>
            <a:off x="5535613" y="130175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95" name="TextBox 65"/>
          <p:cNvSpPr txBox="1">
            <a:spLocks noChangeArrowheads="1"/>
          </p:cNvSpPr>
          <p:nvPr/>
        </p:nvSpPr>
        <p:spPr bwMode="auto">
          <a:xfrm>
            <a:off x="5305425" y="12858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96" name="직사각형 33"/>
          <p:cNvSpPr>
            <a:spLocks noChangeArrowheads="1"/>
          </p:cNvSpPr>
          <p:nvPr/>
        </p:nvSpPr>
        <p:spPr bwMode="auto">
          <a:xfrm>
            <a:off x="514350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97" name="직사각형 33"/>
          <p:cNvSpPr>
            <a:spLocks noChangeArrowheads="1"/>
          </p:cNvSpPr>
          <p:nvPr/>
        </p:nvSpPr>
        <p:spPr bwMode="auto">
          <a:xfrm>
            <a:off x="6394450" y="12954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598" name="그룹 71"/>
          <p:cNvGrpSpPr>
            <a:grpSpLocks/>
          </p:cNvGrpSpPr>
          <p:nvPr/>
        </p:nvGrpSpPr>
        <p:grpSpPr bwMode="auto">
          <a:xfrm>
            <a:off x="3211578" y="1593851"/>
            <a:ext cx="2071688" cy="230187"/>
            <a:chOff x="3238492" y="1428736"/>
            <a:chExt cx="2071698" cy="230832"/>
          </a:xfrm>
        </p:grpSpPr>
        <p:sp>
          <p:nvSpPr>
            <p:cNvPr id="2060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제품상태</a:t>
              </a:r>
            </a:p>
          </p:txBody>
        </p:sp>
        <p:sp>
          <p:nvSpPr>
            <p:cNvPr id="2060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71"/>
          <p:cNvGrpSpPr>
            <a:grpSpLocks/>
          </p:cNvGrpSpPr>
          <p:nvPr/>
        </p:nvGrpSpPr>
        <p:grpSpPr bwMode="auto">
          <a:xfrm>
            <a:off x="22225" y="1581150"/>
            <a:ext cx="2071688" cy="230188"/>
            <a:chOff x="3238492" y="1428736"/>
            <a:chExt cx="2071698" cy="230832"/>
          </a:xfrm>
        </p:grpSpPr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작업상태</a:t>
              </a:r>
            </a:p>
          </p:txBody>
        </p:sp>
        <p:sp>
          <p:nvSpPr>
            <p:cNvPr id="45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작업중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작업완료</a:t>
              </a:r>
            </a:p>
          </p:txBody>
        </p:sp>
      </p:grpSp>
      <p:sp>
        <p:nvSpPr>
          <p:cNvPr id="47" name="직사각형 33"/>
          <p:cNvSpPr>
            <a:spLocks noChangeArrowheads="1"/>
          </p:cNvSpPr>
          <p:nvPr/>
        </p:nvSpPr>
        <p:spPr bwMode="auto">
          <a:xfrm>
            <a:off x="1951038" y="1581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5162550" y="159543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08517"/>
              </p:ext>
            </p:extLst>
          </p:nvPr>
        </p:nvGraphicFramePr>
        <p:xfrm>
          <a:off x="394519" y="4078377"/>
          <a:ext cx="4456320" cy="496413"/>
        </p:xfrm>
        <a:graphic>
          <a:graphicData uri="http://schemas.openxmlformats.org/drawingml/2006/table">
            <a:tbl>
              <a:tblPr/>
              <a:tblGrid>
                <a:gridCol w="767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21">
                  <a:extLst>
                    <a:ext uri="{9D8B030D-6E8A-4147-A177-3AD203B41FA5}">
                      <a16:colId xmlns:a16="http://schemas.microsoft.com/office/drawing/2014/main" val="3747073966"/>
                    </a:ext>
                  </a:extLst>
                </a:gridCol>
                <a:gridCol w="76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05">
                  <a:extLst>
                    <a:ext uri="{9D8B030D-6E8A-4147-A177-3AD203B41FA5}">
                      <a16:colId xmlns:a16="http://schemas.microsoft.com/office/drawing/2014/main" val="780815060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PALLET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2016-12-31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13209"/>
              </p:ext>
            </p:extLst>
          </p:nvPr>
        </p:nvGraphicFramePr>
        <p:xfrm>
          <a:off x="4850839" y="4073459"/>
          <a:ext cx="3263915" cy="507669"/>
        </p:xfrm>
        <a:graphic>
          <a:graphicData uri="http://schemas.openxmlformats.org/drawingml/2006/table">
            <a:tbl>
              <a:tblPr/>
              <a:tblGrid>
                <a:gridCol w="648151">
                  <a:extLst>
                    <a:ext uri="{9D8B030D-6E8A-4147-A177-3AD203B41FA5}">
                      <a16:colId xmlns:a16="http://schemas.microsoft.com/office/drawing/2014/main" val="1002749969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2079694160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3892124181"/>
                    </a:ext>
                  </a:extLst>
                </a:gridCol>
                <a:gridCol w="648151">
                  <a:extLst>
                    <a:ext uri="{9D8B030D-6E8A-4147-A177-3AD203B41FA5}">
                      <a16:colId xmlns:a16="http://schemas.microsoft.com/office/drawing/2014/main" val="982418112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096688394"/>
                    </a:ext>
                  </a:extLst>
                </a:gridCol>
              </a:tblGrid>
              <a:tr h="2144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04631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21737</TotalTime>
  <Words>4473</Words>
  <Application>Microsoft Office PowerPoint</Application>
  <PresentationFormat>A4 용지(210x297mm)</PresentationFormat>
  <Paragraphs>3195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Optima</vt:lpstr>
      <vt:lpstr>굴림</vt:lpstr>
      <vt:lpstr>굴림체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1160</cp:revision>
  <dcterms:created xsi:type="dcterms:W3CDTF">2002-03-20T01:19:40Z</dcterms:created>
  <dcterms:modified xsi:type="dcterms:W3CDTF">2017-09-28T07:38:47Z</dcterms:modified>
</cp:coreProperties>
</file>