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CCFF99"/>
    <a:srgbClr val="F47C99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8" autoAdjust="0"/>
    <p:restoredTop sz="95349" autoAdjust="0"/>
  </p:normalViewPr>
  <p:slideViewPr>
    <p:cSldViewPr>
      <p:cViewPr varScale="1">
        <p:scale>
          <a:sx n="107" d="100"/>
          <a:sy n="107" d="100"/>
        </p:scale>
        <p:origin x="1950" y="108"/>
      </p:cViewPr>
      <p:guideLst>
        <p:guide orient="horz" pos="4224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3E9C22B-826A-4788-A169-B7E429734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00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14CC9D2-1AE6-44F0-835B-B3C8930042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87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356484-9739-4510-92D6-1326D4C54418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710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2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69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39923"/>
              </p:ext>
            </p:extLst>
          </p:nvPr>
        </p:nvGraphicFramePr>
        <p:xfrm>
          <a:off x="203200" y="260350"/>
          <a:ext cx="9440863" cy="738189"/>
        </p:xfrm>
        <a:graphic>
          <a:graphicData uri="http://schemas.openxmlformats.org/drawingml/2006/table">
            <a:tbl>
              <a:tblPr/>
              <a:tblGrid>
                <a:gridCol w="1030288"/>
                <a:gridCol w="4953000"/>
                <a:gridCol w="838200"/>
                <a:gridCol w="1143000"/>
                <a:gridCol w="1476375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(WMS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 userDrawn="1"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sp>
          <p:nvSpPr>
            <p:cNvPr id="1060" name="Text Box 162"/>
            <p:cNvSpPr txBox="1">
              <a:spLocks noChangeArrowheads="1"/>
            </p:cNvSpPr>
            <p:nvPr/>
          </p:nvSpPr>
          <p:spPr bwMode="auto">
            <a:xfrm>
              <a:off x="4373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1pPr>
              <a:lvl2pPr marL="742950" indent="-28575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2pPr>
              <a:lvl3pPr marL="11430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3pPr>
              <a:lvl4pPr marL="16002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4pPr>
              <a:lvl5pPr marL="20574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ko-KR" altLang="en-US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smtClean="0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D3000_</a:t>
                </a:r>
                <a:r>
                  <a:rPr lang="ko-KR" altLang="en-US" smtClean="0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dirty="0" smtClean="0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D3500_</a:t>
                </a:r>
                <a:r>
                  <a:rPr lang="ko-KR" altLang="en-US" dirty="0" smtClean="0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인터페이스 정의서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40563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7FDD7523-F0CE-49A3-B101-05860A053D27}" type="slidenum">
              <a:rPr lang="en-US" altLang="ko-KR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9" y="6580100"/>
            <a:ext cx="816894" cy="196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54477"/>
              </p:ext>
            </p:extLst>
          </p:nvPr>
        </p:nvGraphicFramePr>
        <p:xfrm>
          <a:off x="200472" y="1052736"/>
          <a:ext cx="9433047" cy="53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15"/>
                <a:gridCol w="745695"/>
                <a:gridCol w="633841"/>
                <a:gridCol w="745695"/>
                <a:gridCol w="410132"/>
                <a:gridCol w="1836275"/>
                <a:gridCol w="699090"/>
                <a:gridCol w="568593"/>
                <a:gridCol w="767540"/>
                <a:gridCol w="576064"/>
                <a:gridCol w="432048"/>
                <a:gridCol w="1440159"/>
              </a:tblGrid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4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(ERP)</a:t>
                      </a:r>
                      <a:endParaRPr 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7390</TotalTime>
  <Words>47</Words>
  <Application>Microsoft Office PowerPoint</Application>
  <PresentationFormat>A4 용지(210x297mm)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가는각진제목체</vt:lpstr>
      <vt:lpstr>굴림</vt:lpstr>
      <vt:lpstr>맑은 고딕</vt:lpstr>
      <vt:lpstr>Optima</vt:lpstr>
      <vt:lpstr>1_기본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125</cp:revision>
  <cp:lastPrinted>2016-07-14T01:23:02Z</cp:lastPrinted>
  <dcterms:created xsi:type="dcterms:W3CDTF">2002-03-20T01:19:40Z</dcterms:created>
  <dcterms:modified xsi:type="dcterms:W3CDTF">2016-07-18T08:09:09Z</dcterms:modified>
</cp:coreProperties>
</file>