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36" r:id="rId2"/>
    <p:sldId id="337" r:id="rId3"/>
    <p:sldId id="338" r:id="rId4"/>
  </p:sldIdLst>
  <p:sldSz cx="9906000" cy="6858000" type="A4"/>
  <p:notesSz cx="9753600" cy="68548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Optima" panose="00000400000000000000" pitchFamily="2" charset="2"/>
        <a:ea typeface="가는각진제목체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204">
          <p15:clr>
            <a:srgbClr val="A4A3A4"/>
          </p15:clr>
        </p15:guide>
        <p15:guide id="3" pos="54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586"/>
    <a:srgbClr val="CCE1B1"/>
    <a:srgbClr val="E1D8D3"/>
    <a:srgbClr val="D7DACC"/>
    <a:srgbClr val="EAEAEA"/>
    <a:srgbClr val="CCFF99"/>
    <a:srgbClr val="F47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992" autoAdjust="0"/>
  </p:normalViewPr>
  <p:slideViewPr>
    <p:cSldViewPr>
      <p:cViewPr varScale="1">
        <p:scale>
          <a:sx n="94" d="100"/>
          <a:sy n="94" d="100"/>
        </p:scale>
        <p:origin x="96" y="108"/>
      </p:cViewPr>
      <p:guideLst>
        <p:guide orient="horz" pos="4247"/>
        <p:guide pos="6204"/>
        <p:guide pos="54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5292A8C-B68F-4AB7-8D0C-2E70202102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6088" y="0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1013" y="514350"/>
            <a:ext cx="3713162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3255963"/>
            <a:ext cx="78041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6088" y="6510338"/>
            <a:ext cx="4225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490E9E6-A167-49EA-833A-928A7C6E9D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164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93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0A02EA-EB41-448E-94E1-8EDE9E6A9716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5963"/>
            <a:ext cx="7807325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713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7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469" name="Group 133"/>
          <p:cNvGraphicFramePr>
            <a:graphicFrameLocks noGrp="1"/>
          </p:cNvGraphicFramePr>
          <p:nvPr/>
        </p:nvGraphicFramePr>
        <p:xfrm>
          <a:off x="203200" y="260350"/>
          <a:ext cx="9440863" cy="738189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53" name="Group 160"/>
          <p:cNvGrpSpPr>
            <a:grpSpLocks/>
          </p:cNvGrpSpPr>
          <p:nvPr/>
        </p:nvGrpSpPr>
        <p:grpSpPr bwMode="auto">
          <a:xfrm>
            <a:off x="1219200" y="260350"/>
            <a:ext cx="7086600" cy="733425"/>
            <a:chOff x="816" y="164"/>
            <a:chExt cx="4464" cy="462"/>
          </a:xfrm>
        </p:grpSpPr>
        <p:sp>
          <p:nvSpPr>
            <p:cNvPr id="1060" name="Text Box 162"/>
            <p:cNvSpPr txBox="1">
              <a:spLocks noChangeArrowheads="1"/>
            </p:cNvSpPr>
            <p:nvPr/>
          </p:nvSpPr>
          <p:spPr bwMode="auto">
            <a:xfrm>
              <a:off x="4373" y="164"/>
              <a:ext cx="9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1pPr>
              <a:lvl2pPr marL="742950" indent="-28575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2pPr>
              <a:lvl3pPr marL="11430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3pPr>
              <a:lvl4pPr marL="16002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4pPr>
              <a:lvl5pPr marL="2057400" indent="-228600" algn="ctr" latinLnBrk="1"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tx1"/>
                  </a:solidFill>
                  <a:latin typeface="Optima" panose="00000400000000000000" pitchFamily="2" charset="2"/>
                  <a:ea typeface="가는각진제목체" panose="02030600000101010101" pitchFamily="18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ko-KR" altLang="ko-KR">
                <a:solidFill>
                  <a:srgbClr val="777777"/>
                </a:solidFill>
                <a:latin typeface="+mn-ea"/>
                <a:ea typeface="+mn-ea"/>
              </a:endParaRPr>
            </a:p>
          </p:txBody>
        </p:sp>
        <p:grpSp>
          <p:nvGrpSpPr>
            <p:cNvPr id="1058" name="Group 164"/>
            <p:cNvGrpSpPr>
              <a:grpSpLocks/>
            </p:cNvGrpSpPr>
            <p:nvPr/>
          </p:nvGrpSpPr>
          <p:grpSpPr bwMode="auto">
            <a:xfrm>
              <a:off x="816" y="320"/>
              <a:ext cx="2767" cy="306"/>
              <a:chOff x="1850" y="320"/>
              <a:chExt cx="2767" cy="306"/>
            </a:xfrm>
          </p:grpSpPr>
          <p:sp>
            <p:nvSpPr>
              <p:cNvPr id="2" name="Text Box 165"/>
              <p:cNvSpPr txBox="1">
                <a:spLocks noChangeArrowheads="1"/>
              </p:cNvSpPr>
              <p:nvPr/>
            </p:nvSpPr>
            <p:spPr bwMode="auto">
              <a:xfrm>
                <a:off x="1850" y="320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>
                    <a:solidFill>
                      <a:srgbClr val="777777"/>
                    </a:solidFill>
                    <a:latin typeface="+mn-ea"/>
                    <a:ea typeface="+mn-ea"/>
                  </a:rPr>
                  <a:t>D3000_</a:t>
                </a:r>
                <a:r>
                  <a:rPr lang="ko-KR" altLang="en-US">
                    <a:solidFill>
                      <a:srgbClr val="777777"/>
                    </a:solidFill>
                    <a:latin typeface="+mn-ea"/>
                    <a:ea typeface="+mn-ea"/>
                  </a:rPr>
                  <a:t>시스템 설계</a:t>
                </a:r>
              </a:p>
            </p:txBody>
          </p:sp>
          <p:sp>
            <p:nvSpPr>
              <p:cNvPr id="1059" name="Text Box 166"/>
              <p:cNvSpPr txBox="1">
                <a:spLocks noChangeArrowheads="1"/>
              </p:cNvSpPr>
              <p:nvPr/>
            </p:nvSpPr>
            <p:spPr bwMode="auto">
              <a:xfrm>
                <a:off x="1850" y="482"/>
                <a:ext cx="27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1pPr>
                <a:lvl2pPr marL="742950" indent="-28575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2pPr>
                <a:lvl3pPr marL="11430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3pPr>
                <a:lvl4pPr marL="16002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4pPr>
                <a:lvl5pPr marL="2057400" indent="-228600" algn="ctr" latinLnBrk="1"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900" b="1">
                    <a:solidFill>
                      <a:schemeClr val="tx1"/>
                    </a:solidFill>
                    <a:latin typeface="Optima" panose="00000400000000000000" pitchFamily="2" charset="2"/>
                    <a:ea typeface="가는각진제목체" panose="02030600000101010101" pitchFamily="18" charset="-127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defRPr/>
                </a:pPr>
                <a:r>
                  <a:rPr lang="en-US" altLang="ko-KR" dirty="0">
                    <a:solidFill>
                      <a:srgbClr val="777777"/>
                    </a:solidFill>
                    <a:latin typeface="+mn-ea"/>
                    <a:ea typeface="+mn-ea"/>
                  </a:rPr>
                  <a:t>D3900_</a:t>
                </a:r>
                <a:r>
                  <a:rPr lang="ko-KR" altLang="en-US" dirty="0">
                    <a:solidFill>
                      <a:srgbClr val="777777"/>
                    </a:solidFill>
                    <a:latin typeface="+mn-ea"/>
                    <a:ea typeface="+mn-ea"/>
                  </a:rPr>
                  <a:t>운영규칙 정의서</a:t>
                </a:r>
              </a:p>
            </p:txBody>
          </p:sp>
        </p:grpSp>
      </p:grpSp>
      <p:sp>
        <p:nvSpPr>
          <p:cNvPr id="38" name="TextBox 37"/>
          <p:cNvSpPr txBox="1"/>
          <p:nvPr userDrawn="1"/>
        </p:nvSpPr>
        <p:spPr>
          <a:xfrm>
            <a:off x="7011988" y="765175"/>
            <a:ext cx="11525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algn="ctr" eaLnBrk="1" latinLnBrk="1" hangingPunct="1">
              <a:defRPr/>
            </a:pPr>
            <a:fld id="{B08131D7-2E53-42C8-90BB-42B71F288F91}" type="slidenum">
              <a:rPr lang="en-US" altLang="ko-KR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82340"/>
            <a:ext cx="816894" cy="19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86" y="455404"/>
            <a:ext cx="1457849" cy="374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42080"/>
              </p:ext>
            </p:extLst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52697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입하지시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입고적치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가용재고 시점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 가용재고 시점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입고검수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596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/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5835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가용재고체크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가용재고체크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출고배차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출고배차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출하확정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재고부족시 승인조건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품절처리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재고부족시 승인조건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승인불가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주문단위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8136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905" name="Group 4177"/>
          <p:cNvGraphicFramePr>
            <a:graphicFrameLocks noGrp="1"/>
          </p:cNvGraphicFramePr>
          <p:nvPr>
            <p:extLst/>
          </p:nvPr>
        </p:nvGraphicFramePr>
        <p:xfrm>
          <a:off x="200023" y="1052513"/>
          <a:ext cx="9433497" cy="284162"/>
        </p:xfrm>
        <a:graphic>
          <a:graphicData uri="http://schemas.openxmlformats.org/drawingml/2006/table">
            <a:tbl>
              <a:tblPr/>
              <a:tblGrid>
                <a:gridCol w="108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운영규칙코드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운영규칙명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규칙코드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규칙명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기본규칙여부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비 고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0300" name="Group 45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64940"/>
              </p:ext>
            </p:extLst>
          </p:nvPr>
        </p:nvGraphicFramePr>
        <p:xfrm>
          <a:off x="200025" y="1338263"/>
          <a:ext cx="9433495" cy="5043496"/>
        </p:xfrm>
        <a:graphic>
          <a:graphicData uri="http://schemas.openxmlformats.org/drawingml/2006/table">
            <a:tbl>
              <a:tblPr/>
              <a:tblGrid>
                <a:gridCol w="108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할당전략이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고정로케이션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할당인 경우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긴급보충자동확정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미확정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 자동생성인 경우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긴급보충자동확정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Text Box 163"/>
          <p:cNvSpPr txBox="1">
            <a:spLocks noChangeArrowheads="1"/>
          </p:cNvSpPr>
          <p:nvPr/>
        </p:nvSpPr>
        <p:spPr bwMode="auto">
          <a:xfrm>
            <a:off x="6865938" y="50800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1pPr>
            <a:lvl2pPr marL="742950" indent="-28575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2pPr>
            <a:lvl3pPr marL="11430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3pPr>
            <a:lvl4pPr marL="16002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4pPr>
            <a:lvl5pPr marL="2057400" indent="-228600" algn="ctr" latinLnBrk="1"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Optima" panose="00000400000000000000" pitchFamily="2" charset="2"/>
                <a:ea typeface="가는각진제목체" panose="02030600000101010101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2016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12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월 </a:t>
            </a:r>
            <a:r>
              <a:rPr lang="en-US" altLang="ko-KR" dirty="0">
                <a:solidFill>
                  <a:srgbClr val="777777"/>
                </a:solidFill>
                <a:latin typeface="+mn-ea"/>
                <a:ea typeface="+mn-ea"/>
              </a:rPr>
              <a:t>28</a:t>
            </a:r>
            <a:r>
              <a:rPr lang="ko-KR" altLang="en-US" dirty="0">
                <a:solidFill>
                  <a:srgbClr val="777777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73396161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가는각진제목체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15050</TotalTime>
  <Words>235</Words>
  <Application>Microsoft Office PowerPoint</Application>
  <PresentationFormat>A4 용지(210x297mm)</PresentationFormat>
  <Paragraphs>192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가는각진제목체</vt:lpstr>
      <vt:lpstr>굴림</vt:lpstr>
      <vt:lpstr>맑은 고딕</vt:lpstr>
      <vt:lpstr>Arial</vt:lpstr>
      <vt:lpstr>Optima</vt:lpstr>
      <vt:lpstr>1_기본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254</cp:revision>
  <dcterms:created xsi:type="dcterms:W3CDTF">2002-03-20T01:19:40Z</dcterms:created>
  <dcterms:modified xsi:type="dcterms:W3CDTF">2017-02-03T00:56:12Z</dcterms:modified>
</cp:coreProperties>
</file>