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sldIdLst>
    <p:sldId id="258" r:id="rId2"/>
    <p:sldId id="256" r:id="rId3"/>
    <p:sldId id="268" r:id="rId4"/>
    <p:sldId id="269" r:id="rId5"/>
    <p:sldId id="265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6858000" cy="9906000" type="A4"/>
  <p:notesSz cx="6799263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orient="horz" pos="417" userDrawn="1">
          <p15:clr>
            <a:srgbClr val="A4A3A4"/>
          </p15:clr>
        </p15:guide>
        <p15:guide id="3" orient="horz" pos="5823" userDrawn="1">
          <p15:clr>
            <a:srgbClr val="A4A3A4"/>
          </p15:clr>
        </p15:guide>
        <p15:guide id="4" orient="horz" pos="3366" userDrawn="1">
          <p15:clr>
            <a:srgbClr val="A4A3A4"/>
          </p15:clr>
        </p15:guide>
        <p15:guide id="5" pos="2160" userDrawn="1">
          <p15:clr>
            <a:srgbClr val="A4A3A4"/>
          </p15:clr>
        </p15:guide>
        <p15:guide id="6" pos="346" userDrawn="1">
          <p15:clr>
            <a:srgbClr val="A4A3A4"/>
          </p15:clr>
        </p15:guide>
        <p15:guide id="7" pos="3974" userDrawn="1">
          <p15:clr>
            <a:srgbClr val="A4A3A4"/>
          </p15:clr>
        </p15:guide>
        <p15:guide id="8" pos="482" userDrawn="1">
          <p15:clr>
            <a:srgbClr val="A4A3A4"/>
          </p15:clr>
        </p15:guide>
        <p15:guide id="9" pos="164" userDrawn="1">
          <p15:clr>
            <a:srgbClr val="A4A3A4"/>
          </p15:clr>
        </p15:guide>
        <p15:guide id="10" pos="4156" userDrawn="1">
          <p15:clr>
            <a:srgbClr val="A4A3A4"/>
          </p15:clr>
        </p15:guide>
        <p15:guide id="11" orient="horz" pos="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932" y="90"/>
      </p:cViewPr>
      <p:guideLst>
        <p:guide orient="horz" pos="3120"/>
        <p:guide orient="horz" pos="417"/>
        <p:guide orient="horz" pos="5823"/>
        <p:guide orient="horz" pos="3366"/>
        <p:guide pos="2160"/>
        <p:guide pos="346"/>
        <p:guide pos="3974"/>
        <p:guide pos="482"/>
        <p:guide pos="164"/>
        <p:guide pos="4156"/>
        <p:guide orient="horz" pos="7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343" y="0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43CB2420-59EC-4A09-9982-271C07D7D95A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44538"/>
            <a:ext cx="25765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7" y="4716662"/>
            <a:ext cx="5439410" cy="4468416"/>
          </a:xfrm>
          <a:prstGeom prst="rect">
            <a:avLst/>
          </a:prstGeom>
        </p:spPr>
        <p:txBody>
          <a:bodyPr vert="horz" lIns="91458" tIns="45729" rIns="91458" bIns="4572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1599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343" y="9431599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2C25CD28-6BA2-405C-B4B8-46A6C1A2F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6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443F6D3-B642-4A97-9BA0-3A1F7FB74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8"/>
            <a:ext cx="6858000" cy="9907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D9C795-9E54-4113-BE3C-D812C6C15148}"/>
              </a:ext>
            </a:extLst>
          </p:cNvPr>
          <p:cNvSpPr txBox="1"/>
          <p:nvPr userDrawn="1"/>
        </p:nvSpPr>
        <p:spPr>
          <a:xfrm>
            <a:off x="764704" y="3576137"/>
            <a:ext cx="5693817" cy="58477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물류센터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4B9BA-9053-40CF-BED5-84FA55E80D70}"/>
              </a:ext>
            </a:extLst>
          </p:cNvPr>
          <p:cNvSpPr txBox="1"/>
          <p:nvPr userDrawn="1"/>
        </p:nvSpPr>
        <p:spPr>
          <a:xfrm>
            <a:off x="764704" y="4367644"/>
            <a:ext cx="2140330" cy="46166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사용자 매뉴얼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08091-B9EA-4AE9-856E-001F87BE7F5D}"/>
              </a:ext>
            </a:extLst>
          </p:cNvPr>
          <p:cNvSpPr txBox="1"/>
          <p:nvPr userDrawn="1"/>
        </p:nvSpPr>
        <p:spPr>
          <a:xfrm>
            <a:off x="2830759" y="4521532"/>
            <a:ext cx="598241" cy="30777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v 1.0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78DF4-F4F4-42A4-904B-2BD0A2BE0DDF}"/>
              </a:ext>
            </a:extLst>
          </p:cNvPr>
          <p:cNvSpPr txBox="1"/>
          <p:nvPr userDrawn="1"/>
        </p:nvSpPr>
        <p:spPr>
          <a:xfrm>
            <a:off x="28340" y="560512"/>
            <a:ext cx="338554" cy="482400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Paragon WMS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사용자매뉴얼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90AA73-9F06-4073-8617-6398544354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3044146"/>
            <a:ext cx="1666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7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C9B5DE-9115-412D-971A-D470A1F25A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8"/>
            <a:ext cx="6858000" cy="9907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D9C795-9E54-4113-BE3C-D812C6C15148}"/>
              </a:ext>
            </a:extLst>
          </p:cNvPr>
          <p:cNvSpPr txBox="1"/>
          <p:nvPr userDrawn="1"/>
        </p:nvSpPr>
        <p:spPr>
          <a:xfrm>
            <a:off x="764704" y="3576137"/>
            <a:ext cx="5693817" cy="58477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물류센터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4B9BA-9053-40CF-BED5-84FA55E80D70}"/>
              </a:ext>
            </a:extLst>
          </p:cNvPr>
          <p:cNvSpPr txBox="1"/>
          <p:nvPr userDrawn="1"/>
        </p:nvSpPr>
        <p:spPr>
          <a:xfrm>
            <a:off x="764704" y="4367644"/>
            <a:ext cx="2140330" cy="46166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사용자 매뉴얼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08091-B9EA-4AE9-856E-001F87BE7F5D}"/>
              </a:ext>
            </a:extLst>
          </p:cNvPr>
          <p:cNvSpPr txBox="1"/>
          <p:nvPr userDrawn="1"/>
        </p:nvSpPr>
        <p:spPr>
          <a:xfrm>
            <a:off x="2830759" y="4521532"/>
            <a:ext cx="598241" cy="30777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v 1.0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78DF4-F4F4-42A4-904B-2BD0A2BE0DDF}"/>
              </a:ext>
            </a:extLst>
          </p:cNvPr>
          <p:cNvSpPr txBox="1"/>
          <p:nvPr userDrawn="1"/>
        </p:nvSpPr>
        <p:spPr>
          <a:xfrm>
            <a:off x="28340" y="560512"/>
            <a:ext cx="338554" cy="482400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Paragon WMS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사용자매뉴얼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90AA73-9F06-4073-8617-6398544354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3044146"/>
            <a:ext cx="1666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2B2CF9A-EB2D-4083-BAD4-FC52DE3AA9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"/>
            <a:ext cx="6858000" cy="99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2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178968" y="9417496"/>
            <a:ext cx="500063" cy="2746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fld id="{A82606C5-66CC-4370-AB9C-5F54C7573887}" type="slidenum"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/>
              <a:t>‹#›</a:t>
            </a:fld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404813" y="9417050"/>
            <a:ext cx="6046787" cy="0"/>
          </a:xfrm>
          <a:prstGeom prst="line">
            <a:avLst/>
          </a:prstGeom>
          <a:noFill/>
          <a:ln w="28575">
            <a:solidFill>
              <a:srgbClr val="00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404813" y="673464"/>
            <a:ext cx="6046787" cy="0"/>
          </a:xfrm>
          <a:prstGeom prst="line">
            <a:avLst/>
          </a:prstGeom>
          <a:noFill/>
          <a:ln w="28575">
            <a:solidFill>
              <a:srgbClr val="00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60" y="9508996"/>
            <a:ext cx="816894" cy="19653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824134" y="361671"/>
            <a:ext cx="162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매뉴얼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876889-8A49-46A8-A274-C110138353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15462"/>
            <a:ext cx="1666875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0" r:id="rId4"/>
  </p:sldLayoutIdLst>
  <p:txStyles>
    <p:titleStyle>
      <a:lvl1pPr algn="ctr" defTabSz="99057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1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1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0" y="3527103"/>
            <a:ext cx="1968500" cy="178593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0" dirty="0">
                <a:solidFill>
                  <a:srgbClr val="FFD2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06</a:t>
            </a:r>
            <a:endParaRPr lang="ko-KR" altLang="en-US" sz="11000" dirty="0">
              <a:solidFill>
                <a:srgbClr val="FFD2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8969" y="4239195"/>
            <a:ext cx="2492990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재고관리</a:t>
            </a:r>
          </a:p>
        </p:txBody>
      </p:sp>
    </p:spTree>
    <p:extLst>
      <p:ext uri="{BB962C8B-B14F-4D97-AF65-F5344CB8AC3E}">
        <p14:creationId xmlns:p14="http://schemas.microsoft.com/office/powerpoint/2010/main" val="175748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0" y="3527103"/>
            <a:ext cx="1968500" cy="178593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0" dirty="0">
                <a:solidFill>
                  <a:srgbClr val="FFD2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07</a:t>
            </a:r>
            <a:endParaRPr lang="ko-KR" altLang="en-US" sz="11000" dirty="0">
              <a:solidFill>
                <a:srgbClr val="FFD2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8969" y="4239195"/>
            <a:ext cx="2492990" cy="646331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6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388743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0" y="3527103"/>
            <a:ext cx="1968500" cy="178593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0" dirty="0">
                <a:solidFill>
                  <a:srgbClr val="FFD2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08</a:t>
            </a:r>
            <a:endParaRPr lang="ko-KR" altLang="en-US" sz="11000" dirty="0">
              <a:solidFill>
                <a:srgbClr val="FFD2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8969" y="4239195"/>
            <a:ext cx="2492990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환경설정</a:t>
            </a:r>
          </a:p>
        </p:txBody>
      </p:sp>
    </p:spTree>
    <p:extLst>
      <p:ext uri="{BB962C8B-B14F-4D97-AF65-F5344CB8AC3E}">
        <p14:creationId xmlns:p14="http://schemas.microsoft.com/office/powerpoint/2010/main" val="257167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0" y="3527103"/>
            <a:ext cx="1968500" cy="178593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0" dirty="0">
                <a:solidFill>
                  <a:srgbClr val="FFD2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09</a:t>
            </a:r>
            <a:endParaRPr lang="ko-KR" altLang="en-US" sz="11000" dirty="0">
              <a:solidFill>
                <a:srgbClr val="FFD2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8969" y="4239195"/>
            <a:ext cx="2364750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PDA</a:t>
            </a: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75949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2">
            <a:extLst>
              <a:ext uri="{FF2B5EF4-FFF2-40B4-BE49-F238E27FC236}">
                <a16:creationId xmlns:a16="http://schemas.microsoft.com/office/drawing/2014/main" id="{78FD7E29-668C-45D1-896A-EE93B0D0D804}"/>
              </a:ext>
            </a:extLst>
          </p:cNvPr>
          <p:cNvSpPr txBox="1">
            <a:spLocks/>
          </p:cNvSpPr>
          <p:nvPr/>
        </p:nvSpPr>
        <p:spPr>
          <a:xfrm>
            <a:off x="342900" y="704776"/>
            <a:ext cx="6172200" cy="431800"/>
          </a:xfrm>
          <a:prstGeom prst="rect">
            <a:avLst/>
          </a:prstGeo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2400" dirty="0">
                <a:latin typeface="+mn-ea"/>
                <a:ea typeface="+mn-ea"/>
              </a:rPr>
              <a:t>- </a:t>
            </a:r>
            <a:r>
              <a:rPr kumimoji="0" lang="ko-KR" altLang="en-US" sz="2400" dirty="0">
                <a:latin typeface="+mn-ea"/>
                <a:ea typeface="+mn-ea"/>
              </a:rPr>
              <a:t>목 차 </a:t>
            </a:r>
            <a:r>
              <a:rPr kumimoji="0" lang="en-US" altLang="ko-KR" sz="2400" dirty="0">
                <a:latin typeface="+mn-ea"/>
                <a:ea typeface="+mn-ea"/>
              </a:rPr>
              <a:t>-</a:t>
            </a:r>
            <a:endParaRPr kumimoji="0" lang="ko-KR" altLang="en-US" sz="2400" dirty="0">
              <a:latin typeface="+mn-ea"/>
              <a:ea typeface="+mn-ea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0E1BE82-0D9E-4361-A55C-12F200EB9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159212"/>
            <a:ext cx="2339975" cy="84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+mn-ea"/>
                <a:ea typeface="+mn-ea"/>
              </a:rPr>
              <a:t>1. </a:t>
            </a:r>
            <a:r>
              <a:rPr kumimoji="0" lang="ko-KR" altLang="en-US" dirty="0">
                <a:latin typeface="+mn-ea"/>
                <a:ea typeface="+mn-ea"/>
              </a:rPr>
              <a:t>시작하기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endParaRPr kumimoji="0" lang="en-US" altLang="ko-KR" sz="1200" dirty="0">
              <a:latin typeface="+mn-ea"/>
              <a:ea typeface="+mn-ea"/>
            </a:endParaRPr>
          </a:p>
          <a:p>
            <a:pPr marL="0" lvl="0" indent="0" eaLnBrk="1" hangingPunct="1"/>
            <a:r>
              <a:rPr kumimoji="0"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0"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마스터관리</a:t>
            </a:r>
            <a:endParaRPr kumimoji="0"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1.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2.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구역관리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3.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존관리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4.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5.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6.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공급처관리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7.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배송처관리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8.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제품분류관리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9.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10.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세트제품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BOM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11.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제품고정로케이션관리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12.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규격관리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13.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14.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15.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권역관리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kumimoji="0" lang="en-US" altLang="ko-KR" dirty="0">
                <a:latin typeface="+mn-ea"/>
                <a:ea typeface="+mn-ea"/>
              </a:rPr>
              <a:t>3. </a:t>
            </a:r>
            <a:r>
              <a:rPr kumimoji="0" lang="ko-KR" altLang="en-US" dirty="0">
                <a:latin typeface="+mn-ea"/>
                <a:ea typeface="+mn-ea"/>
              </a:rPr>
              <a:t>입고관리</a:t>
            </a:r>
            <a:endParaRPr kumimoji="0" lang="en-US" altLang="ko-KR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latin typeface="+mn-ea"/>
                <a:ea typeface="+mn-ea"/>
              </a:rPr>
              <a:t>     1. </a:t>
            </a:r>
            <a:r>
              <a:rPr kumimoji="0" lang="ko-KR" altLang="en-US" sz="1200" dirty="0">
                <a:latin typeface="+mn-ea"/>
                <a:ea typeface="+mn-ea"/>
              </a:rPr>
              <a:t>입하예정등록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latin typeface="+mn-ea"/>
                <a:ea typeface="+mn-ea"/>
              </a:rPr>
              <a:t>     2. </a:t>
            </a:r>
            <a:r>
              <a:rPr kumimoji="0" lang="ko-KR" altLang="en-US" sz="1200" dirty="0">
                <a:latin typeface="+mn-ea"/>
                <a:ea typeface="+mn-ea"/>
              </a:rPr>
              <a:t>입하승인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latin typeface="+mn-ea"/>
                <a:ea typeface="+mn-ea"/>
              </a:rPr>
              <a:t>     3. </a:t>
            </a:r>
            <a:r>
              <a:rPr kumimoji="0" lang="ko-KR" altLang="en-US" sz="1200" dirty="0" err="1">
                <a:latin typeface="+mn-ea"/>
                <a:ea typeface="+mn-ea"/>
              </a:rPr>
              <a:t>입하검수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latin typeface="+mn-ea"/>
                <a:ea typeface="+mn-ea"/>
              </a:rPr>
              <a:t>     4. </a:t>
            </a:r>
            <a:r>
              <a:rPr kumimoji="0" lang="ko-KR" altLang="en-US" sz="1200" dirty="0">
                <a:latin typeface="+mn-ea"/>
                <a:ea typeface="+mn-ea"/>
              </a:rPr>
              <a:t>입고지시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latin typeface="+mn-ea"/>
                <a:ea typeface="+mn-ea"/>
              </a:rPr>
              <a:t>     5. </a:t>
            </a:r>
            <a:r>
              <a:rPr kumimoji="0" lang="ko-KR" altLang="en-US" sz="1200" dirty="0">
                <a:latin typeface="+mn-ea"/>
                <a:ea typeface="+mn-ea"/>
              </a:rPr>
              <a:t>입고적치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latin typeface="+mn-ea"/>
                <a:ea typeface="+mn-ea"/>
              </a:rPr>
              <a:t>     6. </a:t>
            </a:r>
            <a:r>
              <a:rPr kumimoji="0" lang="ko-KR" altLang="en-US" sz="1200" dirty="0" err="1">
                <a:latin typeface="+mn-ea"/>
                <a:ea typeface="+mn-ea"/>
              </a:rPr>
              <a:t>입고시리얼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latin typeface="+mn-ea"/>
                <a:ea typeface="+mn-ea"/>
              </a:rPr>
              <a:t>     7. </a:t>
            </a:r>
            <a:r>
              <a:rPr kumimoji="0" lang="ko-KR" altLang="en-US" sz="1200" dirty="0">
                <a:latin typeface="+mn-ea"/>
                <a:ea typeface="+mn-ea"/>
              </a:rPr>
              <a:t>공급처별 입고조회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latin typeface="+mn-ea"/>
                <a:ea typeface="+mn-ea"/>
              </a:rPr>
              <a:t>     8. </a:t>
            </a:r>
            <a:r>
              <a:rPr kumimoji="0" lang="ko-KR" altLang="en-US" sz="1200" dirty="0">
                <a:latin typeface="+mn-ea"/>
                <a:ea typeface="+mn-ea"/>
              </a:rPr>
              <a:t>제품별 입고조회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latin typeface="+mn-ea"/>
                <a:ea typeface="+mn-ea"/>
              </a:rPr>
              <a:t>     9 </a:t>
            </a:r>
            <a:r>
              <a:rPr kumimoji="0" lang="ko-KR" altLang="en-US" sz="1200" dirty="0">
                <a:latin typeface="+mn-ea"/>
                <a:ea typeface="+mn-ea"/>
              </a:rPr>
              <a:t>입고진행조회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latin typeface="+mn-ea"/>
                <a:ea typeface="+mn-ea"/>
              </a:rPr>
              <a:t>     10. </a:t>
            </a:r>
            <a:r>
              <a:rPr kumimoji="0" lang="ko-KR" altLang="en-US" sz="1200" dirty="0" err="1">
                <a:latin typeface="+mn-ea"/>
                <a:ea typeface="+mn-ea"/>
              </a:rPr>
              <a:t>이고의뢰등록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dirty="0">
                <a:latin typeface="+mn-ea"/>
                <a:ea typeface="+mn-ea"/>
              </a:rPr>
              <a:t>4. </a:t>
            </a:r>
            <a:r>
              <a:rPr kumimoji="0" lang="ko-KR" altLang="en-US" dirty="0">
                <a:latin typeface="+mn-ea"/>
                <a:ea typeface="+mn-ea"/>
              </a:rPr>
              <a:t>출고관리</a:t>
            </a:r>
            <a:endParaRPr kumimoji="0" lang="en-US" altLang="ko-KR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출고예정등록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2.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출고승인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3.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출고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WAVE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기준설정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4.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출고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WAVE</a:t>
            </a: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5.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출고지시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할당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6.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출고피킹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7.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출하상차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8.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출하확정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9.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출고시리얼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10.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배송완료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E933E59A-7024-4D96-BA7F-2F68EB4F8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684" y="1870999"/>
            <a:ext cx="396081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32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35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2352C864-7A55-4D83-B163-480541DE4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930" y="4786952"/>
            <a:ext cx="39608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40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67A1067F-F50F-41F8-BBEF-8D7380152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5" y="5061590"/>
            <a:ext cx="39608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44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60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65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71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73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74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75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5F915885-0825-4846-B9E4-9447A5288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0656" y="7091472"/>
            <a:ext cx="39608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83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4A62164C-F38A-4131-936F-19C694D49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439" y="7369285"/>
            <a:ext cx="39608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83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84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86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87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374AF8F2-F303-4BA4-B8E6-BDA24F337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683" y="1593186"/>
            <a:ext cx="39608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40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597531A-2AFC-4EEB-AD4A-28F29CC19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683" y="1161946"/>
            <a:ext cx="39608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-----------------------------------------------------      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>
            <a:extLst>
              <a:ext uri="{FF2B5EF4-FFF2-40B4-BE49-F238E27FC236}">
                <a16:creationId xmlns:a16="http://schemas.microsoft.com/office/drawing/2014/main" id="{60E1BE82-0D9E-4361-A55C-12F200EB9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073150"/>
            <a:ext cx="2339975" cy="729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11.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배송처별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출고조회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12.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제품별 출고조회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13.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미배송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출고조회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14.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출고진행조회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kumimoji="0"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반품관리</a:t>
            </a:r>
          </a:p>
          <a:p>
            <a:pPr marL="0" lvl="0" indent="0" eaLnBrk="1" hangingPunct="1"/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반입예정등록</a:t>
            </a:r>
          </a:p>
          <a:p>
            <a:pPr marL="0" lvl="0" indent="0" eaLnBrk="1" hangingPunct="1"/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kumimoji="0"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반입적치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4.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반입내역조회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5.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반출예정등록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6.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반출지시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7.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반출피킹확정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8.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반출내역조회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endParaRPr kumimoji="0"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kumimoji="0" lang="en-US" altLang="ko-KR" dirty="0">
                <a:latin typeface="+mn-ea"/>
                <a:ea typeface="+mn-ea"/>
              </a:rPr>
              <a:t>6. </a:t>
            </a:r>
            <a:r>
              <a:rPr kumimoji="0" lang="ko-KR" altLang="en-US" dirty="0">
                <a:latin typeface="+mn-ea"/>
                <a:ea typeface="+mn-ea"/>
              </a:rPr>
              <a:t>재고관리</a:t>
            </a:r>
            <a:endParaRPr kumimoji="0" lang="en-US" altLang="ko-KR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재고이동처리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2.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재고조정처리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3.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제품코드변경처리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4.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제품상태변경처리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5.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제품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LOT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변경처리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6.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파렛트변경처리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7.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재고보류해제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8.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유통가공처리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9.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재고실사처리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10.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재고수불이월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11.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제품 재고현황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12.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로케이션 재고현황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13. LOT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 재고현황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14.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통합 재고현황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15.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임박 재고현황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16.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체화 재고현황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17.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일자별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 수불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18.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기간별 수불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19.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제품별 수불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20.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재고 입출고이력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4BBEE3C8-7601-4AF4-8E7B-92AA6818B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5" y="1052116"/>
            <a:ext cx="39608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11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17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23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26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6FEA3AB6-D1A6-4F21-93CA-8371ED51E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3" y="1965663"/>
            <a:ext cx="39608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32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E933E59A-7024-4D96-BA7F-2F68EB4F8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4" y="2243476"/>
            <a:ext cx="39608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32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35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2352C864-7A55-4D83-B163-480541DE4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3" y="3896419"/>
            <a:ext cx="39608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40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67A1067F-F50F-41F8-BBEF-8D7380152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3" y="4170710"/>
            <a:ext cx="396081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44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60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65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71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73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74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75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76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77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81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82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</p:txBody>
      </p:sp>
    </p:spTree>
    <p:extLst>
      <p:ext uri="{BB962C8B-B14F-4D97-AF65-F5344CB8AC3E}">
        <p14:creationId xmlns:p14="http://schemas.microsoft.com/office/powerpoint/2010/main" val="58515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>
            <a:extLst>
              <a:ext uri="{FF2B5EF4-FFF2-40B4-BE49-F238E27FC236}">
                <a16:creationId xmlns:a16="http://schemas.microsoft.com/office/drawing/2014/main" id="{60E1BE82-0D9E-4361-A55C-12F200EB9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073150"/>
            <a:ext cx="2339975" cy="830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eaLnBrk="1" hangingPunct="1"/>
            <a:r>
              <a:rPr kumimoji="0"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kumimoji="0"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endParaRPr kumimoji="0"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체크항목등록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2.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코드매핑등록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3.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레이아웃매핑등록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4.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플래그정보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5.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수신처리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6.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송신처리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kumimoji="0" lang="en-US" altLang="ko-KR" dirty="0">
                <a:solidFill>
                  <a:srgbClr val="000000"/>
                </a:solidFill>
                <a:latin typeface="+mn-ea"/>
                <a:ea typeface="+mn-ea"/>
              </a:rPr>
              <a:t>8. </a:t>
            </a:r>
            <a:r>
              <a:rPr kumimoji="0" lang="ko-KR" altLang="en-US" dirty="0">
                <a:solidFill>
                  <a:srgbClr val="000000"/>
                </a:solidFill>
                <a:latin typeface="+mn-ea"/>
                <a:ea typeface="+mn-ea"/>
              </a:rPr>
              <a:t>환경설정</a:t>
            </a:r>
            <a:endParaRPr kumimoji="0"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코드관리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2.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프로그램관리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3.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메뉴관리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4.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권한관리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5.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도메인관리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6.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스케쥴러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7. URL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접근관리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8. PDA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앱업로드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9.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사용자정보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10.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물류센터설정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11.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고객사설정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12.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운영규칙등록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13.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센터별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 운영규칙 설정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14. LOT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속성전략설정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15.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적치전략설정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16.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할당전략설정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17.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보충전략설정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lvl="0" indent="0" eaLnBrk="1" hangingPunct="1"/>
            <a:r>
              <a:rPr kumimoji="0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PDA </a:t>
            </a:r>
            <a:r>
              <a:rPr kumimoji="0"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0"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1.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2.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메인메뉴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3.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입고메뉴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4.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5.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입고적치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6.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입고시리얼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7.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출고메뉴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8.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출고피킹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9.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출하상차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10.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출고시리얼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11.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재고메뉴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12.</a:t>
            </a: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13.</a:t>
            </a: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14.</a:t>
            </a: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15.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6FEA3AB6-D1A6-4F21-93CA-8371ED51E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3" y="1045166"/>
            <a:ext cx="39608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32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E933E59A-7024-4D96-BA7F-2F68EB4F8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4" y="1322979"/>
            <a:ext cx="39608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32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35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2352C864-7A55-4D83-B163-480541DE4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3" y="2584005"/>
            <a:ext cx="39608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40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67A1067F-F50F-41F8-BBEF-8D7380152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3" y="2858296"/>
            <a:ext cx="3960813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44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60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65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71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73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74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75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76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77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81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82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5F915885-0825-4846-B9E4-9447A5288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3" y="6117934"/>
            <a:ext cx="39608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83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4A62164C-F38A-4131-936F-19C694D49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3" y="6389397"/>
            <a:ext cx="396081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83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84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86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87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</p:txBody>
      </p:sp>
    </p:spTree>
    <p:extLst>
      <p:ext uri="{BB962C8B-B14F-4D97-AF65-F5344CB8AC3E}">
        <p14:creationId xmlns:p14="http://schemas.microsoft.com/office/powerpoint/2010/main" val="383221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0" y="3527103"/>
            <a:ext cx="1968500" cy="178593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0" dirty="0">
                <a:solidFill>
                  <a:srgbClr val="FFD2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01</a:t>
            </a:r>
            <a:endParaRPr lang="ko-KR" altLang="en-US" sz="11000" dirty="0">
              <a:solidFill>
                <a:srgbClr val="FFD2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8969" y="4239195"/>
            <a:ext cx="2492990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시작하기</a:t>
            </a:r>
          </a:p>
        </p:txBody>
      </p:sp>
    </p:spTree>
    <p:extLst>
      <p:ext uri="{BB962C8B-B14F-4D97-AF65-F5344CB8AC3E}">
        <p14:creationId xmlns:p14="http://schemas.microsoft.com/office/powerpoint/2010/main" val="1823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0" y="3527103"/>
            <a:ext cx="1968500" cy="178593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0" dirty="0">
                <a:solidFill>
                  <a:srgbClr val="FFD2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02</a:t>
            </a:r>
            <a:endParaRPr lang="ko-KR" altLang="en-US" sz="11000" dirty="0">
              <a:solidFill>
                <a:srgbClr val="FFD2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8969" y="4239195"/>
            <a:ext cx="1915909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296056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0" y="3527103"/>
            <a:ext cx="1968500" cy="178593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0" dirty="0">
                <a:solidFill>
                  <a:srgbClr val="FFD2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03</a:t>
            </a:r>
            <a:endParaRPr lang="ko-KR" altLang="en-US" sz="11000" dirty="0">
              <a:solidFill>
                <a:srgbClr val="FFD2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8969" y="4239195"/>
            <a:ext cx="2492990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입고관리</a:t>
            </a:r>
          </a:p>
        </p:txBody>
      </p:sp>
    </p:spTree>
    <p:extLst>
      <p:ext uri="{BB962C8B-B14F-4D97-AF65-F5344CB8AC3E}">
        <p14:creationId xmlns:p14="http://schemas.microsoft.com/office/powerpoint/2010/main" val="408327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0" y="3527103"/>
            <a:ext cx="1968500" cy="178593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0" dirty="0">
                <a:solidFill>
                  <a:srgbClr val="FFD2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04</a:t>
            </a:r>
            <a:endParaRPr lang="ko-KR" altLang="en-US" sz="11000" dirty="0">
              <a:solidFill>
                <a:srgbClr val="FFD2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8969" y="4239195"/>
            <a:ext cx="2492990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출고관리</a:t>
            </a:r>
          </a:p>
        </p:txBody>
      </p:sp>
    </p:spTree>
    <p:extLst>
      <p:ext uri="{BB962C8B-B14F-4D97-AF65-F5344CB8AC3E}">
        <p14:creationId xmlns:p14="http://schemas.microsoft.com/office/powerpoint/2010/main" val="331642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0" y="3527103"/>
            <a:ext cx="1968500" cy="178593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0" dirty="0">
                <a:solidFill>
                  <a:srgbClr val="FFD2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05</a:t>
            </a:r>
            <a:endParaRPr lang="ko-KR" altLang="en-US" sz="11000" dirty="0">
              <a:solidFill>
                <a:srgbClr val="FFD2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8969" y="4239195"/>
            <a:ext cx="2492990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반품관리</a:t>
            </a:r>
          </a:p>
        </p:txBody>
      </p:sp>
    </p:spTree>
    <p:extLst>
      <p:ext uri="{BB962C8B-B14F-4D97-AF65-F5344CB8AC3E}">
        <p14:creationId xmlns:p14="http://schemas.microsoft.com/office/powerpoint/2010/main" val="275099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728</Words>
  <Application>Microsoft Office PowerPoint</Application>
  <PresentationFormat>A4 용지(210x297mm)</PresentationFormat>
  <Paragraphs>254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 Unicode MS</vt:lpstr>
      <vt:lpstr>HY헤드라인M</vt:lpstr>
      <vt:lpstr>굴림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jklee</dc:creator>
  <cp:lastModifiedBy>jklee</cp:lastModifiedBy>
  <cp:revision>125</cp:revision>
  <cp:lastPrinted>2016-09-08T03:03:05Z</cp:lastPrinted>
  <dcterms:created xsi:type="dcterms:W3CDTF">2015-04-14T16:33:56Z</dcterms:created>
  <dcterms:modified xsi:type="dcterms:W3CDTF">2017-10-27T06:23:34Z</dcterms:modified>
</cp:coreProperties>
</file>