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2"/>
  </p:notesMasterIdLst>
  <p:sldIdLst>
    <p:sldId id="265" r:id="rId2"/>
    <p:sldId id="267" r:id="rId3"/>
    <p:sldId id="269" r:id="rId4"/>
    <p:sldId id="270" r:id="rId5"/>
    <p:sldId id="272" r:id="rId6"/>
    <p:sldId id="291" r:id="rId7"/>
    <p:sldId id="274" r:id="rId8"/>
    <p:sldId id="276" r:id="rId9"/>
    <p:sldId id="278" r:id="rId10"/>
    <p:sldId id="292" r:id="rId11"/>
  </p:sldIdLst>
  <p:sldSz cx="6858000" cy="9906000" type="A4"/>
  <p:notesSz cx="6799263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orient="horz" pos="417" userDrawn="1">
          <p15:clr>
            <a:srgbClr val="A4A3A4"/>
          </p15:clr>
        </p15:guide>
        <p15:guide id="3" orient="horz" pos="5823" userDrawn="1">
          <p15:clr>
            <a:srgbClr val="A4A3A4"/>
          </p15:clr>
        </p15:guide>
        <p15:guide id="4" orient="horz" pos="3366" userDrawn="1">
          <p15:clr>
            <a:srgbClr val="A4A3A4"/>
          </p15:clr>
        </p15:guide>
        <p15:guide id="5" pos="2160" userDrawn="1">
          <p15:clr>
            <a:srgbClr val="A4A3A4"/>
          </p15:clr>
        </p15:guide>
        <p15:guide id="6" pos="346" userDrawn="1">
          <p15:clr>
            <a:srgbClr val="A4A3A4"/>
          </p15:clr>
        </p15:guide>
        <p15:guide id="7" pos="3974" userDrawn="1">
          <p15:clr>
            <a:srgbClr val="A4A3A4"/>
          </p15:clr>
        </p15:guide>
        <p15:guide id="8" pos="482" userDrawn="1">
          <p15:clr>
            <a:srgbClr val="A4A3A4"/>
          </p15:clr>
        </p15:guide>
        <p15:guide id="9" pos="164" userDrawn="1">
          <p15:clr>
            <a:srgbClr val="A4A3A4"/>
          </p15:clr>
        </p15:guide>
        <p15:guide id="10" pos="4156" userDrawn="1">
          <p15:clr>
            <a:srgbClr val="A4A3A4"/>
          </p15:clr>
        </p15:guide>
        <p15:guide id="11" orient="horz" pos="7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2118" y="66"/>
      </p:cViewPr>
      <p:guideLst>
        <p:guide orient="horz" pos="3120"/>
        <p:guide orient="horz" pos="417"/>
        <p:guide orient="horz" pos="5823"/>
        <p:guide orient="horz" pos="3366"/>
        <p:guide pos="2160"/>
        <p:guide pos="346"/>
        <p:guide pos="3974"/>
        <p:guide pos="482"/>
        <p:guide pos="164"/>
        <p:guide pos="4156"/>
        <p:guide orient="horz" pos="7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347" cy="496491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1343" y="0"/>
            <a:ext cx="2946347" cy="496491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>
              <a:defRPr sz="1200"/>
            </a:lvl1pPr>
          </a:lstStyle>
          <a:p>
            <a:fld id="{43CB2420-59EC-4A09-9982-271C07D7D95A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44538"/>
            <a:ext cx="25765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58" tIns="45729" rIns="91458" bIns="4572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927" y="4716662"/>
            <a:ext cx="5439410" cy="4468416"/>
          </a:xfrm>
          <a:prstGeom prst="rect">
            <a:avLst/>
          </a:prstGeom>
        </p:spPr>
        <p:txBody>
          <a:bodyPr vert="horz" lIns="91458" tIns="45729" rIns="91458" bIns="45729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1599"/>
            <a:ext cx="2946347" cy="496491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1343" y="9431599"/>
            <a:ext cx="2946347" cy="496491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r">
              <a:defRPr sz="1200"/>
            </a:lvl1pPr>
          </a:lstStyle>
          <a:p>
            <a:fld id="{2C25CD28-6BA2-405C-B4B8-46A6C1A2F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060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F443F6D3-B642-4A97-9BA0-3A1F7FB74D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8"/>
            <a:ext cx="6858000" cy="9907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BD9C795-9E54-4113-BE3C-D812C6C15148}"/>
              </a:ext>
            </a:extLst>
          </p:cNvPr>
          <p:cNvSpPr txBox="1"/>
          <p:nvPr userDrawn="1"/>
        </p:nvSpPr>
        <p:spPr>
          <a:xfrm>
            <a:off x="764704" y="3576137"/>
            <a:ext cx="5693817" cy="584775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물류센터 관리 시스템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984B9BA-9053-40CF-BED5-84FA55E80D70}"/>
              </a:ext>
            </a:extLst>
          </p:cNvPr>
          <p:cNvSpPr txBox="1"/>
          <p:nvPr userDrawn="1"/>
        </p:nvSpPr>
        <p:spPr>
          <a:xfrm>
            <a:off x="764704" y="4367644"/>
            <a:ext cx="2140330" cy="461665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사용자 매뉴얼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F108091-B9EA-4AE9-856E-001F87BE7F5D}"/>
              </a:ext>
            </a:extLst>
          </p:cNvPr>
          <p:cNvSpPr txBox="1"/>
          <p:nvPr userDrawn="1"/>
        </p:nvSpPr>
        <p:spPr>
          <a:xfrm>
            <a:off x="2830759" y="4521532"/>
            <a:ext cx="598241" cy="307777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v 1.0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E678DF4-F4F4-42A4-904B-2BD0A2BE0DDF}"/>
              </a:ext>
            </a:extLst>
          </p:cNvPr>
          <p:cNvSpPr txBox="1"/>
          <p:nvPr userDrawn="1"/>
        </p:nvSpPr>
        <p:spPr>
          <a:xfrm>
            <a:off x="28340" y="560512"/>
            <a:ext cx="338554" cy="482400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Paragon WMS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 사용자매뉴얼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5B90AA73-9F06-4073-8617-6398544354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12" y="3044146"/>
            <a:ext cx="16668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7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8C9B5DE-9115-412D-971A-D470A1F25A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8"/>
            <a:ext cx="6858000" cy="9907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BD9C795-9E54-4113-BE3C-D812C6C15148}"/>
              </a:ext>
            </a:extLst>
          </p:cNvPr>
          <p:cNvSpPr txBox="1"/>
          <p:nvPr userDrawn="1"/>
        </p:nvSpPr>
        <p:spPr>
          <a:xfrm>
            <a:off x="764704" y="3576137"/>
            <a:ext cx="5693817" cy="584775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물류센터 관리 시스템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984B9BA-9053-40CF-BED5-84FA55E80D70}"/>
              </a:ext>
            </a:extLst>
          </p:cNvPr>
          <p:cNvSpPr txBox="1"/>
          <p:nvPr userDrawn="1"/>
        </p:nvSpPr>
        <p:spPr>
          <a:xfrm>
            <a:off x="764704" y="4367644"/>
            <a:ext cx="2140330" cy="461665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사용자 매뉴얼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F108091-B9EA-4AE9-856E-001F87BE7F5D}"/>
              </a:ext>
            </a:extLst>
          </p:cNvPr>
          <p:cNvSpPr txBox="1"/>
          <p:nvPr userDrawn="1"/>
        </p:nvSpPr>
        <p:spPr>
          <a:xfrm>
            <a:off x="2830759" y="4521532"/>
            <a:ext cx="598241" cy="307777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v 1.0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E678DF4-F4F4-42A4-904B-2BD0A2BE0DDF}"/>
              </a:ext>
            </a:extLst>
          </p:cNvPr>
          <p:cNvSpPr txBox="1"/>
          <p:nvPr userDrawn="1"/>
        </p:nvSpPr>
        <p:spPr>
          <a:xfrm>
            <a:off x="28340" y="560512"/>
            <a:ext cx="338554" cy="482400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Paragon WMS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 사용자매뉴얼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5B90AA73-9F06-4073-8617-6398544354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12" y="3044146"/>
            <a:ext cx="16668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92B2CF9A-EB2D-4083-BAD4-FC52DE3AA9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"/>
            <a:ext cx="6858000" cy="990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2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178968" y="9417496"/>
            <a:ext cx="500063" cy="27463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fld id="{A82606C5-66CC-4370-AB9C-5F54C7573887}" type="slidenum"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/>
              <a:t>‹#›</a:t>
            </a:fld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Line 7"/>
          <p:cNvSpPr>
            <a:spLocks noChangeShapeType="1"/>
          </p:cNvSpPr>
          <p:nvPr userDrawn="1"/>
        </p:nvSpPr>
        <p:spPr bwMode="auto">
          <a:xfrm>
            <a:off x="404813" y="9417050"/>
            <a:ext cx="6046787" cy="0"/>
          </a:xfrm>
          <a:prstGeom prst="line">
            <a:avLst/>
          </a:prstGeom>
          <a:noFill/>
          <a:ln w="28575">
            <a:solidFill>
              <a:srgbClr val="000000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404813" y="673464"/>
            <a:ext cx="6046787" cy="0"/>
          </a:xfrm>
          <a:prstGeom prst="line">
            <a:avLst/>
          </a:prstGeom>
          <a:noFill/>
          <a:ln w="28575">
            <a:solidFill>
              <a:srgbClr val="000000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460" y="9508996"/>
            <a:ext cx="816894" cy="19653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824134" y="361671"/>
            <a:ext cx="162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매뉴얼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DD876889-8A49-46A8-A274-C110138353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15462"/>
            <a:ext cx="1666875" cy="42862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0" r:id="rId4"/>
  </p:sldLayoutIdLst>
  <p:txStyles>
    <p:titleStyle>
      <a:lvl1pPr algn="ctr" defTabSz="990570" rtl="0" eaLnBrk="1" latinLnBrk="1" hangingPunct="1"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1" hangingPunct="1">
        <a:spcBef>
          <a:spcPct val="20000"/>
        </a:spcBef>
        <a:buFont typeface="Arial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1" hangingPunct="1">
        <a:spcBef>
          <a:spcPct val="20000"/>
        </a:spcBef>
        <a:buFont typeface="Arial" pitchFamily="34" charset="0"/>
        <a:buChar char="–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1" hangingPunct="1">
        <a:spcBef>
          <a:spcPct val="20000"/>
        </a:spcBef>
        <a:buFont typeface="Arial" pitchFamily="34" charset="0"/>
        <a:buChar char="–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1" hangingPunct="1">
        <a:spcBef>
          <a:spcPct val="20000"/>
        </a:spcBef>
        <a:buFont typeface="Arial" pitchFamily="34" charset="0"/>
        <a:buChar char="»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9834" y="3872880"/>
            <a:ext cx="1321048" cy="1200329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7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itchFamily="50" charset="-127"/>
              </a:rPr>
              <a:t>7.</a:t>
            </a:r>
            <a:endParaRPr lang="ko-KR" altLang="en-US" sz="7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0882" y="4232920"/>
            <a:ext cx="3096344" cy="784830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500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18236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220925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- </a:t>
            </a:r>
            <a:r>
              <a:rPr lang="ko-KR" altLang="en-US" b="1" dirty="0" err="1">
                <a:latin typeface="+mn-ea"/>
              </a:rPr>
              <a:t>송신처리등록팝업</a:t>
            </a:r>
            <a:endParaRPr lang="en-US" altLang="ko-KR" b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96A2541-5C5D-44F1-8AB6-BB6CDF356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8" y="1390106"/>
            <a:ext cx="6239405" cy="347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89703BC7-4DC3-4B52-B38A-FFE977AAF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94" y="1163678"/>
            <a:ext cx="2085975" cy="2028825"/>
          </a:xfrm>
          <a:prstGeom prst="rect">
            <a:avLst/>
          </a:prstGeom>
        </p:spPr>
      </p:pic>
      <p:sp>
        <p:nvSpPr>
          <p:cNvPr id="3" name="AutoShape 269"/>
          <p:cNvSpPr>
            <a:spLocks noChangeArrowheads="1"/>
          </p:cNvSpPr>
          <p:nvPr/>
        </p:nvSpPr>
        <p:spPr bwMode="auto">
          <a:xfrm>
            <a:off x="404664" y="1163678"/>
            <a:ext cx="660400" cy="2028825"/>
          </a:xfrm>
          <a:prstGeom prst="rightArrowCallout">
            <a:avLst>
              <a:gd name="adj1" fmla="val 40102"/>
              <a:gd name="adj2" fmla="val 40106"/>
              <a:gd name="adj3" fmla="val 16697"/>
              <a:gd name="adj4" fmla="val 7322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lIns="92075" tIns="82800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kern="0" noProof="0" dirty="0" smtClean="0">
                <a:solidFill>
                  <a:srgbClr val="000000"/>
                </a:solidFill>
                <a:sym typeface="Wingdings" pitchFamily="2" charset="2"/>
              </a:rPr>
              <a:t>메뉴 구조</a:t>
            </a:r>
            <a:endParaRPr kumimoji="1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2767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184537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1. </a:t>
            </a:r>
            <a:r>
              <a:rPr lang="ko-KR" altLang="en-US" b="1" dirty="0">
                <a:latin typeface="+mn-ea"/>
              </a:rPr>
              <a:t>체크항목등록</a:t>
            </a: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6F62672E-F135-4F40-92CE-C59FB03C3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8" y="1276413"/>
            <a:ext cx="6239403" cy="36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5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176362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2.</a:t>
            </a:r>
            <a:r>
              <a:rPr lang="ko-KR" altLang="en-US" b="1" dirty="0" err="1">
                <a:latin typeface="+mn-ea"/>
              </a:rPr>
              <a:t>코드매핑등록</a:t>
            </a: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C240A49C-E279-4D24-A49C-0E9D8B42A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8" y="1275250"/>
            <a:ext cx="6239403" cy="36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9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230704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3. </a:t>
            </a:r>
            <a:r>
              <a:rPr lang="ko-KR" altLang="en-US" b="1" dirty="0" err="1">
                <a:latin typeface="+mn-ea"/>
              </a:rPr>
              <a:t>레이아웃매핑등록</a:t>
            </a: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E9C8675B-F105-4C54-9560-A803F842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8" y="1262725"/>
            <a:ext cx="6239403" cy="36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275267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- </a:t>
            </a:r>
            <a:r>
              <a:rPr lang="ko-KR" altLang="en-US" b="1" dirty="0" err="1">
                <a:latin typeface="+mn-ea"/>
              </a:rPr>
              <a:t>레이아웃매핑등록</a:t>
            </a:r>
            <a:r>
              <a:rPr lang="ko-KR" altLang="en-US" b="1" dirty="0">
                <a:latin typeface="+mn-ea"/>
              </a:rPr>
              <a:t> 팝업</a:t>
            </a: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343915D7-98A2-4F2F-A3D2-2E19965C0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8" y="1368035"/>
            <a:ext cx="6239403" cy="341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161454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4. </a:t>
            </a:r>
            <a:r>
              <a:rPr lang="ko-KR" altLang="en-US" b="1" dirty="0">
                <a:latin typeface="+mn-ea"/>
              </a:rPr>
              <a:t>플래그정보</a:t>
            </a: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0AD177C6-BB0A-4BA7-A865-C6884FE76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8" y="1245967"/>
            <a:ext cx="6239404" cy="362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5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138371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5. </a:t>
            </a:r>
            <a:r>
              <a:rPr lang="ko-KR" altLang="en-US" b="1" dirty="0">
                <a:latin typeface="+mn-ea"/>
              </a:rPr>
              <a:t>수신처리</a:t>
            </a: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3DF73B46-AA2D-41A6-8768-BE53E73C8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8" y="1279355"/>
            <a:ext cx="6239403" cy="35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55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138371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6. </a:t>
            </a:r>
            <a:r>
              <a:rPr lang="ko-KR" altLang="en-US" b="1" dirty="0">
                <a:latin typeface="+mn-ea"/>
              </a:rPr>
              <a:t>송신처리</a:t>
            </a: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B11623A6-A0E7-46F1-9269-F05F70964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66" y="1211067"/>
            <a:ext cx="6247136" cy="36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53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3660</TotalTime>
  <Words>28</Words>
  <Application>Microsoft Office PowerPoint</Application>
  <PresentationFormat>A4 용지(210x297mm)</PresentationFormat>
  <Paragraphs>11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 Unicode MS</vt:lpstr>
      <vt:lpstr>HY헤드라인M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jklee</dc:creator>
  <cp:lastModifiedBy>jklee</cp:lastModifiedBy>
  <cp:revision>197</cp:revision>
  <cp:lastPrinted>2016-09-08T03:03:05Z</cp:lastPrinted>
  <dcterms:created xsi:type="dcterms:W3CDTF">2015-04-14T16:33:56Z</dcterms:created>
  <dcterms:modified xsi:type="dcterms:W3CDTF">2018-01-12T05:58:53Z</dcterms:modified>
</cp:coreProperties>
</file>