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65" r:id="rId2"/>
    <p:sldId id="267" r:id="rId3"/>
    <p:sldId id="270" r:id="rId4"/>
    <p:sldId id="271" r:id="rId5"/>
  </p:sldIdLst>
  <p:sldSz cx="6858000" cy="9906000" type="A4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orient="horz" pos="417" userDrawn="1">
          <p15:clr>
            <a:srgbClr val="A4A3A4"/>
          </p15:clr>
        </p15:guide>
        <p15:guide id="3" orient="horz" pos="5823" userDrawn="1">
          <p15:clr>
            <a:srgbClr val="A4A3A4"/>
          </p15:clr>
        </p15:guide>
        <p15:guide id="4" orient="horz" pos="3366" userDrawn="1">
          <p15:clr>
            <a:srgbClr val="A4A3A4"/>
          </p15:clr>
        </p15:guide>
        <p15:guide id="5" pos="2160" userDrawn="1">
          <p15:clr>
            <a:srgbClr val="A4A3A4"/>
          </p15:clr>
        </p15:guide>
        <p15:guide id="6" pos="346" userDrawn="1">
          <p15:clr>
            <a:srgbClr val="A4A3A4"/>
          </p15:clr>
        </p15:guide>
        <p15:guide id="7" pos="3974" userDrawn="1">
          <p15:clr>
            <a:srgbClr val="A4A3A4"/>
          </p15:clr>
        </p15:guide>
        <p15:guide id="8" pos="482" userDrawn="1">
          <p15:clr>
            <a:srgbClr val="A4A3A4"/>
          </p15:clr>
        </p15:guide>
        <p15:guide id="9" pos="164" userDrawn="1">
          <p15:clr>
            <a:srgbClr val="A4A3A4"/>
          </p15:clr>
        </p15:guide>
        <p15:guide id="10" pos="4156" userDrawn="1">
          <p15:clr>
            <a:srgbClr val="A4A3A4"/>
          </p15:clr>
        </p15:guide>
        <p15:guide id="11" orient="horz" pos="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836" y="-72"/>
      </p:cViewPr>
      <p:guideLst>
        <p:guide orient="horz" pos="3120"/>
        <p:guide orient="horz" pos="417"/>
        <p:guide orient="horz" pos="5823"/>
        <p:guide orient="horz" pos="3366"/>
        <p:guide pos="2160"/>
        <p:guide pos="346"/>
        <p:guide pos="3974"/>
        <p:guide pos="482"/>
        <p:guide pos="164"/>
        <p:guide pos="4156"/>
        <p:guide orient="horz" pos="7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3" y="0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43CB2420-59EC-4A09-9982-271C07D7D95A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65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716662"/>
            <a:ext cx="5439410" cy="4468416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599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3" y="9431599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2C25CD28-6BA2-405C-B4B8-46A6C1A2F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6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443F6D3-B642-4A97-9BA0-3A1F7FB74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"/>
            <a:ext cx="6858000" cy="990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D9C795-9E54-4113-BE3C-D812C6C15148}"/>
              </a:ext>
            </a:extLst>
          </p:cNvPr>
          <p:cNvSpPr txBox="1"/>
          <p:nvPr userDrawn="1"/>
        </p:nvSpPr>
        <p:spPr>
          <a:xfrm>
            <a:off x="764704" y="3576137"/>
            <a:ext cx="5693817" cy="58477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물류센터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84B9BA-9053-40CF-BED5-84FA55E80D70}"/>
              </a:ext>
            </a:extLst>
          </p:cNvPr>
          <p:cNvSpPr txBox="1"/>
          <p:nvPr userDrawn="1"/>
        </p:nvSpPr>
        <p:spPr>
          <a:xfrm>
            <a:off x="764704" y="4367644"/>
            <a:ext cx="2140330" cy="46166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사용자 매뉴얼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108091-B9EA-4AE9-856E-001F87BE7F5D}"/>
              </a:ext>
            </a:extLst>
          </p:cNvPr>
          <p:cNvSpPr txBox="1"/>
          <p:nvPr userDrawn="1"/>
        </p:nvSpPr>
        <p:spPr>
          <a:xfrm>
            <a:off x="2830759" y="4521532"/>
            <a:ext cx="598241" cy="30777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v 1.0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678DF4-F4F4-42A4-904B-2BD0A2BE0DDF}"/>
              </a:ext>
            </a:extLst>
          </p:cNvPr>
          <p:cNvSpPr txBox="1"/>
          <p:nvPr userDrawn="1"/>
        </p:nvSpPr>
        <p:spPr>
          <a:xfrm>
            <a:off x="28340" y="560512"/>
            <a:ext cx="338554" cy="48240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Paragon WMS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사용자매뉴얼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B90AA73-9F06-4073-8617-63985443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304414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8C9B5DE-9115-412D-971A-D470A1F25A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"/>
            <a:ext cx="6858000" cy="990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D9C795-9E54-4113-BE3C-D812C6C15148}"/>
              </a:ext>
            </a:extLst>
          </p:cNvPr>
          <p:cNvSpPr txBox="1"/>
          <p:nvPr userDrawn="1"/>
        </p:nvSpPr>
        <p:spPr>
          <a:xfrm>
            <a:off x="764704" y="3576137"/>
            <a:ext cx="5693817" cy="58477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물류센터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84B9BA-9053-40CF-BED5-84FA55E80D70}"/>
              </a:ext>
            </a:extLst>
          </p:cNvPr>
          <p:cNvSpPr txBox="1"/>
          <p:nvPr userDrawn="1"/>
        </p:nvSpPr>
        <p:spPr>
          <a:xfrm>
            <a:off x="764704" y="4367644"/>
            <a:ext cx="2140330" cy="46166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사용자 매뉴얼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108091-B9EA-4AE9-856E-001F87BE7F5D}"/>
              </a:ext>
            </a:extLst>
          </p:cNvPr>
          <p:cNvSpPr txBox="1"/>
          <p:nvPr userDrawn="1"/>
        </p:nvSpPr>
        <p:spPr>
          <a:xfrm>
            <a:off x="2830759" y="4521532"/>
            <a:ext cx="598241" cy="30777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v 1.0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678DF4-F4F4-42A4-904B-2BD0A2BE0DDF}"/>
              </a:ext>
            </a:extLst>
          </p:cNvPr>
          <p:cNvSpPr txBox="1"/>
          <p:nvPr userDrawn="1"/>
        </p:nvSpPr>
        <p:spPr>
          <a:xfrm>
            <a:off x="28340" y="560512"/>
            <a:ext cx="338554" cy="48240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Paragon WMS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사용자매뉴얼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B90AA73-9F06-4073-8617-63985443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304414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2B2CF9A-EB2D-4083-BAD4-FC52DE3AA9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"/>
            <a:ext cx="6858000" cy="99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178968" y="9417496"/>
            <a:ext cx="500063" cy="2746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fld id="{A82606C5-66CC-4370-AB9C-5F54C7573887}" type="slidenum"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/>
              <a:t>‹#›</a:t>
            </a:fld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404813" y="9417050"/>
            <a:ext cx="6046787" cy="0"/>
          </a:xfrm>
          <a:prstGeom prst="line">
            <a:avLst/>
          </a:prstGeom>
          <a:noFill/>
          <a:ln w="28575">
            <a:solidFill>
              <a:srgbClr val="00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404813" y="673464"/>
            <a:ext cx="6046787" cy="0"/>
          </a:xfrm>
          <a:prstGeom prst="line">
            <a:avLst/>
          </a:prstGeom>
          <a:noFill/>
          <a:ln w="28575">
            <a:solidFill>
              <a:srgbClr val="00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60" y="9508996"/>
            <a:ext cx="816894" cy="19653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824134" y="361671"/>
            <a:ext cx="162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매뉴얼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D876889-8A49-46A8-A274-C110138353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15462"/>
            <a:ext cx="1666875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0" r:id="rId4"/>
  </p:sldLayoutIdLst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9834" y="3872880"/>
            <a:ext cx="1321048" cy="1200329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7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itchFamily="50" charset="-127"/>
              </a:rPr>
              <a:t>8.</a:t>
            </a:r>
            <a:endParaRPr lang="ko-KR" altLang="en-US" sz="7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0882" y="4232920"/>
            <a:ext cx="3096344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PDA</a:t>
            </a:r>
            <a:endParaRPr lang="ko-KR" altLang="en-US" sz="4500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7" y="1350045"/>
            <a:ext cx="2232075" cy="39715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16" y="1350045"/>
            <a:ext cx="2263250" cy="3971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764877" y="5601072"/>
            <a:ext cx="223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사용자 아이디와 비밀번호를 입력한 후 로그인 버튼을 클릭한다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77" y="738136"/>
            <a:ext cx="170700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1. PDA </a:t>
            </a:r>
            <a:r>
              <a:rPr lang="ko-KR" altLang="en-US" b="1" dirty="0" smtClean="0">
                <a:latin typeface="+mn-ea"/>
              </a:rPr>
              <a:t>로그인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73016" y="738136"/>
            <a:ext cx="13837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2. </a:t>
            </a:r>
            <a:r>
              <a:rPr lang="ko-KR" altLang="en-US" b="1" dirty="0" smtClean="0">
                <a:latin typeface="+mn-ea"/>
              </a:rPr>
              <a:t>입고적치</a:t>
            </a:r>
            <a:endParaRPr lang="en-US" altLang="ko-KR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3573016" y="5601072"/>
            <a:ext cx="223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+mn-ea"/>
              </a:rPr>
              <a:t>파렛트</a:t>
            </a:r>
            <a:r>
              <a:rPr lang="en-US" altLang="ko-KR" sz="1200" dirty="0" smtClean="0">
                <a:latin typeface="+mn-ea"/>
              </a:rPr>
              <a:t>ID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 err="1" smtClean="0">
                <a:latin typeface="+mn-ea"/>
              </a:rPr>
              <a:t>스캔하면</a:t>
            </a:r>
            <a:r>
              <a:rPr lang="ko-KR" altLang="en-US" sz="1200" dirty="0" smtClean="0">
                <a:latin typeface="+mn-ea"/>
              </a:rPr>
              <a:t> 입고지시 정보가 표시 되며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적치 로케이션 바코드를 </a:t>
            </a:r>
            <a:r>
              <a:rPr lang="ko-KR" altLang="en-US" sz="1200" dirty="0" err="1" smtClean="0">
                <a:latin typeface="+mn-ea"/>
              </a:rPr>
              <a:t>스캔하여</a:t>
            </a:r>
            <a:r>
              <a:rPr lang="ko-KR" altLang="en-US" sz="1200" dirty="0" smtClean="0">
                <a:latin typeface="+mn-ea"/>
              </a:rPr>
              <a:t> 확정 버튼을 클릭한다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767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80" y="1350045"/>
            <a:ext cx="2228611" cy="39660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97" y="1350045"/>
            <a:ext cx="2231719" cy="3971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764877" y="5601072"/>
            <a:ext cx="2232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출고번호를 </a:t>
            </a:r>
            <a:r>
              <a:rPr lang="ko-KR" altLang="en-US" sz="1200" dirty="0" err="1" smtClean="0">
                <a:latin typeface="+mn-ea"/>
              </a:rPr>
              <a:t>스캔하거나</a:t>
            </a:r>
            <a:r>
              <a:rPr lang="ko-KR" altLang="en-US" sz="1200" dirty="0" smtClean="0">
                <a:latin typeface="+mn-ea"/>
              </a:rPr>
              <a:t> 조회 버튼을 클릭하여 선택하면 출고지시 된 </a:t>
            </a:r>
            <a:r>
              <a:rPr lang="ko-KR" altLang="en-US" sz="1200" dirty="0" err="1" smtClean="0">
                <a:latin typeface="+mn-ea"/>
              </a:rPr>
              <a:t>피킹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대상 목록이 표시된다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제품코드를 </a:t>
            </a:r>
            <a:r>
              <a:rPr lang="ko-KR" altLang="en-US" sz="1200" dirty="0" err="1" smtClean="0">
                <a:latin typeface="+mn-ea"/>
              </a:rPr>
              <a:t>스캔하거나</a:t>
            </a:r>
            <a:r>
              <a:rPr lang="ko-KR" altLang="en-US" sz="1200" dirty="0" smtClean="0">
                <a:latin typeface="+mn-ea"/>
              </a:rPr>
              <a:t> 목록에서 클릭하여 </a:t>
            </a:r>
            <a:r>
              <a:rPr lang="ko-KR" altLang="en-US" sz="1200" dirty="0" err="1" smtClean="0">
                <a:latin typeface="+mn-ea"/>
              </a:rPr>
              <a:t>출고피킹</a:t>
            </a:r>
            <a:r>
              <a:rPr lang="ko-KR" altLang="en-US" sz="1200" dirty="0" smtClean="0">
                <a:latin typeface="+mn-ea"/>
              </a:rPr>
              <a:t> 화면으로 이동한다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77" y="738136"/>
            <a:ext cx="16145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3</a:t>
            </a:r>
            <a:r>
              <a:rPr lang="en-US" altLang="ko-KR" b="1" dirty="0" smtClean="0">
                <a:latin typeface="+mn-ea"/>
              </a:rPr>
              <a:t>. </a:t>
            </a:r>
            <a:r>
              <a:rPr lang="ko-KR" altLang="en-US" b="1" dirty="0" err="1" smtClean="0">
                <a:latin typeface="+mn-ea"/>
              </a:rPr>
              <a:t>피킹리스트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73016" y="738136"/>
            <a:ext cx="13837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4. </a:t>
            </a:r>
            <a:r>
              <a:rPr lang="ko-KR" altLang="en-US" b="1" dirty="0" err="1" smtClean="0">
                <a:latin typeface="+mn-ea"/>
              </a:rPr>
              <a:t>출고피킹</a:t>
            </a:r>
            <a:endParaRPr lang="en-US" altLang="ko-KR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3573016" y="5601072"/>
            <a:ext cx="223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+mn-ea"/>
              </a:rPr>
              <a:t>피킹</a:t>
            </a:r>
            <a:r>
              <a:rPr lang="ko-KR" altLang="en-US" sz="1200" dirty="0" smtClean="0">
                <a:latin typeface="+mn-ea"/>
              </a:rPr>
              <a:t> 로케이션을 </a:t>
            </a:r>
            <a:r>
              <a:rPr lang="ko-KR" altLang="en-US" sz="1200" dirty="0" err="1" smtClean="0">
                <a:latin typeface="+mn-ea"/>
              </a:rPr>
              <a:t>스캔하거나</a:t>
            </a:r>
            <a:r>
              <a:rPr lang="ko-KR" altLang="en-US" sz="1200" dirty="0" smtClean="0">
                <a:latin typeface="+mn-ea"/>
              </a:rPr>
              <a:t> 입력하고 지시수량과 지시 된 </a:t>
            </a:r>
            <a:r>
              <a:rPr lang="en-US" altLang="ko-KR" sz="1200" dirty="0" smtClean="0">
                <a:latin typeface="+mn-ea"/>
              </a:rPr>
              <a:t>LOT</a:t>
            </a:r>
            <a:r>
              <a:rPr lang="ko-KR" altLang="en-US" sz="1200" dirty="0" smtClean="0">
                <a:latin typeface="+mn-ea"/>
              </a:rPr>
              <a:t>의 제품을 </a:t>
            </a:r>
            <a:r>
              <a:rPr lang="ko-KR" altLang="en-US" sz="1200" dirty="0" err="1" smtClean="0">
                <a:latin typeface="+mn-ea"/>
              </a:rPr>
              <a:t>피킹</a:t>
            </a:r>
            <a:r>
              <a:rPr lang="ko-KR" altLang="en-US" sz="1200" dirty="0" smtClean="0">
                <a:latin typeface="+mn-ea"/>
              </a:rPr>
              <a:t> 작업하고 확정 버튼을 클릭한다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92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16" y="1350045"/>
            <a:ext cx="2228611" cy="39660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7" y="1350045"/>
            <a:ext cx="2232075" cy="3972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764877" y="5601072"/>
            <a:ext cx="223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제품 바코드를 </a:t>
            </a:r>
            <a:r>
              <a:rPr lang="ko-KR" altLang="en-US" sz="1200" dirty="0" err="1" smtClean="0">
                <a:latin typeface="+mn-ea"/>
              </a:rPr>
              <a:t>스캔하면</a:t>
            </a:r>
            <a:r>
              <a:rPr lang="ko-KR" altLang="en-US" sz="1200" dirty="0" smtClean="0">
                <a:latin typeface="+mn-ea"/>
              </a:rPr>
              <a:t> 해당 제품에 대한 </a:t>
            </a:r>
            <a:r>
              <a:rPr lang="en-US" altLang="ko-KR" sz="1200" dirty="0" smtClean="0">
                <a:latin typeface="+mn-ea"/>
              </a:rPr>
              <a:t>LOC</a:t>
            </a:r>
            <a:r>
              <a:rPr lang="ko-KR" altLang="en-US" sz="1200" dirty="0" smtClean="0">
                <a:latin typeface="+mn-ea"/>
              </a:rPr>
              <a:t>별 재고 목록을 표시한다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77" y="738136"/>
            <a:ext cx="19271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5. </a:t>
            </a:r>
            <a:r>
              <a:rPr lang="ko-KR" altLang="en-US" b="1" dirty="0" smtClean="0">
                <a:latin typeface="+mn-ea"/>
              </a:rPr>
              <a:t>제품 재고조회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73016" y="738136"/>
            <a:ext cx="19046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2. </a:t>
            </a:r>
            <a:r>
              <a:rPr lang="en-US" altLang="ko-KR" b="1" dirty="0" smtClean="0">
                <a:latin typeface="+mn-ea"/>
              </a:rPr>
              <a:t>LOC </a:t>
            </a:r>
            <a:r>
              <a:rPr lang="ko-KR" altLang="en-US" b="1" dirty="0" smtClean="0">
                <a:latin typeface="+mn-ea"/>
              </a:rPr>
              <a:t>재고조회</a:t>
            </a:r>
            <a:endParaRPr lang="en-US" altLang="ko-KR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3573016" y="5601072"/>
            <a:ext cx="223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LOC. </a:t>
            </a:r>
            <a:r>
              <a:rPr lang="ko-KR" altLang="en-US" sz="1200" dirty="0" smtClean="0">
                <a:latin typeface="+mn-ea"/>
              </a:rPr>
              <a:t>바코드를 </a:t>
            </a:r>
            <a:r>
              <a:rPr lang="ko-KR" altLang="en-US" sz="1200" dirty="0" err="1" smtClean="0">
                <a:latin typeface="+mn-ea"/>
              </a:rPr>
              <a:t>스캔하면</a:t>
            </a:r>
            <a:r>
              <a:rPr lang="ko-KR" altLang="en-US" sz="1200" dirty="0" smtClean="0">
                <a:latin typeface="+mn-ea"/>
              </a:rPr>
              <a:t> 해당 로케이션에 대한 제품별 재고 목록을 표시한다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889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111</Words>
  <Application>Microsoft Office PowerPoint</Application>
  <PresentationFormat>A4 용지(210x297mm)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 Unicode MS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jklee</dc:creator>
  <cp:lastModifiedBy>jklee</cp:lastModifiedBy>
  <cp:revision>198</cp:revision>
  <cp:lastPrinted>2016-09-08T03:03:05Z</cp:lastPrinted>
  <dcterms:created xsi:type="dcterms:W3CDTF">2015-04-14T16:33:56Z</dcterms:created>
  <dcterms:modified xsi:type="dcterms:W3CDTF">2017-12-08T06:08:53Z</dcterms:modified>
</cp:coreProperties>
</file>