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681BC2-5D48-4526-8882-9DAAF2601A86}">
          <p14:sldIdLst>
            <p14:sldId id="256"/>
          </p14:sldIdLst>
        </p14:section>
        <p14:section name="Untitled Section" id="{5E3B3777-C7B0-43DA-8DF1-0A376A9AD88B}">
          <p14:sldIdLst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4" y="1769542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4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4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50" y="695011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23" indent="0">
              <a:buNone/>
              <a:defRPr sz="2000"/>
            </a:lvl2pPr>
            <a:lvl3pPr marL="914446" indent="0">
              <a:buNone/>
              <a:defRPr sz="20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4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02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6944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5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9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600"/>
            </a:lvl2pPr>
            <a:lvl3pPr marL="914446" indent="0">
              <a:buNone/>
              <a:defRPr sz="1600"/>
            </a:lvl3pPr>
            <a:lvl4pPr marL="1371669" indent="0">
              <a:buNone/>
              <a:defRPr sz="1600"/>
            </a:lvl4pPr>
            <a:lvl5pPr marL="1828891" indent="0">
              <a:buNone/>
              <a:defRPr sz="1600"/>
            </a:lvl5pPr>
            <a:lvl6pPr marL="2286114" indent="0">
              <a:buNone/>
              <a:defRPr sz="1600"/>
            </a:lvl6pPr>
            <a:lvl7pPr marL="2743337" indent="0">
              <a:buNone/>
              <a:defRPr sz="1600"/>
            </a:lvl7pPr>
            <a:lvl8pPr marL="3200560" indent="0">
              <a:buNone/>
              <a:defRPr sz="1600"/>
            </a:lvl8pPr>
            <a:lvl9pPr marL="365778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70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600"/>
            </a:lvl2pPr>
            <a:lvl3pPr marL="914446" indent="0">
              <a:buNone/>
              <a:defRPr sz="1600"/>
            </a:lvl3pPr>
            <a:lvl4pPr marL="1371669" indent="0">
              <a:buNone/>
              <a:defRPr sz="1600"/>
            </a:lvl4pPr>
            <a:lvl5pPr marL="1828891" indent="0">
              <a:buNone/>
              <a:defRPr sz="1600"/>
            </a:lvl5pPr>
            <a:lvl6pPr marL="2286114" indent="0">
              <a:buNone/>
              <a:defRPr sz="1600"/>
            </a:lvl6pPr>
            <a:lvl7pPr marL="2743337" indent="0">
              <a:buNone/>
              <a:defRPr sz="1600"/>
            </a:lvl7pPr>
            <a:lvl8pPr marL="3200560" indent="0">
              <a:buNone/>
              <a:defRPr sz="1600"/>
            </a:lvl8pPr>
            <a:lvl9pPr marL="365778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9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600"/>
            </a:lvl2pPr>
            <a:lvl3pPr marL="914446" indent="0">
              <a:buNone/>
              <a:defRPr sz="1600"/>
            </a:lvl3pPr>
            <a:lvl4pPr marL="1371669" indent="0">
              <a:buNone/>
              <a:defRPr sz="1600"/>
            </a:lvl4pPr>
            <a:lvl5pPr marL="1828891" indent="0">
              <a:buNone/>
              <a:defRPr sz="1600"/>
            </a:lvl5pPr>
            <a:lvl6pPr marL="2286114" indent="0">
              <a:buNone/>
              <a:defRPr sz="1600"/>
            </a:lvl6pPr>
            <a:lvl7pPr marL="2743337" indent="0">
              <a:buNone/>
              <a:defRPr sz="1600"/>
            </a:lvl7pPr>
            <a:lvl8pPr marL="3200560" indent="0">
              <a:buNone/>
              <a:defRPr sz="1600"/>
            </a:lvl8pPr>
            <a:lvl9pPr marL="365778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7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9" y="609601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761069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3" y="1732451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8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8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9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8" y="1835256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8" y="2380139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6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2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600"/>
            </a:lvl2pPr>
            <a:lvl3pPr marL="914446" indent="0">
              <a:buNone/>
              <a:defRPr sz="1600"/>
            </a:lvl3pPr>
            <a:lvl4pPr marL="1371669" indent="0">
              <a:buNone/>
              <a:defRPr sz="1600"/>
            </a:lvl4pPr>
            <a:lvl5pPr marL="1828891" indent="0">
              <a:buNone/>
              <a:defRPr sz="1600"/>
            </a:lvl5pPr>
            <a:lvl6pPr marL="2286114" indent="0">
              <a:buNone/>
              <a:defRPr sz="1600"/>
            </a:lvl6pPr>
            <a:lvl7pPr marL="2743337" indent="0">
              <a:buNone/>
              <a:defRPr sz="1600"/>
            </a:lvl7pPr>
            <a:lvl8pPr marL="3200560" indent="0">
              <a:buNone/>
              <a:defRPr sz="1600"/>
            </a:lvl8pPr>
            <a:lvl9pPr marL="365778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6" y="1732451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3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23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7" indent="-306015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36" indent="-270014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51" indent="-2160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69" indent="-2160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84" indent="-2160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701" indent="-2286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920" indent="-2286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139" indent="-2286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355" indent="-228611" algn="l" defTabSz="45722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0127F-3E07-47BA-BFD5-2A222F8A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DA90C-FF24-415C-A578-D9C99133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258" y="3758978"/>
            <a:ext cx="9440034" cy="182880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601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  <a:t>Dream </a:t>
            </a:r>
            <a:br>
              <a:rPr lang="en-US" sz="14601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</a:br>
            <a:r>
              <a:rPr lang="en-US" sz="14601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  <a:t>Tower</a:t>
            </a:r>
          </a:p>
        </p:txBody>
      </p:sp>
    </p:spTree>
    <p:extLst>
      <p:ext uri="{BB962C8B-B14F-4D97-AF65-F5344CB8AC3E}">
        <p14:creationId xmlns:p14="http://schemas.microsoft.com/office/powerpoint/2010/main" val="25211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C3634-F09D-4C5D-BE1E-E9A904EF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6" b="5722"/>
          <a:stretch/>
        </p:blipFill>
        <p:spPr>
          <a:xfrm>
            <a:off x="0" y="0"/>
            <a:ext cx="12192000" cy="84504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50328-F3B9-4409-A11F-181D1063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3618135"/>
            <a:ext cx="10353762" cy="1614616"/>
          </a:xfrm>
        </p:spPr>
        <p:txBody>
          <a:bodyPr>
            <a:normAutofit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E2CFC-54A3-4398-BB50-E9085B204DC8}"/>
              </a:ext>
            </a:extLst>
          </p:cNvPr>
          <p:cNvSpPr/>
          <p:nvPr/>
        </p:nvSpPr>
        <p:spPr>
          <a:xfrm>
            <a:off x="1310116" y="5041558"/>
            <a:ext cx="957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29" indent="-571529">
              <a:buFont typeface="Arial" panose="020B0604020202020204" pitchFamily="34" charset="0"/>
              <a:buChar char="•"/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13 years old and above that is literate and has great understanding and open-mindedness.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ABA-E96C-4FF3-9C32-826CDCC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SCOPE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0C53-751D-47C2-B958-8260EECB9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2" indent="0" algn="ctr">
              <a:buNone/>
            </a:pPr>
            <a:r>
              <a:rPr lang="en-US" sz="2800" dirty="0"/>
              <a:t>SCOPE</a:t>
            </a:r>
          </a:p>
          <a:p>
            <a:pPr algn="ctr"/>
            <a:r>
              <a:rPr lang="en-US" sz="2800" dirty="0"/>
              <a:t>Open world</a:t>
            </a:r>
          </a:p>
          <a:p>
            <a:pPr algn="ctr"/>
            <a:r>
              <a:rPr lang="en-US" sz="2800" dirty="0"/>
              <a:t>Modifiable</a:t>
            </a:r>
          </a:p>
          <a:p>
            <a:pPr algn="ctr"/>
            <a:r>
              <a:rPr lang="en-US" sz="2800" dirty="0"/>
              <a:t>Easy to use</a:t>
            </a:r>
          </a:p>
          <a:p>
            <a:pPr algn="ctr"/>
            <a:r>
              <a:rPr lang="en-US" sz="2800" dirty="0"/>
              <a:t>Familiar game feel</a:t>
            </a:r>
          </a:p>
          <a:p>
            <a:pPr algn="ctr"/>
            <a:r>
              <a:rPr lang="en-US" sz="2800" dirty="0"/>
              <a:t>Personalized</a:t>
            </a:r>
          </a:p>
          <a:p>
            <a:pPr algn="ctr"/>
            <a:r>
              <a:rPr lang="en-US" sz="2800" dirty="0"/>
              <a:t>Free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9095-5893-466E-AAEB-0ABEBA8F5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2" indent="0" algn="ctr">
              <a:buNone/>
            </a:pPr>
            <a:r>
              <a:rPr lang="en-US" sz="2800" dirty="0"/>
              <a:t>LIMITATION</a:t>
            </a:r>
          </a:p>
          <a:p>
            <a:pPr algn="ctr"/>
            <a:r>
              <a:rPr lang="en-US" sz="2800" dirty="0"/>
              <a:t>Full version is not free</a:t>
            </a:r>
          </a:p>
        </p:txBody>
      </p:sp>
    </p:spTree>
    <p:extLst>
      <p:ext uri="{BB962C8B-B14F-4D97-AF65-F5344CB8AC3E}">
        <p14:creationId xmlns:p14="http://schemas.microsoft.com/office/powerpoint/2010/main" val="25774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98D791-1987-4BEC-8338-29D1189D3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8"/>
          <a:stretch/>
        </p:blipFill>
        <p:spPr>
          <a:xfrm>
            <a:off x="5168900" y="0"/>
            <a:ext cx="74803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CCAFD-963E-4F29-AD21-F37AC454E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" r="13459"/>
          <a:stretch/>
        </p:blipFill>
        <p:spPr>
          <a:xfrm>
            <a:off x="-1066800" y="0"/>
            <a:ext cx="70104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468AF-ED28-4ED9-8673-E69BFED9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3624649"/>
            <a:ext cx="10353762" cy="1725827"/>
          </a:xfrm>
        </p:spPr>
        <p:txBody>
          <a:bodyPr>
            <a:normAutofit/>
          </a:bodyPr>
          <a:lstStyle/>
          <a:p>
            <a:r>
              <a:rPr lang="en-US" sz="7200" dirty="0"/>
              <a:t>EXIS</a:t>
            </a:r>
            <a:r>
              <a:rPr lang="en-US" sz="7200" dirty="0">
                <a:solidFill>
                  <a:schemeClr val="bg1"/>
                </a:solidFill>
              </a:rPr>
              <a:t>TING</a:t>
            </a:r>
          </a:p>
        </p:txBody>
      </p:sp>
    </p:spTree>
    <p:extLst>
      <p:ext uri="{BB962C8B-B14F-4D97-AF65-F5344CB8AC3E}">
        <p14:creationId xmlns:p14="http://schemas.microsoft.com/office/powerpoint/2010/main" val="27030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ABA-E96C-4FF3-9C32-826CDCC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0C53-751D-47C2-B958-8260EECB9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0" y="1732448"/>
            <a:ext cx="10833100" cy="4515952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effectLst/>
              </a:rPr>
              <a:t>open world free roam where you can create your own virtual reality to be in by choosing a genre and timeline. </a:t>
            </a:r>
          </a:p>
          <a:p>
            <a:r>
              <a:rPr lang="en-US" sz="3200" dirty="0">
                <a:effectLst/>
              </a:rPr>
              <a:t>An aspiration can be chosen  accordingly to the chosen genre and timeline but it doesn’t have to be necessarily followed. </a:t>
            </a:r>
          </a:p>
          <a:p>
            <a:r>
              <a:rPr lang="en-US" sz="3200" dirty="0">
                <a:effectLst/>
              </a:rPr>
              <a:t>The game follows this rule:</a:t>
            </a:r>
          </a:p>
          <a:p>
            <a:pPr marL="36902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“The more goals are accomplished, the more the virtual reality expands, the more it expands the more things to be discovered.” </a:t>
            </a:r>
          </a:p>
        </p:txBody>
      </p:sp>
    </p:spTree>
    <p:extLst>
      <p:ext uri="{BB962C8B-B14F-4D97-AF65-F5344CB8AC3E}">
        <p14:creationId xmlns:p14="http://schemas.microsoft.com/office/powerpoint/2010/main" val="32491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C1F5D-0686-451F-91F5-3B9A049C4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9" b="17680"/>
          <a:stretch/>
        </p:blipFill>
        <p:spPr>
          <a:xfrm>
            <a:off x="0" y="-166783"/>
            <a:ext cx="12192000" cy="3341783"/>
          </a:xfrm>
          <a:prstGeom prst="rect">
            <a:avLst/>
          </a:prstGeom>
        </p:spPr>
      </p:pic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66B2B17-6D5A-4877-915B-32B6636A0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7" b="23889"/>
          <a:stretch/>
        </p:blipFill>
        <p:spPr>
          <a:xfrm>
            <a:off x="0" y="3175000"/>
            <a:ext cx="12192001" cy="3683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336D3-AC53-4323-BD56-F5F414C6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9" y="-166783"/>
            <a:ext cx="642981" cy="702478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USAB</a:t>
            </a:r>
            <a:r>
              <a:rPr lang="en-US" sz="5400" dirty="0">
                <a:solidFill>
                  <a:schemeClr val="tx1"/>
                </a:solidFill>
              </a:rPr>
              <a:t>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77203-B2AB-4AC7-B0AC-D611EBDD771C}"/>
              </a:ext>
            </a:extLst>
          </p:cNvPr>
          <p:cNvSpPr txBox="1">
            <a:spLocks/>
          </p:cNvSpPr>
          <p:nvPr/>
        </p:nvSpPr>
        <p:spPr>
          <a:xfrm>
            <a:off x="787400" y="-166784"/>
            <a:ext cx="642981" cy="70247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23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K</a:t>
            </a:r>
            <a:r>
              <a:rPr lang="en-US" sz="54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160972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</TotalTime>
  <Words>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Calisto MT</vt:lpstr>
      <vt:lpstr>Pristina</vt:lpstr>
      <vt:lpstr>Trebuchet MS</vt:lpstr>
      <vt:lpstr>Vijaya</vt:lpstr>
      <vt:lpstr>Wingdings 2</vt:lpstr>
      <vt:lpstr>Slate</vt:lpstr>
      <vt:lpstr>Dream  Tower</vt:lpstr>
      <vt:lpstr>TARGET USERS</vt:lpstr>
      <vt:lpstr>SCOPE AND LIMITATION</vt:lpstr>
      <vt:lpstr>EXISTING</vt:lpstr>
      <vt:lpstr>PROPOSAL</vt:lpstr>
      <vt:lpstr>USABILITY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TOWER</dc:title>
  <dc:creator>P C</dc:creator>
  <cp:lastModifiedBy>user</cp:lastModifiedBy>
  <cp:revision>10</cp:revision>
  <dcterms:created xsi:type="dcterms:W3CDTF">2018-11-19T07:47:26Z</dcterms:created>
  <dcterms:modified xsi:type="dcterms:W3CDTF">2018-11-19T14:43:14Z</dcterms:modified>
</cp:coreProperties>
</file>