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5.png"/><Relationship Id="rId18" Type="http://schemas.openxmlformats.org/officeDocument/2006/relationships/image" Target="../media/image169.png"/><Relationship Id="rId26" Type="http://schemas.openxmlformats.org/officeDocument/2006/relationships/image" Target="../media/image177.png"/><Relationship Id="rId3" Type="http://schemas.openxmlformats.org/officeDocument/2006/relationships/image" Target="../media/image157.png"/><Relationship Id="rId21" Type="http://schemas.openxmlformats.org/officeDocument/2006/relationships/image" Target="../media/image172.png"/><Relationship Id="rId7" Type="http://schemas.openxmlformats.org/officeDocument/2006/relationships/image" Target="../media/image161.png"/><Relationship Id="rId12" Type="http://schemas.openxmlformats.org/officeDocument/2006/relationships/image" Target="../media/image140.png"/><Relationship Id="rId17" Type="http://schemas.openxmlformats.org/officeDocument/2006/relationships/image" Target="../media/image168.png"/><Relationship Id="rId25" Type="http://schemas.openxmlformats.org/officeDocument/2006/relationships/image" Target="../media/image176.png"/><Relationship Id="rId2" Type="http://schemas.openxmlformats.org/officeDocument/2006/relationships/image" Target="../media/image156.png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32.png"/><Relationship Id="rId24" Type="http://schemas.openxmlformats.org/officeDocument/2006/relationships/image" Target="../media/image175.png"/><Relationship Id="rId5" Type="http://schemas.openxmlformats.org/officeDocument/2006/relationships/image" Target="../media/image159.png"/><Relationship Id="rId15" Type="http://schemas.openxmlformats.org/officeDocument/2006/relationships/image" Target="../media/image166.png"/><Relationship Id="rId23" Type="http://schemas.openxmlformats.org/officeDocument/2006/relationships/image" Target="../media/image174.png"/><Relationship Id="rId10" Type="http://schemas.openxmlformats.org/officeDocument/2006/relationships/image" Target="../media/image164.png"/><Relationship Id="rId19" Type="http://schemas.openxmlformats.org/officeDocument/2006/relationships/image" Target="../media/image170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44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86.png"/><Relationship Id="rId18" Type="http://schemas.openxmlformats.org/officeDocument/2006/relationships/image" Target="../media/image190.png"/><Relationship Id="rId3" Type="http://schemas.openxmlformats.org/officeDocument/2006/relationships/image" Target="../media/image179.png"/><Relationship Id="rId7" Type="http://schemas.openxmlformats.org/officeDocument/2006/relationships/image" Target="../media/image182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" Type="http://schemas.openxmlformats.org/officeDocument/2006/relationships/image" Target="../media/image140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.png"/><Relationship Id="rId11" Type="http://schemas.openxmlformats.org/officeDocument/2006/relationships/image" Target="../media/image184.png"/><Relationship Id="rId5" Type="http://schemas.openxmlformats.org/officeDocument/2006/relationships/image" Target="../media/image180.png"/><Relationship Id="rId15" Type="http://schemas.openxmlformats.org/officeDocument/2006/relationships/image" Target="../media/image178.png"/><Relationship Id="rId10" Type="http://schemas.openxmlformats.org/officeDocument/2006/relationships/image" Target="../media/image32.png"/><Relationship Id="rId4" Type="http://schemas.openxmlformats.org/officeDocument/2006/relationships/image" Target="../media/image44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7.png"/><Relationship Id="rId18" Type="http://schemas.openxmlformats.org/officeDocument/2006/relationships/image" Target="../media/image201.png"/><Relationship Id="rId26" Type="http://schemas.openxmlformats.org/officeDocument/2006/relationships/image" Target="../media/image209.png"/><Relationship Id="rId3" Type="http://schemas.openxmlformats.org/officeDocument/2006/relationships/image" Target="../media/image192.png"/><Relationship Id="rId21" Type="http://schemas.openxmlformats.org/officeDocument/2006/relationships/image" Target="../media/image204.png"/><Relationship Id="rId7" Type="http://schemas.openxmlformats.org/officeDocument/2006/relationships/image" Target="../media/image140.png"/><Relationship Id="rId12" Type="http://schemas.openxmlformats.org/officeDocument/2006/relationships/image" Target="../media/image196.png"/><Relationship Id="rId17" Type="http://schemas.openxmlformats.org/officeDocument/2006/relationships/image" Target="../media/image200.png"/><Relationship Id="rId25" Type="http://schemas.openxmlformats.org/officeDocument/2006/relationships/image" Target="../media/image208.png"/><Relationship Id="rId2" Type="http://schemas.openxmlformats.org/officeDocument/2006/relationships/image" Target="../media/image191.png"/><Relationship Id="rId16" Type="http://schemas.openxmlformats.org/officeDocument/2006/relationships/image" Target="../media/image199.png"/><Relationship Id="rId20" Type="http://schemas.openxmlformats.org/officeDocument/2006/relationships/image" Target="../media/image203.png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195.png"/><Relationship Id="rId24" Type="http://schemas.openxmlformats.org/officeDocument/2006/relationships/image" Target="../media/image207.png"/><Relationship Id="rId5" Type="http://schemas.openxmlformats.org/officeDocument/2006/relationships/image" Target="../media/image157.png"/><Relationship Id="rId15" Type="http://schemas.openxmlformats.org/officeDocument/2006/relationships/image" Target="../media/image178.png"/><Relationship Id="rId23" Type="http://schemas.openxmlformats.org/officeDocument/2006/relationships/image" Target="../media/image206.png"/><Relationship Id="rId28" Type="http://schemas.openxmlformats.org/officeDocument/2006/relationships/image" Target="../media/image211.png"/><Relationship Id="rId10" Type="http://schemas.openxmlformats.org/officeDocument/2006/relationships/image" Target="../media/image171.png"/><Relationship Id="rId19" Type="http://schemas.openxmlformats.org/officeDocument/2006/relationships/image" Target="../media/image202.png"/><Relationship Id="rId4" Type="http://schemas.openxmlformats.org/officeDocument/2006/relationships/image" Target="../media/image193.png"/><Relationship Id="rId9" Type="http://schemas.openxmlformats.org/officeDocument/2006/relationships/image" Target="../media/image44.png"/><Relationship Id="rId14" Type="http://schemas.openxmlformats.org/officeDocument/2006/relationships/image" Target="../media/image198.png"/><Relationship Id="rId22" Type="http://schemas.openxmlformats.org/officeDocument/2006/relationships/image" Target="../media/image205.png"/><Relationship Id="rId27" Type="http://schemas.openxmlformats.org/officeDocument/2006/relationships/image" Target="../media/image210.png"/><Relationship Id="rId30" Type="http://schemas.openxmlformats.org/officeDocument/2006/relationships/image" Target="../media/image2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2.png"/><Relationship Id="rId18" Type="http://schemas.openxmlformats.org/officeDocument/2006/relationships/image" Target="../media/image226.png"/><Relationship Id="rId3" Type="http://schemas.openxmlformats.org/officeDocument/2006/relationships/image" Target="../media/image215.png"/><Relationship Id="rId21" Type="http://schemas.openxmlformats.org/officeDocument/2006/relationships/image" Target="../media/image229.png"/><Relationship Id="rId7" Type="http://schemas.openxmlformats.org/officeDocument/2006/relationships/image" Target="../media/image219.png"/><Relationship Id="rId12" Type="http://schemas.openxmlformats.org/officeDocument/2006/relationships/image" Target="../media/image44.png"/><Relationship Id="rId17" Type="http://schemas.openxmlformats.org/officeDocument/2006/relationships/image" Target="../media/image225.png"/><Relationship Id="rId2" Type="http://schemas.openxmlformats.org/officeDocument/2006/relationships/image" Target="../media/image214.png"/><Relationship Id="rId16" Type="http://schemas.openxmlformats.org/officeDocument/2006/relationships/image" Target="../media/image171.png"/><Relationship Id="rId20" Type="http://schemas.openxmlformats.org/officeDocument/2006/relationships/image" Target="../media/image2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11" Type="http://schemas.openxmlformats.org/officeDocument/2006/relationships/image" Target="../media/image221.png"/><Relationship Id="rId5" Type="http://schemas.openxmlformats.org/officeDocument/2006/relationships/image" Target="../media/image217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10" Type="http://schemas.openxmlformats.org/officeDocument/2006/relationships/image" Target="../media/image140.png"/><Relationship Id="rId19" Type="http://schemas.openxmlformats.org/officeDocument/2006/relationships/image" Target="../media/image227.png"/><Relationship Id="rId4" Type="http://schemas.openxmlformats.org/officeDocument/2006/relationships/image" Target="../media/image216.png"/><Relationship Id="rId9" Type="http://schemas.openxmlformats.org/officeDocument/2006/relationships/image" Target="../media/image32.png"/><Relationship Id="rId14" Type="http://schemas.openxmlformats.org/officeDocument/2006/relationships/image" Target="../media/image223.png"/><Relationship Id="rId22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38.png"/><Relationship Id="rId18" Type="http://schemas.openxmlformats.org/officeDocument/2006/relationships/image" Target="../media/image243.png"/><Relationship Id="rId3" Type="http://schemas.openxmlformats.org/officeDocument/2006/relationships/image" Target="../media/image32.png"/><Relationship Id="rId21" Type="http://schemas.openxmlformats.org/officeDocument/2006/relationships/image" Target="../media/image246.png"/><Relationship Id="rId7" Type="http://schemas.openxmlformats.org/officeDocument/2006/relationships/image" Target="../media/image234.png"/><Relationship Id="rId12" Type="http://schemas.openxmlformats.org/officeDocument/2006/relationships/image" Target="../media/image237.png"/><Relationship Id="rId17" Type="http://schemas.openxmlformats.org/officeDocument/2006/relationships/image" Target="../media/image242.png"/><Relationship Id="rId25" Type="http://schemas.openxmlformats.org/officeDocument/2006/relationships/image" Target="../media/image250.png"/><Relationship Id="rId2" Type="http://schemas.openxmlformats.org/officeDocument/2006/relationships/image" Target="../media/image232.png"/><Relationship Id="rId16" Type="http://schemas.openxmlformats.org/officeDocument/2006/relationships/image" Target="../media/image241.png"/><Relationship Id="rId20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178.png"/><Relationship Id="rId24" Type="http://schemas.openxmlformats.org/officeDocument/2006/relationships/image" Target="../media/image249.png"/><Relationship Id="rId5" Type="http://schemas.openxmlformats.org/officeDocument/2006/relationships/image" Target="../media/image233.png"/><Relationship Id="rId15" Type="http://schemas.openxmlformats.org/officeDocument/2006/relationships/image" Target="../media/image240.png"/><Relationship Id="rId23" Type="http://schemas.openxmlformats.org/officeDocument/2006/relationships/image" Target="../media/image248.png"/><Relationship Id="rId10" Type="http://schemas.openxmlformats.org/officeDocument/2006/relationships/image" Target="../media/image236.png"/><Relationship Id="rId19" Type="http://schemas.openxmlformats.org/officeDocument/2006/relationships/image" Target="../media/image244.png"/><Relationship Id="rId4" Type="http://schemas.openxmlformats.org/officeDocument/2006/relationships/image" Target="../media/image140.png"/><Relationship Id="rId9" Type="http://schemas.openxmlformats.org/officeDocument/2006/relationships/image" Target="../media/image171.png"/><Relationship Id="rId14" Type="http://schemas.openxmlformats.org/officeDocument/2006/relationships/image" Target="../media/image239.png"/><Relationship Id="rId22" Type="http://schemas.openxmlformats.org/officeDocument/2006/relationships/image" Target="../media/image2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13" Type="http://schemas.openxmlformats.org/officeDocument/2006/relationships/image" Target="../media/image261.png"/><Relationship Id="rId18" Type="http://schemas.openxmlformats.org/officeDocument/2006/relationships/image" Target="../media/image266.png"/><Relationship Id="rId26" Type="http://schemas.openxmlformats.org/officeDocument/2006/relationships/image" Target="../media/image140.png"/><Relationship Id="rId3" Type="http://schemas.openxmlformats.org/officeDocument/2006/relationships/image" Target="../media/image251.png"/><Relationship Id="rId21" Type="http://schemas.openxmlformats.org/officeDocument/2006/relationships/image" Target="../media/image269.png"/><Relationship Id="rId7" Type="http://schemas.openxmlformats.org/officeDocument/2006/relationships/image" Target="../media/image255.png"/><Relationship Id="rId12" Type="http://schemas.openxmlformats.org/officeDocument/2006/relationships/image" Target="../media/image260.png"/><Relationship Id="rId17" Type="http://schemas.openxmlformats.org/officeDocument/2006/relationships/image" Target="../media/image265.png"/><Relationship Id="rId25" Type="http://schemas.openxmlformats.org/officeDocument/2006/relationships/image" Target="../media/image273.png"/><Relationship Id="rId2" Type="http://schemas.openxmlformats.org/officeDocument/2006/relationships/image" Target="../media/image32.png"/><Relationship Id="rId16" Type="http://schemas.openxmlformats.org/officeDocument/2006/relationships/image" Target="../media/image264.png"/><Relationship Id="rId20" Type="http://schemas.openxmlformats.org/officeDocument/2006/relationships/image" Target="../media/image268.png"/><Relationship Id="rId29" Type="http://schemas.openxmlformats.org/officeDocument/2006/relationships/image" Target="../media/image2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4.png"/><Relationship Id="rId11" Type="http://schemas.openxmlformats.org/officeDocument/2006/relationships/image" Target="../media/image259.png"/><Relationship Id="rId24" Type="http://schemas.openxmlformats.org/officeDocument/2006/relationships/image" Target="../media/image272.png"/><Relationship Id="rId5" Type="http://schemas.openxmlformats.org/officeDocument/2006/relationships/image" Target="../media/image253.png"/><Relationship Id="rId15" Type="http://schemas.openxmlformats.org/officeDocument/2006/relationships/image" Target="../media/image263.png"/><Relationship Id="rId23" Type="http://schemas.openxmlformats.org/officeDocument/2006/relationships/image" Target="../media/image271.png"/><Relationship Id="rId28" Type="http://schemas.openxmlformats.org/officeDocument/2006/relationships/image" Target="../media/image44.png"/><Relationship Id="rId10" Type="http://schemas.openxmlformats.org/officeDocument/2006/relationships/image" Target="../media/image258.png"/><Relationship Id="rId19" Type="http://schemas.openxmlformats.org/officeDocument/2006/relationships/image" Target="../media/image267.png"/><Relationship Id="rId4" Type="http://schemas.openxmlformats.org/officeDocument/2006/relationships/image" Target="../media/image252.png"/><Relationship Id="rId9" Type="http://schemas.openxmlformats.org/officeDocument/2006/relationships/image" Target="../media/image257.png"/><Relationship Id="rId14" Type="http://schemas.openxmlformats.org/officeDocument/2006/relationships/image" Target="../media/image262.png"/><Relationship Id="rId22" Type="http://schemas.openxmlformats.org/officeDocument/2006/relationships/image" Target="../media/image270.png"/><Relationship Id="rId27" Type="http://schemas.openxmlformats.org/officeDocument/2006/relationships/image" Target="../media/image2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2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12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12.png"/><Relationship Id="rId21" Type="http://schemas.openxmlformats.org/officeDocument/2006/relationships/image" Target="../media/image77.png"/><Relationship Id="rId7" Type="http://schemas.openxmlformats.org/officeDocument/2006/relationships/image" Target="../media/image66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63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32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44.png"/><Relationship Id="rId21" Type="http://schemas.openxmlformats.org/officeDocument/2006/relationships/image" Target="../media/image93.png"/><Relationship Id="rId7" Type="http://schemas.openxmlformats.org/officeDocument/2006/relationships/image" Target="../media/image52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12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9.png"/><Relationship Id="rId9" Type="http://schemas.openxmlformats.org/officeDocument/2006/relationships/image" Target="../media/image53.png"/><Relationship Id="rId1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44.png"/><Relationship Id="rId21" Type="http://schemas.openxmlformats.org/officeDocument/2006/relationships/image" Target="../media/image109.png"/><Relationship Id="rId7" Type="http://schemas.openxmlformats.org/officeDocument/2006/relationships/image" Target="../media/image97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12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5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4.png"/><Relationship Id="rId9" Type="http://schemas.openxmlformats.org/officeDocument/2006/relationships/image" Target="../media/image53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24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44.png"/><Relationship Id="rId21" Type="http://schemas.openxmlformats.org/officeDocument/2006/relationships/image" Target="../media/image131.png"/><Relationship Id="rId7" Type="http://schemas.openxmlformats.org/officeDocument/2006/relationships/image" Target="../media/image119.png"/><Relationship Id="rId12" Type="http://schemas.openxmlformats.org/officeDocument/2006/relationships/image" Target="../media/image123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image" Target="../media/image12.png"/><Relationship Id="rId16" Type="http://schemas.openxmlformats.org/officeDocument/2006/relationships/image" Target="../media/image112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2.png"/><Relationship Id="rId24" Type="http://schemas.openxmlformats.org/officeDocument/2006/relationships/image" Target="../media/image134.png"/><Relationship Id="rId5" Type="http://schemas.openxmlformats.org/officeDocument/2006/relationships/image" Target="../media/image117.png"/><Relationship Id="rId15" Type="http://schemas.openxmlformats.org/officeDocument/2006/relationships/image" Target="../media/image126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10" Type="http://schemas.openxmlformats.org/officeDocument/2006/relationships/image" Target="../media/image121.png"/><Relationship Id="rId19" Type="http://schemas.openxmlformats.org/officeDocument/2006/relationships/image" Target="../media/image129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44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1901" y="2615568"/>
            <a:ext cx="8485714" cy="30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53484" y="5499585"/>
            <a:ext cx="8694260" cy="827399"/>
            <a:chOff x="4853484" y="5499585"/>
            <a:chExt cx="8694260" cy="8273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865" y="5161782"/>
              <a:ext cx="17388519" cy="165479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84" y="5499585"/>
              <a:ext cx="8694260" cy="82739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6628571" cy="10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57887" y="3839391"/>
            <a:ext cx="1905928" cy="879933"/>
            <a:chOff x="4357887" y="3839391"/>
            <a:chExt cx="1905928" cy="8799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357887" y="3839391"/>
              <a:ext cx="1905928" cy="8799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14097" y="3371002"/>
            <a:ext cx="971429" cy="1866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446" y="742203"/>
            <a:ext cx="4285714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57491" y="646333"/>
            <a:ext cx="3704762" cy="580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56607" y="3281961"/>
            <a:ext cx="742857" cy="1247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44381" y="7316142"/>
            <a:ext cx="2723810" cy="961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48140" y="7548986"/>
            <a:ext cx="780952" cy="5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846" y="5972380"/>
            <a:ext cx="1438095" cy="8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6281" y="6817042"/>
            <a:ext cx="7561545" cy="2093573"/>
            <a:chOff x="776281" y="6817042"/>
            <a:chExt cx="7561545" cy="209357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1" y="6817042"/>
              <a:ext cx="7561545" cy="209357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44632" y="1551627"/>
            <a:ext cx="2295238" cy="8761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8001" y="2322258"/>
            <a:ext cx="6285714" cy="12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43903" y="3826398"/>
            <a:ext cx="7561545" cy="3253093"/>
            <a:chOff x="9543903" y="3826398"/>
            <a:chExt cx="7561545" cy="32530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3903" y="3826398"/>
              <a:ext cx="7561545" cy="32530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80001" y="7239125"/>
            <a:ext cx="1342857" cy="561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79715" y="7239125"/>
            <a:ext cx="1219048" cy="561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79525" y="7239125"/>
            <a:ext cx="1561905" cy="561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59059" y="7251822"/>
            <a:ext cx="1904762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2719" y="7133815"/>
            <a:ext cx="7068670" cy="1460028"/>
            <a:chOff x="1022719" y="7133815"/>
            <a:chExt cx="7068670" cy="14600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2719" y="7133815"/>
              <a:ext cx="7068670" cy="14600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32393" y="3962989"/>
            <a:ext cx="7351913" cy="745423"/>
            <a:chOff x="9632393" y="3962989"/>
            <a:chExt cx="7351913" cy="74542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32393" y="3962989"/>
              <a:ext cx="7351913" cy="7454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98146" y="5381593"/>
            <a:ext cx="7160838" cy="1477444"/>
            <a:chOff x="9798146" y="5381593"/>
            <a:chExt cx="7160838" cy="14774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98146" y="5381593"/>
              <a:ext cx="7160838" cy="147744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28252" y="4746526"/>
            <a:ext cx="5666667" cy="72381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58662" y="7957310"/>
            <a:ext cx="5342857" cy="7142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918658" y="6186811"/>
            <a:ext cx="2807676" cy="560664"/>
            <a:chOff x="1918658" y="6186811"/>
            <a:chExt cx="2807676" cy="56066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918658" y="6186811"/>
              <a:ext cx="2807676" cy="456651"/>
              <a:chOff x="1918658" y="6186811"/>
              <a:chExt cx="2807676" cy="45665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918658" y="6186811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35601" y="6180114"/>
              <a:ext cx="2123810" cy="52381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86173" y="1551623"/>
            <a:ext cx="1400000" cy="86666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57608" y="2396294"/>
            <a:ext cx="7561545" cy="2093573"/>
            <a:chOff x="757608" y="2396294"/>
            <a:chExt cx="7561545" cy="209357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608" y="2396294"/>
              <a:ext cx="7561545" cy="20935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85372" y="2567962"/>
            <a:ext cx="2091681" cy="1817016"/>
            <a:chOff x="985372" y="2567962"/>
            <a:chExt cx="2091681" cy="181701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5372" y="2567962"/>
              <a:ext cx="2091681" cy="18170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65046" y="2586300"/>
            <a:ext cx="3788996" cy="1773278"/>
            <a:chOff x="4265046" y="2586300"/>
            <a:chExt cx="3788996" cy="177327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65046" y="2586300"/>
              <a:ext cx="3788996" cy="17732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969452" y="1799688"/>
            <a:ext cx="2807676" cy="456651"/>
            <a:chOff x="1969452" y="1799688"/>
            <a:chExt cx="2807676" cy="45665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969452" y="1799688"/>
              <a:ext cx="2807676" cy="456651"/>
              <a:chOff x="1969452" y="1799688"/>
              <a:chExt cx="2807676" cy="456651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969452" y="1799688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86395" y="1792995"/>
              <a:ext cx="2285714" cy="52381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8571" y="8961796"/>
            <a:ext cx="5152381" cy="88571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1270" y="4491526"/>
            <a:ext cx="5152381" cy="447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37995" y="646333"/>
            <a:ext cx="533333" cy="5619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6173" y="1551623"/>
            <a:ext cx="1361905" cy="8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7608" y="2396294"/>
            <a:ext cx="7580218" cy="3812813"/>
            <a:chOff x="757608" y="2396294"/>
            <a:chExt cx="7580218" cy="3812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608" y="2396294"/>
              <a:ext cx="7580218" cy="38128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8571" y="6315529"/>
            <a:ext cx="6952381" cy="1266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69452" y="1799688"/>
            <a:ext cx="2807676" cy="560668"/>
            <a:chOff x="1969452" y="1799688"/>
            <a:chExt cx="2807676" cy="56066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969452" y="1799688"/>
              <a:ext cx="2807676" cy="456651"/>
              <a:chOff x="1969452" y="1799688"/>
              <a:chExt cx="2807676" cy="45665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452" y="1799688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6395" y="1792995"/>
              <a:ext cx="2104762" cy="523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2719" y="2631401"/>
            <a:ext cx="5898395" cy="3207253"/>
            <a:chOff x="1022719" y="2631401"/>
            <a:chExt cx="5898395" cy="320725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2719" y="2631401"/>
              <a:ext cx="5898395" cy="320725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0777" y="7438419"/>
            <a:ext cx="1438095" cy="8666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32212" y="8283084"/>
            <a:ext cx="7561545" cy="757172"/>
            <a:chOff x="732212" y="8283084"/>
            <a:chExt cx="7561545" cy="75717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212" y="8283084"/>
              <a:ext cx="7561545" cy="7571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74589" y="7652853"/>
            <a:ext cx="2807676" cy="522566"/>
            <a:chOff x="1874589" y="7652853"/>
            <a:chExt cx="2807676" cy="52256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874589" y="7652853"/>
              <a:ext cx="2807676" cy="456651"/>
              <a:chOff x="1874589" y="7652853"/>
              <a:chExt cx="2807676" cy="45665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74589" y="7652853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1536" y="7646153"/>
              <a:ext cx="2047619" cy="52381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7201" y="9152129"/>
            <a:ext cx="5152381" cy="44761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78649" y="8472670"/>
            <a:ext cx="6171429" cy="378000"/>
            <a:chOff x="978649" y="8472670"/>
            <a:chExt cx="6171429" cy="3780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649" y="8472670"/>
              <a:ext cx="6171429" cy="3780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26984" y="1937908"/>
            <a:ext cx="4698877" cy="7610284"/>
            <a:chOff x="9726984" y="1937908"/>
            <a:chExt cx="4698877" cy="76102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26984" y="1937908"/>
              <a:ext cx="4698877" cy="76102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769203" y="1937908"/>
            <a:ext cx="1879875" cy="2228461"/>
            <a:chOff x="14769203" y="1937908"/>
            <a:chExt cx="1879875" cy="222846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69203" y="1937908"/>
              <a:ext cx="1879875" cy="22284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39407" y="7792859"/>
            <a:ext cx="6982504" cy="1933254"/>
            <a:chOff x="9639407" y="7792859"/>
            <a:chExt cx="6982504" cy="19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9407" y="7792859"/>
              <a:ext cx="6982504" cy="19332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93648" y="2360352"/>
            <a:ext cx="7810314" cy="2093573"/>
            <a:chOff x="9793648" y="2360352"/>
            <a:chExt cx="7810314" cy="2093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3648" y="2360352"/>
              <a:ext cx="7810314" cy="20935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846" y="5972375"/>
            <a:ext cx="1361905" cy="866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6281" y="6817042"/>
            <a:ext cx="7561545" cy="2093573"/>
            <a:chOff x="776281" y="6817042"/>
            <a:chExt cx="7561545" cy="20935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281" y="6817042"/>
              <a:ext cx="7561545" cy="20935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38031" y="646333"/>
            <a:ext cx="504762" cy="56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18658" y="6186811"/>
            <a:ext cx="2807676" cy="560660"/>
            <a:chOff x="1918658" y="6186811"/>
            <a:chExt cx="2807676" cy="56066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918658" y="6186811"/>
              <a:ext cx="2807676" cy="456651"/>
              <a:chOff x="1918658" y="6186811"/>
              <a:chExt cx="2807676" cy="45665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18658" y="6186811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35605" y="6180110"/>
              <a:ext cx="1790476" cy="5238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6173" y="1551623"/>
            <a:ext cx="1361905" cy="8666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6280" y="2360352"/>
            <a:ext cx="7561545" cy="2093573"/>
            <a:chOff x="776280" y="2360352"/>
            <a:chExt cx="7561545" cy="20935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280" y="2360352"/>
              <a:ext cx="7561545" cy="20935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69452" y="1799688"/>
            <a:ext cx="2807676" cy="560668"/>
            <a:chOff x="1969452" y="1799688"/>
            <a:chExt cx="2807676" cy="56066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969452" y="1799688"/>
              <a:ext cx="2807676" cy="456651"/>
              <a:chOff x="1969452" y="1799688"/>
              <a:chExt cx="2807676" cy="45665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69452" y="1799688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86395" y="1792995"/>
              <a:ext cx="2828571" cy="52381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8571" y="8961796"/>
            <a:ext cx="5152381" cy="88571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1270" y="4491526"/>
            <a:ext cx="5152381" cy="44761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759565" y="2559808"/>
            <a:ext cx="2744580" cy="1664959"/>
            <a:chOff x="2759565" y="2559808"/>
            <a:chExt cx="2744580" cy="166495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59565" y="2559808"/>
              <a:ext cx="2744580" cy="166495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03749" y="2559808"/>
            <a:ext cx="867302" cy="1664959"/>
            <a:chOff x="5503749" y="2559808"/>
            <a:chExt cx="867302" cy="166495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3749" y="2559808"/>
              <a:ext cx="867302" cy="16649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69752" y="7307110"/>
            <a:ext cx="6171429" cy="1191513"/>
            <a:chOff x="1369752" y="7307110"/>
            <a:chExt cx="6171429" cy="119151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9752" y="7307110"/>
              <a:ext cx="6171429" cy="11915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045763" y="2521221"/>
            <a:ext cx="3528658" cy="1771837"/>
            <a:chOff x="10045763" y="2521221"/>
            <a:chExt cx="3528658" cy="177183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45763" y="2521221"/>
              <a:ext cx="3528658" cy="177183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703518" y="1551623"/>
            <a:ext cx="1371429" cy="86666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986820" y="1799688"/>
            <a:ext cx="2807676" cy="560668"/>
            <a:chOff x="10986820" y="1799688"/>
            <a:chExt cx="2807676" cy="56066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986820" y="1799688"/>
              <a:ext cx="2807676" cy="456651"/>
              <a:chOff x="10986820" y="1799688"/>
              <a:chExt cx="2807676" cy="456651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986820" y="1799688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03757" y="1792995"/>
              <a:ext cx="2038095" cy="523810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68638" y="4491526"/>
            <a:ext cx="5152381" cy="44761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793648" y="5478240"/>
            <a:ext cx="6171429" cy="315207"/>
            <a:chOff x="9793648" y="5478240"/>
            <a:chExt cx="6171429" cy="31520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93648" y="5478240"/>
              <a:ext cx="6171429" cy="31520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498054" y="7792859"/>
            <a:ext cx="1028326" cy="1933254"/>
            <a:chOff x="10498054" y="7792859"/>
            <a:chExt cx="1028326" cy="193325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98054" y="7792859"/>
              <a:ext cx="1028326" cy="193325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793648" y="6132588"/>
            <a:ext cx="6171429" cy="213374"/>
            <a:chOff x="9793648" y="6132588"/>
            <a:chExt cx="6171429" cy="21337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793648" y="6132588"/>
              <a:ext cx="6171429" cy="21337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246298" y="7780160"/>
            <a:ext cx="884361" cy="1933254"/>
            <a:chOff x="12246298" y="7780160"/>
            <a:chExt cx="884361" cy="193325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46298" y="7780160"/>
              <a:ext cx="884361" cy="193325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793648" y="6660814"/>
            <a:ext cx="6171429" cy="258489"/>
            <a:chOff x="9793648" y="6660814"/>
            <a:chExt cx="6171429" cy="258489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793648" y="6660814"/>
              <a:ext cx="6171429" cy="25848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023068" y="7774314"/>
            <a:ext cx="853912" cy="1951798"/>
            <a:chOff x="14023068" y="7774314"/>
            <a:chExt cx="853912" cy="1951798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023068" y="7774314"/>
              <a:ext cx="853912" cy="195179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774952" y="7179205"/>
            <a:ext cx="6171429" cy="255811"/>
            <a:chOff x="9774952" y="7179205"/>
            <a:chExt cx="6171429" cy="25581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774952" y="7179205"/>
              <a:ext cx="6171429" cy="25581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778684" y="7805557"/>
            <a:ext cx="843228" cy="1933254"/>
            <a:chOff x="15778684" y="7805557"/>
            <a:chExt cx="843228" cy="1933254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778684" y="7805557"/>
              <a:ext cx="843228" cy="1933254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585720" y="2707297"/>
            <a:ext cx="3923810" cy="16476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2008" y="1728254"/>
            <a:ext cx="2266667" cy="8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45348" y="2498889"/>
            <a:ext cx="5371429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06544" y="3106132"/>
            <a:ext cx="7561545" cy="804590"/>
            <a:chOff x="9506544" y="3106132"/>
            <a:chExt cx="7561545" cy="8045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6544" y="3106132"/>
              <a:ext cx="7561545" cy="80459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5824" y="4014527"/>
            <a:ext cx="2676190" cy="5619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5824" y="4478280"/>
            <a:ext cx="1847619" cy="561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56015" y="4014527"/>
            <a:ext cx="3104762" cy="5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58897" y="4522573"/>
            <a:ext cx="2123810" cy="5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02933" y="3187274"/>
            <a:ext cx="4142857" cy="7142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6173" y="1551623"/>
            <a:ext cx="1361905" cy="8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6280" y="2474638"/>
            <a:ext cx="7561545" cy="5790639"/>
            <a:chOff x="776280" y="2474638"/>
            <a:chExt cx="7561545" cy="57906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6280" y="2474638"/>
              <a:ext cx="7561545" cy="57906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69452" y="1799688"/>
            <a:ext cx="2807676" cy="525760"/>
            <a:chOff x="1969452" y="1799688"/>
            <a:chExt cx="2807676" cy="52576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969452" y="1799688"/>
              <a:ext cx="2807676" cy="456651"/>
              <a:chOff x="1969452" y="1799688"/>
              <a:chExt cx="2807676" cy="45665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969452" y="1799688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6395" y="1792995"/>
              <a:ext cx="2095238" cy="52381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8571" y="8300024"/>
            <a:ext cx="6000000" cy="12666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1339" y="2945827"/>
            <a:ext cx="6171429" cy="4909934"/>
            <a:chOff x="1471339" y="2945827"/>
            <a:chExt cx="6171429" cy="490993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1339" y="2945827"/>
              <a:ext cx="6171429" cy="490993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12008" y="5690393"/>
            <a:ext cx="2266667" cy="87619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45334" y="6461026"/>
            <a:ext cx="7219048" cy="8952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567116" y="7509584"/>
            <a:ext cx="7561545" cy="804590"/>
            <a:chOff x="9567116" y="7509584"/>
            <a:chExt cx="7561545" cy="8045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7116" y="7509584"/>
              <a:ext cx="7561545" cy="80459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535811" y="8417979"/>
            <a:ext cx="7209524" cy="56190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28205" y="7592670"/>
            <a:ext cx="7428571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3648" y="2360352"/>
            <a:ext cx="7846398" cy="3476242"/>
            <a:chOff x="9793648" y="2360352"/>
            <a:chExt cx="7846398" cy="34762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3648" y="2360352"/>
              <a:ext cx="7846398" cy="3476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38031" y="646333"/>
            <a:ext cx="504762" cy="561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173" y="1551623"/>
            <a:ext cx="1361905" cy="8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6280" y="2360352"/>
            <a:ext cx="7561545" cy="2891604"/>
            <a:chOff x="776280" y="2360352"/>
            <a:chExt cx="7561545" cy="28916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80" y="2360352"/>
              <a:ext cx="7561545" cy="28916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69452" y="1799688"/>
            <a:ext cx="2807676" cy="560668"/>
            <a:chOff x="1969452" y="1799688"/>
            <a:chExt cx="2807676" cy="56066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969452" y="1799688"/>
              <a:ext cx="2807676" cy="456651"/>
              <a:chOff x="1969452" y="1799688"/>
              <a:chExt cx="2807676" cy="45665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69452" y="1799688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6395" y="1792995"/>
              <a:ext cx="1771429" cy="52381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8571" y="5261354"/>
            <a:ext cx="5152381" cy="44761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3518" y="1551623"/>
            <a:ext cx="1571429" cy="8666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99065" y="1799688"/>
            <a:ext cx="2807676" cy="571343"/>
            <a:chOff x="11199065" y="1799688"/>
            <a:chExt cx="2807676" cy="57134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199065" y="1799688"/>
              <a:ext cx="2807676" cy="456651"/>
              <a:chOff x="11199065" y="1799688"/>
              <a:chExt cx="2807676" cy="45665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199065" y="1799688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16043" y="1792995"/>
              <a:ext cx="2390476" cy="5238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68672" y="5915701"/>
            <a:ext cx="5600000" cy="8857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71339" y="2521221"/>
            <a:ext cx="6171429" cy="2540260"/>
            <a:chOff x="1471339" y="2521221"/>
            <a:chExt cx="6171429" cy="25402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1339" y="2521221"/>
              <a:ext cx="6171429" cy="254026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1172" y="6061156"/>
            <a:ext cx="2266667" cy="87619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4512" y="6845744"/>
            <a:ext cx="8047619" cy="77142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76280" y="7344302"/>
            <a:ext cx="7561545" cy="1340633"/>
            <a:chOff x="776280" y="7344302"/>
            <a:chExt cx="7561545" cy="13406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6280" y="7344302"/>
              <a:ext cx="7561545" cy="134063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4975" y="8788744"/>
            <a:ext cx="7619048" cy="56190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9275" y="7471944"/>
            <a:ext cx="5942857" cy="109523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123923" y="2670034"/>
            <a:ext cx="5316462" cy="1104990"/>
            <a:chOff x="11123923" y="2670034"/>
            <a:chExt cx="5316462" cy="110499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123923" y="2670034"/>
              <a:ext cx="5316462" cy="11049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17432" y="3939344"/>
            <a:ext cx="5322952" cy="1538895"/>
            <a:chOff x="11117432" y="3939344"/>
            <a:chExt cx="5322952" cy="153889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17432" y="3939344"/>
              <a:ext cx="5322952" cy="15388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577553" y="7303297"/>
            <a:ext cx="7931881" cy="406765"/>
            <a:chOff x="9577553" y="7303297"/>
            <a:chExt cx="7931881" cy="40676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577553" y="7303297"/>
              <a:ext cx="7931881" cy="4067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52832" y="8014619"/>
            <a:ext cx="2795818" cy="1656781"/>
            <a:chOff x="10152832" y="8014619"/>
            <a:chExt cx="2795818" cy="165678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152832" y="8014619"/>
              <a:ext cx="2795818" cy="16567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006741" y="8014619"/>
            <a:ext cx="2118524" cy="1721301"/>
            <a:chOff x="14006741" y="8014619"/>
            <a:chExt cx="2118524" cy="172130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006741" y="8014619"/>
              <a:ext cx="2118524" cy="17213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2832" y="2494884"/>
            <a:ext cx="1857917" cy="5006856"/>
            <a:chOff x="1092832" y="2494884"/>
            <a:chExt cx="1857917" cy="5006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832" y="2494884"/>
              <a:ext cx="1857917" cy="50068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48975" y="4826579"/>
            <a:ext cx="1857917" cy="2675161"/>
            <a:chOff x="2448975" y="4826579"/>
            <a:chExt cx="1857917" cy="2675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8975" y="4826579"/>
              <a:ext cx="1857917" cy="2675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05119" y="6345460"/>
            <a:ext cx="1857917" cy="1156280"/>
            <a:chOff x="3805119" y="6345460"/>
            <a:chExt cx="1857917" cy="11562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5119" y="6345460"/>
              <a:ext cx="1857917" cy="11562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61263" y="3348382"/>
            <a:ext cx="1857917" cy="4153358"/>
            <a:chOff x="5161263" y="3348382"/>
            <a:chExt cx="1857917" cy="41533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1263" y="3348382"/>
              <a:ext cx="1857917" cy="41533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17407" y="4216314"/>
            <a:ext cx="1857917" cy="3285426"/>
            <a:chOff x="6517407" y="4216314"/>
            <a:chExt cx="1857917" cy="32854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7407" y="4216314"/>
              <a:ext cx="1857917" cy="32854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9737" y="2264339"/>
            <a:ext cx="244106" cy="244106"/>
            <a:chOff x="1899737" y="2264339"/>
            <a:chExt cx="244106" cy="24410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737" y="2264339"/>
              <a:ext cx="244106" cy="2441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55881" y="4583490"/>
            <a:ext cx="244106" cy="244106"/>
            <a:chOff x="3255881" y="4583490"/>
            <a:chExt cx="244106" cy="2441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5881" y="4583490"/>
              <a:ext cx="244106" cy="2441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612025" y="6101354"/>
            <a:ext cx="244106" cy="244106"/>
            <a:chOff x="4612025" y="6101354"/>
            <a:chExt cx="244106" cy="24410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2025" y="6101354"/>
              <a:ext cx="244106" cy="2441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68169" y="3104276"/>
            <a:ext cx="244106" cy="244106"/>
            <a:chOff x="5968169" y="3104276"/>
            <a:chExt cx="244106" cy="24410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8169" y="3104276"/>
              <a:ext cx="244106" cy="24410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4312" y="3967292"/>
            <a:ext cx="244106" cy="244106"/>
            <a:chOff x="7324312" y="3967292"/>
            <a:chExt cx="244106" cy="24410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24312" y="3967292"/>
              <a:ext cx="244106" cy="24410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9587" y="6856308"/>
            <a:ext cx="1180952" cy="52381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45731" y="6856308"/>
            <a:ext cx="1095238" cy="52381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01875" y="6856308"/>
            <a:ext cx="1095238" cy="5238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58019" y="6856308"/>
            <a:ext cx="1095238" cy="52381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14162" y="6856308"/>
            <a:ext cx="1095238" cy="52381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05426" y="2119721"/>
            <a:ext cx="2800000" cy="101904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40572" y="3062372"/>
            <a:ext cx="7200000" cy="10571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979605" y="4821872"/>
            <a:ext cx="7306722" cy="4152076"/>
            <a:chOff x="9979605" y="4821872"/>
            <a:chExt cx="7306722" cy="415207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60000">
              <a:off x="6367634" y="2790853"/>
              <a:ext cx="14613444" cy="8304151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60000">
              <a:off x="9979605" y="4821872"/>
              <a:ext cx="7306722" cy="41520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37183" y="4176424"/>
            <a:ext cx="1591567" cy="1300310"/>
            <a:chOff x="12837183" y="4176424"/>
            <a:chExt cx="1591567" cy="130031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2220000">
              <a:off x="12837183" y="4176424"/>
              <a:ext cx="1591567" cy="130031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100763" y="5493630"/>
            <a:ext cx="6771429" cy="29142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648377" y="3718078"/>
            <a:ext cx="171401" cy="7719677"/>
            <a:chOff x="4648377" y="3718078"/>
            <a:chExt cx="171401" cy="771967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4648377" y="3718078"/>
              <a:ext cx="171401" cy="7719677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41719" y="4017091"/>
            <a:ext cx="8276190" cy="48571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138031" y="646333"/>
            <a:ext cx="504762" cy="56190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908392" y="7829372"/>
            <a:ext cx="5019048" cy="495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4286838"/>
            <a:ext cx="16893438" cy="5290115"/>
            <a:chOff x="776280" y="4286838"/>
            <a:chExt cx="16893438" cy="529011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67861" y="4432704"/>
              <a:ext cx="16759517" cy="4998383"/>
              <a:chOff x="867861" y="4432704"/>
              <a:chExt cx="16759517" cy="499838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60000">
                <a:off x="867861" y="4432704"/>
                <a:ext cx="16759517" cy="499838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76280" y="4327044"/>
              <a:ext cx="16733154" cy="4998383"/>
              <a:chOff x="776280" y="4327044"/>
              <a:chExt cx="16733154" cy="49983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6280" y="4327044"/>
                <a:ext cx="16733154" cy="499838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084763" y="7468237"/>
            <a:ext cx="2961604" cy="400229"/>
            <a:chOff x="2084763" y="7468237"/>
            <a:chExt cx="2961604" cy="4002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763" y="7468237"/>
              <a:ext cx="2961604" cy="4002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4763" y="5026528"/>
            <a:ext cx="2961604" cy="400229"/>
            <a:chOff x="2084763" y="5026528"/>
            <a:chExt cx="2961604" cy="4002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763" y="5026528"/>
              <a:ext cx="2961604" cy="4002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38053" y="646333"/>
            <a:ext cx="504762" cy="5619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06364" y="2409741"/>
            <a:ext cx="1228571" cy="63809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12531" y="3510355"/>
            <a:ext cx="1266667" cy="4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9434" y="5026528"/>
            <a:ext cx="7417790" cy="3732747"/>
            <a:chOff x="9109434" y="5026528"/>
            <a:chExt cx="7417790" cy="37327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09434" y="5026528"/>
              <a:ext cx="7417790" cy="37327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88273" y="4672741"/>
            <a:ext cx="1102695" cy="900902"/>
            <a:chOff x="12488273" y="4672741"/>
            <a:chExt cx="1102695" cy="9009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760000">
              <a:off x="12488273" y="4672741"/>
              <a:ext cx="1102695" cy="90090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82655" y="4997748"/>
            <a:ext cx="1961905" cy="46666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75020" y="5535715"/>
            <a:ext cx="6819048" cy="165714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82655" y="7439683"/>
            <a:ext cx="1971429" cy="46666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19239" y="5815896"/>
            <a:ext cx="6600000" cy="282857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11657" y="5274600"/>
            <a:ext cx="2152381" cy="59047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855902" y="2168826"/>
            <a:ext cx="6057143" cy="116190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83022" y="3530384"/>
            <a:ext cx="4914286" cy="40000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004764" y="8022964"/>
            <a:ext cx="5819048" cy="980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94348" y="2321714"/>
            <a:ext cx="2466667" cy="8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27510" y="3348472"/>
            <a:ext cx="7752381" cy="9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30191" y="5749613"/>
            <a:ext cx="3642658" cy="3597167"/>
            <a:chOff x="9930191" y="5749613"/>
            <a:chExt cx="3642658" cy="35971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">
              <a:off x="8145545" y="3988776"/>
              <a:ext cx="7285317" cy="719433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9930191" y="5749613"/>
              <a:ext cx="3642658" cy="35971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75713" y="5393429"/>
            <a:ext cx="1145996" cy="936279"/>
            <a:chOff x="11275713" y="5393429"/>
            <a:chExt cx="1145996" cy="9362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220000">
              <a:off x="11275713" y="5393429"/>
              <a:ext cx="1145996" cy="93627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47381" y="6076865"/>
            <a:ext cx="3190476" cy="30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83860" y="5987212"/>
            <a:ext cx="3642658" cy="3016121"/>
            <a:chOff x="13883860" y="5987212"/>
            <a:chExt cx="3642658" cy="30161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12092894" y="4510531"/>
              <a:ext cx="7285317" cy="603224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0000">
              <a:off x="13883860" y="5987212"/>
              <a:ext cx="3642658" cy="30161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90243" y="5565963"/>
            <a:ext cx="1145996" cy="936279"/>
            <a:chOff x="15190243" y="5565963"/>
            <a:chExt cx="1145996" cy="9362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220000">
              <a:off x="15190243" y="5565963"/>
              <a:ext cx="1145996" cy="93627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56668" y="7444658"/>
            <a:ext cx="4361905" cy="11523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033725" y="2691263"/>
            <a:ext cx="1807767" cy="294022"/>
            <a:chOff x="12033725" y="2691263"/>
            <a:chExt cx="1807767" cy="2940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3725" y="2691263"/>
              <a:ext cx="1807767" cy="29402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69613" y="2915290"/>
            <a:ext cx="7693659" cy="5125900"/>
            <a:chOff x="1069613" y="2915290"/>
            <a:chExt cx="7693659" cy="512590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613" y="2915290"/>
              <a:ext cx="7693659" cy="512590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27510" y="4278396"/>
            <a:ext cx="8247619" cy="961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123617" y="6736488"/>
            <a:ext cx="3210787" cy="603986"/>
            <a:chOff x="14123617" y="6736488"/>
            <a:chExt cx="3210787" cy="60398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123617" y="6736488"/>
              <a:ext cx="3210787" cy="522215"/>
              <a:chOff x="14123617" y="6736488"/>
              <a:chExt cx="3210787" cy="5222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123617" y="6736488"/>
                <a:ext cx="3210787" cy="52221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42970" y="6728836"/>
              <a:ext cx="2685714" cy="60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846" y="1697880"/>
            <a:ext cx="2638095" cy="8761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567" y="2496830"/>
            <a:ext cx="3285714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3159851"/>
            <a:ext cx="7561545" cy="1655859"/>
            <a:chOff x="776280" y="3159851"/>
            <a:chExt cx="7561545" cy="16558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280" y="3159851"/>
              <a:ext cx="7561545" cy="165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4869" y="1929132"/>
            <a:ext cx="3163145" cy="514466"/>
            <a:chOff x="3334869" y="1929132"/>
            <a:chExt cx="3163145" cy="51446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34869" y="1929132"/>
              <a:ext cx="3163145" cy="514466"/>
              <a:chOff x="3334869" y="1929132"/>
              <a:chExt cx="3163145" cy="51446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34869" y="1929132"/>
                <a:ext cx="3163145" cy="51446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3954" y="1921592"/>
              <a:ext cx="2447619" cy="59047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4762" y="3579660"/>
            <a:ext cx="5371429" cy="1257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4376" y="4869479"/>
            <a:ext cx="4942857" cy="847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4376" y="5280545"/>
            <a:ext cx="3228571" cy="14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76454" y="1697880"/>
            <a:ext cx="2600000" cy="8761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02175" y="2496830"/>
            <a:ext cx="4409524" cy="5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947888" y="3159851"/>
            <a:ext cx="7561545" cy="1655859"/>
            <a:chOff x="9947888" y="3159851"/>
            <a:chExt cx="7561545" cy="16558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7888" y="3159851"/>
              <a:ext cx="7561545" cy="16558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06478" y="1929131"/>
            <a:ext cx="3163145" cy="587660"/>
            <a:chOff x="12506478" y="1929131"/>
            <a:chExt cx="3163145" cy="58766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506478" y="1929131"/>
              <a:ext cx="3163145" cy="514466"/>
              <a:chOff x="12506478" y="1929131"/>
              <a:chExt cx="3163145" cy="51446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506478" y="1929131"/>
                <a:ext cx="3163145" cy="51446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25525" y="1921592"/>
              <a:ext cx="2428571" cy="59047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06001" y="4869477"/>
            <a:ext cx="7638095" cy="547619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12948" y="3552792"/>
            <a:ext cx="6838095" cy="1285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260" y="6603690"/>
            <a:ext cx="7561545" cy="3035533"/>
            <a:chOff x="825260" y="6603690"/>
            <a:chExt cx="7561545" cy="30355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260" y="6603690"/>
              <a:ext cx="7561545" cy="30355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4846" y="1534613"/>
            <a:ext cx="2600000" cy="8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567" y="2333563"/>
            <a:ext cx="1857143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6280" y="2996586"/>
            <a:ext cx="7561545" cy="1655859"/>
            <a:chOff x="776280" y="2996586"/>
            <a:chExt cx="7561545" cy="16558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80" y="2996586"/>
              <a:ext cx="7561545" cy="16558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9186" y="5290824"/>
            <a:ext cx="6987342" cy="48302"/>
            <a:chOff x="5649186" y="5290824"/>
            <a:chExt cx="6987342" cy="483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649186" y="5290824"/>
              <a:ext cx="6987342" cy="483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34869" y="1765867"/>
            <a:ext cx="3163145" cy="587657"/>
            <a:chOff x="3334869" y="1765867"/>
            <a:chExt cx="3163145" cy="58765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334869" y="1765867"/>
              <a:ext cx="3163145" cy="514466"/>
              <a:chOff x="3334869" y="1765867"/>
              <a:chExt cx="3163145" cy="51446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34869" y="1765867"/>
                <a:ext cx="3163145" cy="51446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3954" y="1758325"/>
              <a:ext cx="2209524" cy="59047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4757" y="3422180"/>
            <a:ext cx="6152381" cy="125714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4376" y="4706211"/>
            <a:ext cx="4180952" cy="4952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4376" y="5117277"/>
            <a:ext cx="5561905" cy="140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76470" y="1534613"/>
            <a:ext cx="2600000" cy="8761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02192" y="2333563"/>
            <a:ext cx="5657143" cy="5428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947888" y="2996586"/>
            <a:ext cx="7561545" cy="2687954"/>
            <a:chOff x="9947888" y="2996586"/>
            <a:chExt cx="7561545" cy="26879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47888" y="2996586"/>
              <a:ext cx="7561545" cy="26879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06478" y="1765865"/>
            <a:ext cx="3163145" cy="514466"/>
            <a:chOff x="12506478" y="1765865"/>
            <a:chExt cx="3163145" cy="51446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506478" y="1765865"/>
              <a:ext cx="3163145" cy="514466"/>
              <a:chOff x="12506478" y="1765865"/>
              <a:chExt cx="3163145" cy="51446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506478" y="1765865"/>
                <a:ext cx="3163145" cy="514466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25525" y="1758325"/>
              <a:ext cx="2876190" cy="59047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06001" y="5487551"/>
            <a:ext cx="7952381" cy="414285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03595" y="3139379"/>
            <a:ext cx="7371429" cy="28761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71339" y="6849187"/>
            <a:ext cx="6171429" cy="1043697"/>
            <a:chOff x="1471339" y="6849187"/>
            <a:chExt cx="6171429" cy="104369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1339" y="6849187"/>
              <a:ext cx="6171429" cy="10436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87665" y="8105130"/>
            <a:ext cx="6171429" cy="1422411"/>
            <a:chOff x="1487665" y="8105130"/>
            <a:chExt cx="6171429" cy="142241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87665" y="8105130"/>
              <a:ext cx="6171429" cy="1422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846" y="1697880"/>
            <a:ext cx="2600000" cy="8761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567" y="2496830"/>
            <a:ext cx="5371429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3159851"/>
            <a:ext cx="7561545" cy="1655859"/>
            <a:chOff x="776280" y="3159851"/>
            <a:chExt cx="7561545" cy="16558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280" y="3159851"/>
              <a:ext cx="7561545" cy="165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4869" y="1929132"/>
            <a:ext cx="3163145" cy="587659"/>
            <a:chOff x="3334869" y="1929132"/>
            <a:chExt cx="3163145" cy="58765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34869" y="1929132"/>
              <a:ext cx="3163145" cy="514466"/>
              <a:chOff x="3334869" y="1929132"/>
              <a:chExt cx="3163145" cy="51446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34869" y="1929132"/>
                <a:ext cx="3163145" cy="51446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3954" y="1921592"/>
              <a:ext cx="2476190" cy="59047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5976" y="3378672"/>
            <a:ext cx="6619048" cy="1380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4376" y="4869477"/>
            <a:ext cx="6209524" cy="18285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76470" y="1697880"/>
            <a:ext cx="2600000" cy="876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02192" y="2496830"/>
            <a:ext cx="4523810" cy="5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947888" y="3159851"/>
            <a:ext cx="7561545" cy="1655859"/>
            <a:chOff x="9947888" y="3159851"/>
            <a:chExt cx="7561545" cy="165585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7888" y="3159851"/>
              <a:ext cx="7561545" cy="16558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06478" y="1929131"/>
            <a:ext cx="3163145" cy="587660"/>
            <a:chOff x="12506478" y="1929131"/>
            <a:chExt cx="3163145" cy="58766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506478" y="1929131"/>
              <a:ext cx="3163145" cy="514466"/>
              <a:chOff x="12506478" y="1929131"/>
              <a:chExt cx="3163145" cy="51446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506478" y="1929131"/>
                <a:ext cx="3163145" cy="514466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25525" y="1921592"/>
              <a:ext cx="2600000" cy="59047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06001" y="4869477"/>
            <a:ext cx="7361905" cy="182857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12929" y="3385289"/>
            <a:ext cx="6257143" cy="178095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41127" y="7132397"/>
            <a:ext cx="6171429" cy="1288312"/>
            <a:chOff x="1541127" y="7132397"/>
            <a:chExt cx="6171429" cy="128831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41127" y="7132397"/>
              <a:ext cx="6171429" cy="12883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41127" y="8420709"/>
            <a:ext cx="5577387" cy="721214"/>
            <a:chOff x="1541127" y="8420709"/>
            <a:chExt cx="5577387" cy="7212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41127" y="8420709"/>
              <a:ext cx="5577387" cy="7212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670135" y="7769910"/>
            <a:ext cx="4117051" cy="1225074"/>
            <a:chOff x="11670135" y="7769910"/>
            <a:chExt cx="4117051" cy="122507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70135" y="7769910"/>
              <a:ext cx="4117051" cy="122507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629809" y="7237432"/>
            <a:ext cx="7485714" cy="790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42857" cy="561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846" y="1697880"/>
            <a:ext cx="2609524" cy="8761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567" y="2496830"/>
            <a:ext cx="3219048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3159851"/>
            <a:ext cx="7561545" cy="2318389"/>
            <a:chOff x="776280" y="3159851"/>
            <a:chExt cx="7561545" cy="23183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280" y="3159851"/>
              <a:ext cx="7561545" cy="23183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4869" y="1929132"/>
            <a:ext cx="3163145" cy="514466"/>
            <a:chOff x="3334869" y="1929132"/>
            <a:chExt cx="3163145" cy="51446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34869" y="1929132"/>
              <a:ext cx="3163145" cy="514466"/>
              <a:chOff x="3334869" y="1929132"/>
              <a:chExt cx="3163145" cy="51446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34869" y="1929132"/>
                <a:ext cx="3163145" cy="51446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3954" y="1921592"/>
              <a:ext cx="2628571" cy="59047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5976" y="3369101"/>
            <a:ext cx="5523810" cy="18666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9525" y="5620496"/>
            <a:ext cx="7961905" cy="266666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48990" y="1705031"/>
            <a:ext cx="2342857" cy="7809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72136" y="2424000"/>
            <a:ext cx="5095238" cy="4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13258" y="3020648"/>
            <a:ext cx="6804578" cy="1490095"/>
            <a:chOff x="10213258" y="3020648"/>
            <a:chExt cx="6804578" cy="1490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13258" y="3020648"/>
              <a:ext cx="6804578" cy="1490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15713" y="1913132"/>
            <a:ext cx="2846491" cy="528831"/>
            <a:chOff x="12515713" y="1913132"/>
            <a:chExt cx="2846491" cy="52883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515713" y="1913132"/>
              <a:ext cx="2846491" cy="462964"/>
              <a:chOff x="12515713" y="1913132"/>
              <a:chExt cx="2846491" cy="46296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515713" y="1913132"/>
                <a:ext cx="2846491" cy="462964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32854" y="1906348"/>
              <a:ext cx="2209524" cy="5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75529" y="4559129"/>
            <a:ext cx="3114286" cy="16476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41756" y="3227606"/>
            <a:ext cx="5819048" cy="162857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1279" y="8172235"/>
            <a:ext cx="7707513" cy="1599352"/>
            <a:chOff x="921279" y="8172235"/>
            <a:chExt cx="7707513" cy="15993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1279" y="8172235"/>
              <a:ext cx="7707513" cy="159935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166674" y="6309981"/>
            <a:ext cx="2295238" cy="77142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72970" y="7013776"/>
            <a:ext cx="2704762" cy="4761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213273" y="7597838"/>
            <a:ext cx="6804562" cy="912790"/>
            <a:chOff x="10213273" y="7597838"/>
            <a:chExt cx="6804562" cy="9127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13273" y="7597838"/>
              <a:ext cx="6804562" cy="9127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491963" y="6513700"/>
            <a:ext cx="2786411" cy="453193"/>
            <a:chOff x="12491963" y="6513700"/>
            <a:chExt cx="2786411" cy="45319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491963" y="6513700"/>
              <a:ext cx="2786411" cy="453193"/>
              <a:chOff x="12491963" y="6513700"/>
              <a:chExt cx="2786411" cy="45319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491963" y="6513700"/>
                <a:ext cx="2786411" cy="453193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08757" y="6507049"/>
              <a:ext cx="2171429" cy="51428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760287" y="7757805"/>
            <a:ext cx="6914286" cy="63809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176043" y="8570767"/>
            <a:ext cx="6838095" cy="876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8023" y="646333"/>
            <a:ext cx="504762" cy="561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127" y="1542640"/>
            <a:ext cx="2495238" cy="7714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9960" y="2202828"/>
            <a:ext cx="3971429" cy="4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536" y="2791340"/>
            <a:ext cx="6711791" cy="1240852"/>
            <a:chOff x="1410536" y="2791340"/>
            <a:chExt cx="6711791" cy="12408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0536" y="2791340"/>
              <a:ext cx="6711791" cy="12408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2581" y="1698927"/>
            <a:ext cx="2807676" cy="538689"/>
            <a:chOff x="3772581" y="1698927"/>
            <a:chExt cx="2807676" cy="53868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772581" y="1698927"/>
              <a:ext cx="2807676" cy="456651"/>
              <a:chOff x="3772581" y="1698927"/>
              <a:chExt cx="2807676" cy="45665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772581" y="1698927"/>
                <a:ext cx="2807676" cy="456651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9523" y="1692233"/>
              <a:ext cx="2571429" cy="52381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21122" y="2871108"/>
            <a:ext cx="5771429" cy="11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5559" y="4223925"/>
            <a:ext cx="6190476" cy="1247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4160" y="5905226"/>
            <a:ext cx="2504762" cy="7714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6817" y="6609017"/>
            <a:ext cx="4800000" cy="4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7090" y="7193076"/>
            <a:ext cx="6660956" cy="1231453"/>
            <a:chOff x="1437090" y="7193076"/>
            <a:chExt cx="6660956" cy="12314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7090" y="7193076"/>
              <a:ext cx="6660956" cy="12314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56254" y="6108937"/>
            <a:ext cx="2786411" cy="453193"/>
            <a:chOff x="3756254" y="6108937"/>
            <a:chExt cx="2786411" cy="45319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756254" y="6108937"/>
              <a:ext cx="2786411" cy="453193"/>
              <a:chOff x="3756254" y="6108937"/>
              <a:chExt cx="2786411" cy="45319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756254" y="6108937"/>
                <a:ext cx="2786411" cy="453193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73061" y="6102290"/>
              <a:ext cx="2028571" cy="5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5321" y="7521358"/>
            <a:ext cx="5485714" cy="68571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243455" y="1494141"/>
            <a:ext cx="2476190" cy="77142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266112" y="2197931"/>
            <a:ext cx="2923810" cy="4761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14577" y="2781993"/>
            <a:ext cx="7709142" cy="1231453"/>
            <a:chOff x="9914577" y="2781993"/>
            <a:chExt cx="7709142" cy="12314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14577" y="2781993"/>
              <a:ext cx="7709142" cy="12314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25542" y="1697854"/>
            <a:ext cx="2786411" cy="453193"/>
            <a:chOff x="12625542" y="1697854"/>
            <a:chExt cx="2786411" cy="45319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625542" y="1697854"/>
              <a:ext cx="2786411" cy="453193"/>
              <a:chOff x="12625542" y="1697854"/>
              <a:chExt cx="2786411" cy="45319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625542" y="1697854"/>
                <a:ext cx="2786411" cy="453193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642376" y="1691204"/>
              <a:ext cx="2161905" cy="51428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893898" y="2914000"/>
            <a:ext cx="7628571" cy="10952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25558" y="8659967"/>
            <a:ext cx="7266667" cy="87619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51377" y="4223929"/>
            <a:ext cx="2723810" cy="43809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243455" y="5840979"/>
            <a:ext cx="2476190" cy="77142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266112" y="6544770"/>
            <a:ext cx="2895238" cy="4761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914577" y="7128832"/>
            <a:ext cx="7709142" cy="1231453"/>
            <a:chOff x="9914577" y="7128832"/>
            <a:chExt cx="7709142" cy="123145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14577" y="7128832"/>
              <a:ext cx="7709142" cy="12314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625542" y="6044693"/>
            <a:ext cx="2786411" cy="453193"/>
            <a:chOff x="12625542" y="6044693"/>
            <a:chExt cx="2786411" cy="45319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625542" y="6044693"/>
              <a:ext cx="2786411" cy="453193"/>
              <a:chOff x="12625542" y="6044693"/>
              <a:chExt cx="2786411" cy="453193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625542" y="6044693"/>
                <a:ext cx="2786411" cy="453193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642376" y="6038042"/>
              <a:ext cx="2771429" cy="514286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893906" y="7273551"/>
            <a:ext cx="6495238" cy="109523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51377" y="8570769"/>
            <a:ext cx="2723810" cy="438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4D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864" y="2035874"/>
            <a:ext cx="7209976" cy="1382620"/>
            <a:chOff x="1472864" y="2035874"/>
            <a:chExt cx="7209976" cy="1382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864" y="2035874"/>
              <a:ext cx="7209976" cy="1382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0911" y="2168816"/>
            <a:ext cx="4895238" cy="11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78" y="1747548"/>
            <a:ext cx="1959272" cy="1959272"/>
            <a:chOff x="718778" y="1747548"/>
            <a:chExt cx="1959272" cy="19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78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60" y="2409741"/>
            <a:ext cx="1228571" cy="6380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27127" y="3530384"/>
            <a:ext cx="4304762" cy="4000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6637" y="3510355"/>
            <a:ext cx="1266667" cy="4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12684" y="2043664"/>
            <a:ext cx="7946922" cy="6897040"/>
            <a:chOff x="9712684" y="2043664"/>
            <a:chExt cx="7946922" cy="68970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">
              <a:off x="9712684" y="2043664"/>
              <a:ext cx="7946922" cy="6897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96278" y="2081518"/>
            <a:ext cx="7925568" cy="6931959"/>
            <a:chOff x="9596278" y="2081518"/>
            <a:chExt cx="7925568" cy="69319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6278" y="2081518"/>
              <a:ext cx="7925568" cy="69319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07278" y="5243306"/>
            <a:ext cx="6507457" cy="3223899"/>
            <a:chOff x="10307278" y="5243306"/>
            <a:chExt cx="6507457" cy="32238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07278" y="5243306"/>
              <a:ext cx="6507457" cy="32238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38477" y="3203144"/>
            <a:ext cx="7295238" cy="151428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97800" y="6191092"/>
            <a:ext cx="6190476" cy="175238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87021" y="5597899"/>
            <a:ext cx="2019048" cy="5523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08928" y="2389623"/>
            <a:ext cx="1857143" cy="876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61905" y="4256965"/>
            <a:ext cx="7920934" cy="4752561"/>
            <a:chOff x="761905" y="4256965"/>
            <a:chExt cx="7920934" cy="47525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1905" y="4256965"/>
              <a:ext cx="7920934" cy="475256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4446" y="742203"/>
            <a:ext cx="2476190" cy="447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 찬묵</cp:lastModifiedBy>
  <cp:revision>1</cp:revision>
  <dcterms:created xsi:type="dcterms:W3CDTF">2021-01-18T23:50:19Z</dcterms:created>
  <dcterms:modified xsi:type="dcterms:W3CDTF">2021-01-18T14:52:56Z</dcterms:modified>
</cp:coreProperties>
</file>