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060"/>
    <a:srgbClr val="48006D"/>
    <a:srgbClr val="AB47BC"/>
    <a:srgbClr val="790E8B"/>
    <a:srgbClr val="00B9F7"/>
    <a:srgbClr val="03A9F4"/>
    <a:srgbClr val="00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80C05-9964-2947-97B1-C8076B37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8EDD25-1C29-AE42-9684-8084C314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58063-E478-354A-B0B9-297C16EF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3BC64-D03C-C048-B3BA-5A60636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F2C5C59-2D92-1841-9BC2-B3B159CA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5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B346A-282C-DB44-A98A-B7F44BA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60C7A0A-BE87-824B-892B-CFFDD2C8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8F61E-4868-0D45-B00A-8C6C8978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F1526-F904-5346-9D84-E24F8252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7076CA4-738E-AD4D-A7EC-0FFCDA47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9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C4B273-2DE4-0B48-B26F-008925D7A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9AAA7211-4748-A745-A2F5-86F3B369A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7D478-594A-6944-B356-390AB566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1031F-69F8-E043-B6C8-9D42A4F3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73C4CD0-ED2A-2D4F-9981-392C79EB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7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E3B5E-594A-6549-BE62-5C60EE58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D94CA-1649-A844-9F84-0414EF3E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67B19-8F14-7E4F-900C-13D59D25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4ABA5-0677-E04C-8629-6B19A068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1102AC7-88ED-AD45-B7AF-2790FB0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6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729F4-184A-914D-99FA-AD5A018F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FF144-F297-9740-ADC0-E22719421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37267-4A82-3B43-A3E0-4FF7A778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989B-FA55-7649-BB34-AB72E04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79A2CB1-07C6-8E41-8E06-847CA090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E616D-BD19-6444-8D40-56A13FCB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08862-0E2E-364D-822C-249A447AC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303C3-FA4E-CE49-8CDD-5618F4DF8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E4F56-9ADB-464A-A02A-8A8262E2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DBFF8-392A-514A-9150-DD6F59BD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A78B782-9E6E-6840-9331-9988F910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16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68ABC-8FC6-6E49-8600-13B9DAC0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9CA466-8353-E545-9191-A98894B6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864E0-8551-D349-A02E-47BA9D15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3ED58C-2294-CB4E-B2AB-CCE9BBE53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35A75-5080-0B41-9A9C-91837FC9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FE527-0CD9-E644-8C86-A42B882E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D778C0-5A5B-9A42-A075-C2C1C62C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54D8D150-30A6-CA4F-8703-BA63A813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F33E-14AC-9945-B86D-D2E848E2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70D028-7628-FF42-8172-64F9F0D7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779C7-6E5B-E34C-91B1-BE2C6303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1F214A48-AAD2-D049-8655-A6A3956C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1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B206D-9E42-4542-9FEB-4ED44BC4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CD32DF-06D0-5848-B034-37ABB8EB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611D8EA-AC7E-9346-92E9-C8233EE7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87EEC-7853-0748-9511-405050FF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15148-F660-5E4E-8273-7355479F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E28D1F-C7FD-A540-9B41-25CF6AA2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F0EDD-079D-C54E-BDDD-13468515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022F5-31DA-9243-898A-D8DFF969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632D242-5414-CB44-9A1E-FD5F30EE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61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71DC5-8591-BD4C-BBE2-3B0A5E98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CA0453-45ED-324C-ACF1-AEBC6CC7A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8264C-A680-D845-95D0-41C1EE884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53DD1E-0DDC-AB4B-A101-86F9795D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37F4F-841E-BA4C-BB8C-EE9F929F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CECCE10-8592-264C-952D-8E6B1E88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21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0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40EB0B-F98C-494A-BAF7-CE001924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714FB-B619-2E46-8074-8435E3DF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15CBD-85A2-F44F-9C2F-B447ADB1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3E0C-785B-2943-ABCB-8FB8CEFC668E}" type="datetimeFigureOut">
              <a:rPr kumimoji="1" lang="zh-CN" altLang="en-US" smtClean="0"/>
              <a:t>2018/4/30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796FE-8E72-1C4C-BD40-1EF5C8DF1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DABDD48-545D-1440-BD52-CBE192E47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FF9E-A438-3F4C-AD92-536609854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47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6E159-0124-CE46-890F-E8C85EC0B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893" y="1770927"/>
            <a:ext cx="9950369" cy="2989103"/>
          </a:xfrm>
        </p:spPr>
        <p:txBody>
          <a:bodyPr anchor="ctr" anchorCtr="0">
            <a:norm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Multiple-</a:t>
            </a:r>
            <a:r>
              <a:rPr kumimoji="1" lang="en-US" altLang="zh-CN" sz="6600" b="1" dirty="0" err="1">
                <a:solidFill>
                  <a:schemeClr val="bg1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lable</a:t>
            </a:r>
            <a:r>
              <a:rPr kumimoji="1" lang="en-US" altLang="zh-CN" sz="6600" b="1" dirty="0">
                <a:solidFill>
                  <a:schemeClr val="bg1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 Recognition</a:t>
            </a:r>
            <a:br>
              <a:rPr kumimoji="1" lang="en-US" altLang="zh-CN" sz="6600" b="1" dirty="0">
                <a:solidFill>
                  <a:schemeClr val="bg1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</a:br>
            <a:r>
              <a:rPr kumimoji="1" lang="en-US" altLang="zh-CN" sz="6600" b="1" dirty="0">
                <a:solidFill>
                  <a:schemeClr val="bg1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Dog &amp; Cat</a:t>
            </a:r>
            <a:endParaRPr kumimoji="1" lang="zh-CN" altLang="en-US" sz="6600" b="1" dirty="0">
              <a:solidFill>
                <a:schemeClr val="bg1"/>
              </a:solidFill>
              <a:latin typeface="Chalkboard SE" panose="03050602040202020205" pitchFamily="66" charset="0"/>
              <a:cs typeface="Phosphate Solid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AD6D44-4D1D-704D-988B-1300E577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45" y="1550124"/>
            <a:ext cx="3162300" cy="2374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F0F939-CD20-AE44-9A97-9246DC3D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74" y="4349871"/>
            <a:ext cx="4977114" cy="67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B6AAE4-AF0C-5040-8602-5531ADC97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15" y="1661168"/>
            <a:ext cx="2607877" cy="21528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42F45B-8AC9-874C-A5E2-E4A767290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31" y="5447818"/>
            <a:ext cx="4786856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53CC4B-88D5-554C-B8A5-9EA986BF7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371" y="1785074"/>
            <a:ext cx="3327400" cy="1905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37F6DCD-47AD-5548-AADF-3239D685F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914" y="5419766"/>
            <a:ext cx="5079036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0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1A906E-3CBD-1F44-A412-14E227D0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98" y="1581349"/>
            <a:ext cx="2790525" cy="20885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C8FB72-82D4-C84D-A522-287480AF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99" y="4099748"/>
            <a:ext cx="5638800" cy="673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937A2F-8C38-9E4A-BDAE-167D75C4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36" y="1581349"/>
            <a:ext cx="2709776" cy="2222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F7EA13-3D82-844D-B0C6-96BE4AC8C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85" y="5191567"/>
            <a:ext cx="5664200" cy="711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C731F2-115D-C043-8140-5785D7A1F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709" y="1457404"/>
            <a:ext cx="2517670" cy="23363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16A82C2-A813-CF44-8B23-A14DA061273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331352" y="5191567"/>
            <a:ext cx="566379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3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E88A6-FE54-C14F-AF80-2F6732E5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3" y="1944548"/>
            <a:ext cx="10515600" cy="267453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/>
                </a:solidFill>
                <a:latin typeface="Chalkboard SE" panose="03050602040202020205" pitchFamily="66" charset="0"/>
              </a:rPr>
              <a:t>Something New</a:t>
            </a:r>
            <a:endParaRPr kumimoji="1" lang="zh-CN" altLang="en-US" sz="72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5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1B0FF9C-EECD-414D-9BDE-4010C092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4" y="1113824"/>
            <a:ext cx="3617142" cy="2743200"/>
          </a:xfrm>
          <a:prstGeom prst="rect">
            <a:avLst/>
          </a:prstGeom>
        </p:spPr>
      </p:pic>
      <p:pic>
        <p:nvPicPr>
          <p:cNvPr id="1025" name="Picture 1" descr="page7image1814368">
            <a:extLst>
              <a:ext uri="{FF2B5EF4-FFF2-40B4-BE49-F238E27FC236}">
                <a16:creationId xmlns:a16="http://schemas.microsoft.com/office/drawing/2014/main" id="{4506FDB3-6E6C-884E-843E-7636950FD98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60" y="1113824"/>
            <a:ext cx="37839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23296A-D226-8842-B23E-B39691BA2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289" y="1113824"/>
            <a:ext cx="3633377" cy="2743200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50598B2-FAA1-E641-A800-9536460B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73971"/>
              </p:ext>
            </p:extLst>
          </p:nvPr>
        </p:nvGraphicFramePr>
        <p:xfrm>
          <a:off x="337854" y="4143736"/>
          <a:ext cx="1157881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04">
                  <a:extLst>
                    <a:ext uri="{9D8B030D-6E8A-4147-A177-3AD203B41FA5}">
                      <a16:colId xmlns:a16="http://schemas.microsoft.com/office/drawing/2014/main" val="1023804058"/>
                    </a:ext>
                  </a:extLst>
                </a:gridCol>
                <a:gridCol w="3859604">
                  <a:extLst>
                    <a:ext uri="{9D8B030D-6E8A-4147-A177-3AD203B41FA5}">
                      <a16:colId xmlns:a16="http://schemas.microsoft.com/office/drawing/2014/main" val="825991085"/>
                    </a:ext>
                  </a:extLst>
                </a:gridCol>
                <a:gridCol w="3859604">
                  <a:extLst>
                    <a:ext uri="{9D8B030D-6E8A-4147-A177-3AD203B41FA5}">
                      <a16:colId xmlns:a16="http://schemas.microsoft.com/office/drawing/2014/main" val="1025990347"/>
                    </a:ext>
                  </a:extLst>
                </a:gridCol>
              </a:tblGrid>
              <a:tr h="56658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>
                          <a:solidFill>
                            <a:srgbClr val="380060"/>
                          </a:solidFill>
                          <a:latin typeface="Chalkboard SE" panose="03050602040202020205" pitchFamily="66" charset="0"/>
                        </a:rPr>
                        <a:t>OLD</a:t>
                      </a:r>
                      <a:endParaRPr lang="zh-CN" altLang="en-US" sz="3200" b="1" i="0" dirty="0">
                        <a:solidFill>
                          <a:srgbClr val="380060"/>
                        </a:solidFill>
                        <a:latin typeface="Chalkboard SE" panose="03050602040202020205" pitchFamily="66" charset="0"/>
                      </a:endParaRPr>
                    </a:p>
                  </a:txBody>
                  <a:tcPr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49293"/>
                  </a:ext>
                </a:extLst>
              </a:tr>
              <a:tr h="5634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>
                          <a:solidFill>
                            <a:srgbClr val="380060"/>
                          </a:solidFill>
                          <a:latin typeface="Chalkboard SE" panose="03050602040202020205" pitchFamily="66" charset="0"/>
                        </a:rPr>
                        <a:t>(1, 0 ,0)</a:t>
                      </a:r>
                      <a:endParaRPr lang="zh-CN" altLang="en-US" sz="3200" b="1" i="0" dirty="0">
                        <a:solidFill>
                          <a:srgbClr val="380060"/>
                        </a:solidFill>
                        <a:latin typeface="Chalkboard SE" panose="03050602040202020205" pitchFamily="66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>
                          <a:solidFill>
                            <a:srgbClr val="380060"/>
                          </a:solidFill>
                          <a:latin typeface="Chalkboard SE" panose="03050602040202020205" pitchFamily="66" charset="0"/>
                        </a:rPr>
                        <a:t>(0, 1, 0)</a:t>
                      </a:r>
                      <a:endParaRPr lang="zh-CN" altLang="en-US" sz="3200" b="1" i="0" dirty="0">
                        <a:solidFill>
                          <a:srgbClr val="380060"/>
                        </a:solidFill>
                        <a:latin typeface="Chalkboard SE" panose="03050602040202020205" pitchFamily="66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>
                          <a:solidFill>
                            <a:srgbClr val="380060"/>
                          </a:solidFill>
                          <a:latin typeface="Chalkboard SE" panose="03050602040202020205" pitchFamily="66" charset="0"/>
                        </a:rPr>
                        <a:t>(0, 0, 1)</a:t>
                      </a:r>
                      <a:endParaRPr lang="zh-CN" altLang="en-US" sz="3200" b="1" i="0" dirty="0">
                        <a:solidFill>
                          <a:srgbClr val="380060"/>
                        </a:solidFill>
                        <a:latin typeface="Chalkboard SE" panose="03050602040202020205" pitchFamily="66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091"/>
                  </a:ext>
                </a:extLst>
              </a:tr>
              <a:tr h="56349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>
                          <a:solidFill>
                            <a:srgbClr val="380060"/>
                          </a:solidFill>
                          <a:latin typeface="Chalkboard SE" panose="03050602040202020205" pitchFamily="66" charset="0"/>
                        </a:rPr>
                        <a:t>NEW</a:t>
                      </a:r>
                      <a:endParaRPr lang="zh-CN" altLang="en-US" sz="3200" b="1" i="0" dirty="0">
                        <a:solidFill>
                          <a:srgbClr val="380060"/>
                        </a:solidFill>
                        <a:latin typeface="Chalkboard SE" panose="03050602040202020205" pitchFamily="66" charset="0"/>
                      </a:endParaRPr>
                    </a:p>
                  </a:txBody>
                  <a:tcPr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3596"/>
                  </a:ext>
                </a:extLst>
              </a:tr>
              <a:tr h="5634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>
                          <a:solidFill>
                            <a:srgbClr val="380060"/>
                          </a:solidFill>
                          <a:latin typeface="Chalkboard SE" panose="03050602040202020205" pitchFamily="66" charset="0"/>
                        </a:rPr>
                        <a:t>(1, 0)</a:t>
                      </a:r>
                      <a:endParaRPr lang="zh-CN" altLang="en-US" sz="3200" b="1" i="0" dirty="0">
                        <a:solidFill>
                          <a:srgbClr val="380060"/>
                        </a:solidFill>
                        <a:latin typeface="Chalkboard SE" panose="03050602040202020205" pitchFamily="66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>
                          <a:solidFill>
                            <a:srgbClr val="380060"/>
                          </a:solidFill>
                          <a:latin typeface="Chalkboard SE" panose="03050602040202020205" pitchFamily="66" charset="0"/>
                        </a:rPr>
                        <a:t>(0, 1)</a:t>
                      </a:r>
                      <a:endParaRPr lang="zh-CN" altLang="en-US" sz="3200" b="1" i="0" dirty="0">
                        <a:solidFill>
                          <a:srgbClr val="380060"/>
                        </a:solidFill>
                        <a:latin typeface="Chalkboard SE" panose="03050602040202020205" pitchFamily="66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>
                          <a:solidFill>
                            <a:srgbClr val="380060"/>
                          </a:solidFill>
                          <a:latin typeface="Chalkboard SE" panose="03050602040202020205" pitchFamily="66" charset="0"/>
                        </a:rPr>
                        <a:t>(1, 1)</a:t>
                      </a:r>
                      <a:endParaRPr lang="zh-CN" altLang="en-US" sz="3200" b="1" i="0" dirty="0">
                        <a:solidFill>
                          <a:srgbClr val="380060"/>
                        </a:solidFill>
                        <a:latin typeface="Chalkboard SE" panose="03050602040202020205" pitchFamily="66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20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1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E88A6-FE54-C14F-AF80-2F6732E5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1" y="1944548"/>
            <a:ext cx="10196331" cy="267453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/>
                </a:solidFill>
                <a:latin typeface="Chalkboard SE" panose="03050602040202020205" pitchFamily="66" charset="0"/>
              </a:rPr>
              <a:t>Tools</a:t>
            </a:r>
            <a:endParaRPr kumimoji="1" lang="zh-CN" altLang="en-US" sz="72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E5C1F4C-8D58-8A47-9180-A3348EDD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685" y="2054506"/>
            <a:ext cx="1828800" cy="182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639910-25BD-074B-8363-DDC1368C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79" y="2054506"/>
            <a:ext cx="1828800" cy="1828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383669-5919-F64E-8B04-59507A6EE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691" y="2054506"/>
            <a:ext cx="1828800" cy="18288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6638534-0F8E-0246-8265-70537376B895}"/>
              </a:ext>
            </a:extLst>
          </p:cNvPr>
          <p:cNvSpPr txBox="1"/>
          <p:nvPr/>
        </p:nvSpPr>
        <p:spPr>
          <a:xfrm>
            <a:off x="1053296" y="4263958"/>
            <a:ext cx="2801073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sz="4000" b="1" dirty="0" err="1">
                <a:solidFill>
                  <a:srgbClr val="380060"/>
                </a:solidFill>
                <a:latin typeface="Chalkboard SE" panose="03050602040202020205" pitchFamily="66" charset="0"/>
              </a:rPr>
              <a:t>Tensorflow</a:t>
            </a:r>
            <a:endParaRPr kumimoji="1" lang="zh-CN" altLang="en-US" sz="4000" b="1" dirty="0">
              <a:solidFill>
                <a:srgbClr val="380060"/>
              </a:solidFill>
              <a:latin typeface="Chalkboard SE" panose="03050602040202020205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CC5107-7FB7-3D44-AA2F-BAE2F6A00575}"/>
              </a:ext>
            </a:extLst>
          </p:cNvPr>
          <p:cNvSpPr txBox="1"/>
          <p:nvPr/>
        </p:nvSpPr>
        <p:spPr>
          <a:xfrm>
            <a:off x="3988442" y="4263959"/>
            <a:ext cx="4319285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rgbClr val="380060"/>
                </a:solidFill>
                <a:latin typeface="Chalkboard SE" panose="03050602040202020205" pitchFamily="66" charset="0"/>
              </a:rPr>
              <a:t>CNN</a:t>
            </a:r>
          </a:p>
          <a:p>
            <a:r>
              <a:rPr kumimoji="1" lang="en-US" altLang="zh-CN" sz="2400" b="1" dirty="0">
                <a:solidFill>
                  <a:srgbClr val="380060"/>
                </a:solidFill>
                <a:latin typeface="Chalkboard SE" panose="03050602040202020205" pitchFamily="66" charset="0"/>
              </a:rPr>
              <a:t>(convolution Neural Network)</a:t>
            </a:r>
            <a:endParaRPr kumimoji="1" lang="zh-CN" altLang="en-US" sz="2400" b="1" dirty="0">
              <a:solidFill>
                <a:srgbClr val="380060"/>
              </a:solidFill>
              <a:latin typeface="Chalkboard SE" panose="03050602040202020205" pitchFamily="66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B37BC5-CBD0-AB4C-B863-91C528695955}"/>
              </a:ext>
            </a:extLst>
          </p:cNvPr>
          <p:cNvSpPr txBox="1"/>
          <p:nvPr/>
        </p:nvSpPr>
        <p:spPr>
          <a:xfrm>
            <a:off x="8441800" y="4263826"/>
            <a:ext cx="3202331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sz="4000" b="1" dirty="0">
                <a:solidFill>
                  <a:srgbClr val="380060"/>
                </a:solidFill>
                <a:latin typeface="Chalkboard SE" panose="03050602040202020205" pitchFamily="66" charset="0"/>
              </a:rPr>
              <a:t>Inception v3</a:t>
            </a:r>
            <a:endParaRPr kumimoji="1" lang="zh-CN" altLang="en-US" sz="4000" b="1" dirty="0">
              <a:solidFill>
                <a:srgbClr val="380060"/>
              </a:solidFill>
              <a:latin typeface="Chalkboard SE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158F43-0F1F-DF46-B1C8-B4E4F65F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53" y="2077656"/>
            <a:ext cx="1828800" cy="1828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E919BD-3E3F-E746-9E65-2270F3879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77" y="2077656"/>
            <a:ext cx="1828800" cy="1828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37303D-796B-E74D-8A98-B46265848927}"/>
              </a:ext>
            </a:extLst>
          </p:cNvPr>
          <p:cNvSpPr txBox="1"/>
          <p:nvPr/>
        </p:nvSpPr>
        <p:spPr>
          <a:xfrm>
            <a:off x="2684362" y="4589371"/>
            <a:ext cx="2476982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sz="4000" b="1" dirty="0" err="1">
                <a:solidFill>
                  <a:srgbClr val="380060"/>
                </a:solidFill>
                <a:latin typeface="Chalkboard SE" panose="03050602040202020205" pitchFamily="66" charset="0"/>
              </a:rPr>
              <a:t>Fatkun</a:t>
            </a:r>
            <a:endParaRPr kumimoji="1" lang="zh-CN" altLang="en-US" sz="4000" b="1" dirty="0">
              <a:solidFill>
                <a:srgbClr val="380060"/>
              </a:solidFill>
              <a:latin typeface="Chalkboard SE" panose="03050602040202020205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55638-4989-604E-924C-852BFB4A5EAF}"/>
              </a:ext>
            </a:extLst>
          </p:cNvPr>
          <p:cNvSpPr txBox="1"/>
          <p:nvPr/>
        </p:nvSpPr>
        <p:spPr>
          <a:xfrm>
            <a:off x="7244786" y="4589372"/>
            <a:ext cx="2476982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zh-CN" sz="4000" b="1" dirty="0">
                <a:solidFill>
                  <a:srgbClr val="380060"/>
                </a:solidFill>
                <a:latin typeface="Chalkboard SE" panose="03050602040202020205" pitchFamily="66" charset="0"/>
              </a:rPr>
              <a:t>Sigmoid</a:t>
            </a:r>
            <a:endParaRPr kumimoji="1" lang="zh-CN" altLang="en-US" sz="4000" b="1" dirty="0">
              <a:solidFill>
                <a:srgbClr val="380060"/>
              </a:solidFill>
              <a:latin typeface="Chalkboard SE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6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53062B-C7D5-7D4A-AB4B-BD2D69C5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1" y="1944548"/>
            <a:ext cx="10196331" cy="267453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/>
                </a:solidFill>
                <a:latin typeface="Chalkboard SE" panose="03050602040202020205" pitchFamily="66" charset="0"/>
              </a:rPr>
              <a:t>Result</a:t>
            </a:r>
            <a:endParaRPr kumimoji="1" lang="zh-CN" altLang="en-US" sz="72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DE5234-0082-D144-AE22-0B126E95CAD5}"/>
              </a:ext>
            </a:extLst>
          </p:cNvPr>
          <p:cNvSpPr txBox="1"/>
          <p:nvPr/>
        </p:nvSpPr>
        <p:spPr>
          <a:xfrm>
            <a:off x="1226917" y="2233914"/>
            <a:ext cx="1921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3</a:t>
            </a:r>
          </a:p>
          <a:p>
            <a:pPr algn="ctr"/>
            <a:r>
              <a:rPr kumimoji="1" lang="en-US" altLang="zh-CN" sz="40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classes</a:t>
            </a:r>
            <a:endParaRPr kumimoji="1" lang="zh-CN" altLang="en-US" sz="4000" b="1" dirty="0">
              <a:solidFill>
                <a:srgbClr val="380060"/>
              </a:solidFill>
              <a:latin typeface="Chalkboard SE" panose="03050602040202020205" pitchFamily="66" charset="0"/>
              <a:cs typeface="Phosphate Solid" panose="0200050605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1A14C5-BD1D-7444-835B-0FF1EF2F1FAF}"/>
              </a:ext>
            </a:extLst>
          </p:cNvPr>
          <p:cNvSpPr txBox="1"/>
          <p:nvPr/>
        </p:nvSpPr>
        <p:spPr>
          <a:xfrm>
            <a:off x="3392347" y="2222339"/>
            <a:ext cx="22319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300</a:t>
            </a:r>
          </a:p>
          <a:p>
            <a:pPr algn="ctr"/>
            <a:r>
              <a:rPr kumimoji="1" lang="en-US" altLang="zh-CN" sz="32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Picture/</a:t>
            </a:r>
          </a:p>
          <a:p>
            <a:pPr algn="ctr"/>
            <a:r>
              <a:rPr kumimoji="1" lang="en-US" altLang="zh-CN" sz="32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Class</a:t>
            </a:r>
          </a:p>
          <a:p>
            <a:pPr algn="ctr"/>
            <a:r>
              <a:rPr kumimoji="1" lang="en-US" altLang="zh-CN" sz="32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in training</a:t>
            </a:r>
            <a:endParaRPr kumimoji="1" lang="zh-CN" altLang="en-US" sz="3200" b="1" dirty="0">
              <a:solidFill>
                <a:srgbClr val="380060"/>
              </a:solidFill>
              <a:latin typeface="Chalkboard SE" panose="03050602040202020205" pitchFamily="66" charset="0"/>
              <a:cs typeface="Phosphate Solid" panose="0200050605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7B42DC-FDDB-F24A-8D73-8F6AEBEDA47F}"/>
              </a:ext>
            </a:extLst>
          </p:cNvPr>
          <p:cNvSpPr txBox="1"/>
          <p:nvPr/>
        </p:nvSpPr>
        <p:spPr>
          <a:xfrm>
            <a:off x="5868365" y="2233914"/>
            <a:ext cx="22319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30</a:t>
            </a:r>
          </a:p>
          <a:p>
            <a:pPr algn="ctr"/>
            <a:r>
              <a:rPr kumimoji="1" lang="en-US" altLang="zh-CN" sz="32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epoch</a:t>
            </a:r>
            <a:endParaRPr kumimoji="1" lang="zh-CN" altLang="en-US" sz="3200" b="1" dirty="0">
              <a:solidFill>
                <a:srgbClr val="380060"/>
              </a:solidFill>
              <a:latin typeface="Chalkboard SE" panose="03050602040202020205" pitchFamily="66" charset="0"/>
              <a:cs typeface="Phosphate Solid" panose="0200050605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3C13EF-6D94-5841-92CB-68F641889C30}"/>
              </a:ext>
            </a:extLst>
          </p:cNvPr>
          <p:cNvSpPr txBox="1"/>
          <p:nvPr/>
        </p:nvSpPr>
        <p:spPr>
          <a:xfrm>
            <a:off x="8344382" y="2222339"/>
            <a:ext cx="2825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3000</a:t>
            </a:r>
          </a:p>
          <a:p>
            <a:pPr algn="ctr"/>
            <a:r>
              <a:rPr kumimoji="1" lang="en-US" altLang="zh-CN" sz="32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Iterations/</a:t>
            </a:r>
          </a:p>
          <a:p>
            <a:pPr algn="ctr"/>
            <a:r>
              <a:rPr kumimoji="1" lang="en-US" altLang="zh-CN" sz="32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epoch</a:t>
            </a:r>
            <a:endParaRPr kumimoji="1" lang="zh-CN" altLang="en-US" sz="3200" b="1" dirty="0">
              <a:solidFill>
                <a:srgbClr val="380060"/>
              </a:solidFill>
              <a:latin typeface="Chalkboard SE" panose="03050602040202020205" pitchFamily="66" charset="0"/>
              <a:cs typeface="Phosphate Solid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5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7E5AE3-463E-C14C-980A-25911D880720}"/>
              </a:ext>
            </a:extLst>
          </p:cNvPr>
          <p:cNvSpPr txBox="1"/>
          <p:nvPr/>
        </p:nvSpPr>
        <p:spPr>
          <a:xfrm>
            <a:off x="2998810" y="2164466"/>
            <a:ext cx="22319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300</a:t>
            </a:r>
          </a:p>
          <a:p>
            <a:pPr algn="ctr"/>
            <a:endParaRPr kumimoji="1" lang="en-US" altLang="zh-CN" sz="3200" b="1" dirty="0">
              <a:solidFill>
                <a:srgbClr val="380060"/>
              </a:solidFill>
              <a:latin typeface="Chalkboard SE" panose="03050602040202020205" pitchFamily="66" charset="0"/>
              <a:cs typeface="Phosphate Solid" panose="02000506050000020004" pitchFamily="2" charset="0"/>
            </a:endParaRPr>
          </a:p>
          <a:p>
            <a:pPr algn="ctr"/>
            <a:r>
              <a:rPr kumimoji="1" lang="en-US" altLang="zh-CN" sz="32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Pictures</a:t>
            </a:r>
          </a:p>
          <a:p>
            <a:pPr algn="ctr"/>
            <a:r>
              <a:rPr kumimoji="1" lang="en-US" altLang="zh-CN" sz="32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In test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05C80-E1BF-F74B-8492-3244A07BDDB2}"/>
              </a:ext>
            </a:extLst>
          </p:cNvPr>
          <p:cNvSpPr txBox="1"/>
          <p:nvPr/>
        </p:nvSpPr>
        <p:spPr>
          <a:xfrm>
            <a:off x="6399837" y="2164466"/>
            <a:ext cx="3265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84.4%</a:t>
            </a:r>
          </a:p>
          <a:p>
            <a:pPr algn="ctr"/>
            <a:endParaRPr kumimoji="1" lang="en-US" altLang="zh-CN" sz="3200" b="1" dirty="0">
              <a:solidFill>
                <a:srgbClr val="380060"/>
              </a:solidFill>
              <a:latin typeface="Chalkboard SE" panose="03050602040202020205" pitchFamily="66" charset="0"/>
              <a:cs typeface="Phosphate Solid" panose="02000506050000020004" pitchFamily="2" charset="0"/>
            </a:endParaRPr>
          </a:p>
          <a:p>
            <a:pPr algn="ctr"/>
            <a:r>
              <a:rPr kumimoji="1" lang="en-US" altLang="zh-CN" sz="3200" b="1" dirty="0">
                <a:solidFill>
                  <a:srgbClr val="380060"/>
                </a:solidFill>
                <a:latin typeface="Chalkboard SE" panose="03050602040202020205" pitchFamily="66" charset="0"/>
                <a:cs typeface="Phosphate Solid" panose="02000506050000020004" pitchFamily="2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92063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76</Words>
  <Application>Microsoft Macintosh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Chalkboard SE</vt:lpstr>
      <vt:lpstr>Phosphate Solid</vt:lpstr>
      <vt:lpstr>Office 主题​​</vt:lpstr>
      <vt:lpstr>Multiple-lable Recognition Dog &amp; Cat</vt:lpstr>
      <vt:lpstr>Something New</vt:lpstr>
      <vt:lpstr>PowerPoint 演示文稿</vt:lpstr>
      <vt:lpstr>Tools</vt:lpstr>
      <vt:lpstr>PowerPoint 演示文稿</vt:lpstr>
      <vt:lpstr>PowerPoint 演示文稿</vt:lpstr>
      <vt:lpstr>Result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Multiple-lable recognition Dog &amp; Cat</dc:title>
  <dc:creator>Kunpeng Hao</dc:creator>
  <cp:lastModifiedBy>Kunpeng Hao</cp:lastModifiedBy>
  <cp:revision>20</cp:revision>
  <dcterms:created xsi:type="dcterms:W3CDTF">2018-04-30T15:42:15Z</dcterms:created>
  <dcterms:modified xsi:type="dcterms:W3CDTF">2018-04-30T20:08:19Z</dcterms:modified>
</cp:coreProperties>
</file>