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86" r:id="rId7"/>
    <p:sldId id="288" r:id="rId8"/>
    <p:sldId id="299" r:id="rId9"/>
    <p:sldId id="289" r:id="rId10"/>
    <p:sldId id="300" r:id="rId11"/>
    <p:sldId id="301" r:id="rId12"/>
    <p:sldId id="302" r:id="rId13"/>
    <p:sldId id="305" r:id="rId14"/>
    <p:sldId id="303" r:id="rId15"/>
    <p:sldId id="304" r:id="rId16"/>
    <p:sldId id="310" r:id="rId17"/>
    <p:sldId id="306" r:id="rId18"/>
    <p:sldId id="307" r:id="rId19"/>
    <p:sldId id="308" r:id="rId20"/>
    <p:sldId id="309" r:id="rId21"/>
    <p:sldId id="311" r:id="rId22"/>
    <p:sldId id="296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2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D7406EE-1E5E-4394-B508-934A428A455A}" type="datetime1">
              <a:rPr lang="es-ES" smtClean="0"/>
              <a:t>06/06/2024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AFF3A6F-DEFA-45E0-9496-BEE7C2C6F3D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920ADD3C-FF21-4216-9D7A-8A22E020B1F0}" type="datetime1">
              <a:rPr lang="es-ES" smtClean="0"/>
              <a:t>06/06/2024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F97DC217-DF71-1A49-B3EA-559F1F43B0F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99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95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707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705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8563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1385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7179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847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2836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538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88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499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7DC217-DF71-1A49-B3EA-559F1F43B0FF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96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nalizar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es-ES" sz="2800"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imagen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imagen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>
                <a:latin typeface="+mn-lt"/>
              </a:endParaRPr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rtlCol="0" anchor="b" anchorCtr="0">
            <a:noAutofit/>
          </a:bodyPr>
          <a:lstStyle>
            <a:lvl1pPr>
              <a:defRPr lang="es-ES" sz="60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rtlCol="0" anchor="t" anchorCtr="0">
            <a:noAutofit/>
          </a:bodyPr>
          <a:lstStyle>
            <a:lvl1pPr marL="0" indent="0" algn="l">
              <a:buNone/>
              <a:defRPr lang="es-ES" sz="3200"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es-ES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orma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es-ES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es-ES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en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  <p:sp>
            <p:nvSpPr>
              <p:cNvPr id="8" name="Forma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nteni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orma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" name="Forma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es-ES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es-ES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es-ES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Forma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es-ES" sz="4200" b="1">
                <a:latin typeface="+mj-lt"/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es-ES">
                <a:latin typeface="+mn-lt"/>
              </a:defRPr>
            </a:lvl1pPr>
            <a:lvl2pPr marL="457200" indent="0">
              <a:buNone/>
              <a:defRPr lang="es-ES">
                <a:latin typeface="+mn-lt"/>
              </a:defRPr>
            </a:lvl2pPr>
            <a:lvl3pPr marL="914400" indent="0">
              <a:buNone/>
              <a:defRPr lang="es-ES">
                <a:latin typeface="+mn-lt"/>
              </a:defRPr>
            </a:lvl3pPr>
            <a:lvl4pPr marL="1371600" indent="0">
              <a:buNone/>
              <a:defRPr lang="es-ES">
                <a:latin typeface="+mn-lt"/>
              </a:defRPr>
            </a:lvl4pPr>
            <a:lvl5pPr marL="1828800" indent="0">
              <a:buNone/>
              <a:defRPr lang="es-ES"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s-ES"/>
              <a:t>8/9/20XX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ngall.com/profile-pn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ngall.com/travel-p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incondelemprendedor.es/consejos-crear-pagina-web-negoc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Book-IT-</a:t>
            </a:r>
            <a:r>
              <a:rPr lang="es-ES" dirty="0" err="1"/>
              <a:t>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Crear habitación/Modificar habitación</a:t>
            </a:r>
          </a:p>
        </p:txBody>
      </p:sp>
      <p:pic>
        <p:nvPicPr>
          <p:cNvPr id="2" name="Imagen 1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93FFAAC2-A49A-4D26-E006-291D99B6F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4" y="1523101"/>
            <a:ext cx="7729514" cy="2262319"/>
          </a:xfrm>
          <a:prstGeom prst="rect">
            <a:avLst/>
          </a:prstGeom>
        </p:spPr>
      </p:pic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726EDEC-9710-030C-D758-1D870BBE7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955" y="3968832"/>
            <a:ext cx="7222246" cy="24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Registro hotel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BA71666-8C83-28D6-D9A2-64797FA7C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65" y="2551821"/>
            <a:ext cx="9779182" cy="2298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237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Listado hoteles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2DBBAC8-05C1-4D42-EAE5-A7729FCF5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38" y="2017467"/>
            <a:ext cx="7163436" cy="3366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533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Listado reservas</a:t>
            </a:r>
          </a:p>
        </p:txBody>
      </p:sp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3CE84E60-1D2E-1FE7-BD23-89216A3B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65" y="2148429"/>
            <a:ext cx="9779182" cy="3104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318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Cliente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337" r="4337"/>
          <a:stretch/>
        </p:blipFill>
        <p:spPr>
          <a:xfrm>
            <a:off x="7203032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23573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Usuario Cliente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3EFB29A-17A8-6F87-581D-D749AACC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12" y="2652713"/>
            <a:ext cx="7351736" cy="3436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25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Listar habitaciones</a:t>
            </a:r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2479037-04C0-7FAF-91D9-B5FEA6C0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97" y="2017467"/>
            <a:ext cx="7921918" cy="3366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485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Alta reservas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56640D-0C1F-1F75-0AD6-B87DC254D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65" y="2380685"/>
            <a:ext cx="9779182" cy="26403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002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Listado reservas</a:t>
            </a:r>
          </a:p>
        </p:txBody>
      </p:sp>
      <p:pic>
        <p:nvPicPr>
          <p:cNvPr id="2" name="Imagen 1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43D06AA3-AD0C-87C5-63E1-AAFFF247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65" y="2148429"/>
            <a:ext cx="9779182" cy="3104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71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Andrea García Castillo</a:t>
            </a:r>
          </a:p>
          <a:p>
            <a:pPr rtl="0"/>
            <a:r>
              <a:rPr lang="es-ES" dirty="0"/>
              <a:t>Manuel Revuelta Reyes</a:t>
            </a:r>
          </a:p>
          <a:p>
            <a:pPr rtl="0"/>
            <a:r>
              <a:rPr lang="es-ES" dirty="0"/>
              <a:t>Guillermo Garrido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Oportunidad de negocio</a:t>
            </a:r>
          </a:p>
          <a:p>
            <a:pPr rtl="0"/>
            <a:r>
              <a:rPr lang="es-ES" dirty="0"/>
              <a:t>Objetivos para cubrir</a:t>
            </a:r>
          </a:p>
          <a:p>
            <a:pPr rtl="0"/>
            <a:r>
              <a:rPr lang="es-ES" dirty="0"/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 de negocio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255" b="4255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Objetivos a cubrir</a:t>
            </a:r>
          </a:p>
        </p:txBody>
      </p:sp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063" r="-3" b="26266"/>
          <a:stretch/>
        </p:blipFill>
        <p:spPr>
          <a:xfrm>
            <a:off x="1158865" y="2017467"/>
            <a:ext cx="9779182" cy="3366815"/>
          </a:xfrm>
          <a:noFill/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Solución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6B3537-DD9D-251F-5B6E-4A46970EE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504" y="1371600"/>
            <a:ext cx="5962650" cy="39719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76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Login</a:t>
            </a:r>
          </a:p>
        </p:txBody>
      </p:sp>
      <p:pic>
        <p:nvPicPr>
          <p:cNvPr id="2" name="Imagen 1" descr="Interfaz de usuario gráfica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ABA64D3-C5A7-E945-3570-43B3046A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37" y="1387080"/>
            <a:ext cx="4265499" cy="4792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-267562"/>
            <a:ext cx="9779183" cy="1706563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Registro Usuario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F76991E-4DA3-3AB7-F239-A0228537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28" y="1501184"/>
            <a:ext cx="4859383" cy="44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Usuario 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E536A4-D051-6047-7488-B75D7DD60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065" y="2652713"/>
            <a:ext cx="7312630" cy="3436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315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Listar habitaciones</a:t>
            </a:r>
          </a:p>
        </p:txBody>
      </p:sp>
      <p:pic>
        <p:nvPicPr>
          <p:cNvPr id="7" name="Imagen 6" descr="Tabla&#10;&#10;Descripción generada automáticamente">
            <a:extLst>
              <a:ext uri="{FF2B5EF4-FFF2-40B4-BE49-F238E27FC236}">
                <a16:creationId xmlns:a16="http://schemas.microsoft.com/office/drawing/2014/main" id="{9B71679C-43E5-0D09-E061-1CFC63C3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29" y="2652713"/>
            <a:ext cx="8927103" cy="3436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731675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20_TF45331398_Win32" id="{C0135C28-68A3-40E4-BC16-4AD80F3EE0C9}" vid="{17F0BC35-05E6-4450-B170-6A0CA2A0F36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77</TotalTime>
  <Words>71</Words>
  <Application>Microsoft Office PowerPoint</Application>
  <PresentationFormat>Panorámica</PresentationFormat>
  <Paragraphs>44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Personalizar</vt:lpstr>
      <vt:lpstr>Book-IT-ing</vt:lpstr>
      <vt:lpstr>Índice</vt:lpstr>
      <vt:lpstr>Oportunidad de negocio</vt:lpstr>
      <vt:lpstr>Objetivos a cubrir</vt:lpstr>
      <vt:lpstr>Solución</vt:lpstr>
      <vt:lpstr>Login</vt:lpstr>
      <vt:lpstr>Registro Usuario</vt:lpstr>
      <vt:lpstr>Usuario Administrador</vt:lpstr>
      <vt:lpstr>Listar habitaciones</vt:lpstr>
      <vt:lpstr>Crear habitación/Modificar habitación</vt:lpstr>
      <vt:lpstr>Registro hotel</vt:lpstr>
      <vt:lpstr>Listado hoteles</vt:lpstr>
      <vt:lpstr>Listado reservas</vt:lpstr>
      <vt:lpstr>Cliente</vt:lpstr>
      <vt:lpstr>Usuario Cliente</vt:lpstr>
      <vt:lpstr>Listar habitaciones</vt:lpstr>
      <vt:lpstr>Alta reservas</vt:lpstr>
      <vt:lpstr>Listado reservas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Revuelta Reyes</dc:creator>
  <cp:lastModifiedBy>García Castillo, Andrea</cp:lastModifiedBy>
  <cp:revision>3</cp:revision>
  <dcterms:created xsi:type="dcterms:W3CDTF">2024-06-05T17:26:34Z</dcterms:created>
  <dcterms:modified xsi:type="dcterms:W3CDTF">2024-06-06T09:34:15Z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