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6" r:id="rId7"/>
    <p:sldId id="288" r:id="rId8"/>
    <p:sldId id="299" r:id="rId9"/>
    <p:sldId id="289" r:id="rId10"/>
    <p:sldId id="300" r:id="rId11"/>
    <p:sldId id="301" r:id="rId12"/>
    <p:sldId id="302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296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646" autoAdjust="0"/>
  </p:normalViewPr>
  <p:slideViewPr>
    <p:cSldViewPr snapToGrid="0">
      <p:cViewPr varScale="1">
        <p:scale>
          <a:sx n="73" d="100"/>
          <a:sy n="73" d="100"/>
        </p:scale>
        <p:origin x="33" y="42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D7406EE-1E5E-4394-B508-934A428A455A}" type="datetime1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AFF3A6F-DEFA-45E0-9496-BEE7C2C6F3D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20ADD3C-FF21-4216-9D7A-8A22E020B1F0}" type="datetime1">
              <a:rPr lang="es-ES" smtClean="0"/>
              <a:t>05/06/2024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97DC217-DF71-1A49-B3EA-559F1F43B0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99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5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707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56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38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17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47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3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8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99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96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es-ES" sz="28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es-ES" sz="32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es-ES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e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es-ES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profile-p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travel-p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rincondelemprendedor.es/consejos-crear-pagina-web-negoc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Book-IT-</a:t>
            </a:r>
            <a:r>
              <a:rPr lang="es-ES" dirty="0" err="1"/>
              <a:t>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Crear habitación/Modificar habitación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3FFAAC2-A49A-4D26-E006-291D99B6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3" y="2486662"/>
            <a:ext cx="5400040" cy="1580515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9BE0F93-341B-CF2A-E98A-C336FFF0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26" y="2486662"/>
            <a:ext cx="5400040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hotel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A71666-8C83-28D6-D9A2-64797FA7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74" y="2536553"/>
            <a:ext cx="10718590" cy="2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Listado hoteles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6EF4B1D-8A48-4699-54FC-651CF925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10" y="1501184"/>
            <a:ext cx="9009271" cy="46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Cliente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37" r="4337"/>
          <a:stretch/>
        </p:blipFill>
        <p:spPr>
          <a:xfrm>
            <a:off x="7203032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23573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Cliente vista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Imagen 1" descr="Tabla&#10;&#10;Descripción generada automáticamente con confianza media">
            <a:extLst>
              <a:ext uri="{FF2B5EF4-FFF2-40B4-BE49-F238E27FC236}">
                <a16:creationId xmlns:a16="http://schemas.microsoft.com/office/drawing/2014/main" id="{59588AF0-6D7A-CE8D-6BC8-169210F3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93" y="1707060"/>
            <a:ext cx="9344683" cy="4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Cliente listar habitaciones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019546-8673-A9C7-BA95-C228765D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" y="2587082"/>
            <a:ext cx="9950916" cy="2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Cliente alta reserva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36FA80B-144B-99B5-06F5-B3CABBCC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98" y="2608035"/>
            <a:ext cx="9999342" cy="2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Andrea García Castillo</a:t>
            </a:r>
          </a:p>
          <a:p>
            <a:pPr rtl="0"/>
            <a:r>
              <a:rPr lang="es-ES" dirty="0"/>
              <a:t>Manuel Revuelta Reyes</a:t>
            </a:r>
          </a:p>
          <a:p>
            <a:pPr rtl="0"/>
            <a:r>
              <a:rPr lang="es-ES" dirty="0"/>
              <a:t>Guillermo Garrido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  <a:p>
            <a:pPr rtl="0"/>
            <a:r>
              <a:rPr lang="es-ES" dirty="0"/>
              <a:t>Objetivos a cubrir</a:t>
            </a:r>
          </a:p>
          <a:p>
            <a:pPr rtl="0"/>
            <a:r>
              <a:rPr lang="es-ES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255" b="4255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Objetivos a cubrir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63" r="-3" b="26266"/>
          <a:stretch/>
        </p:blipFill>
        <p:spPr>
          <a:xfrm>
            <a:off x="1158865" y="2017467"/>
            <a:ext cx="9779182" cy="3366815"/>
          </a:xfrm>
          <a:noFill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4D3576-9EA1-9932-4B91-EA1A4D819E70}"/>
              </a:ext>
            </a:extLst>
          </p:cNvPr>
          <p:cNvSpPr txBox="1"/>
          <p:nvPr/>
        </p:nvSpPr>
        <p:spPr>
          <a:xfrm>
            <a:off x="8581312" y="5184227"/>
            <a:ext cx="235673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700">
                <a:solidFill>
                  <a:srgbClr val="FFFFFF"/>
                </a:solidFill>
                <a:hlinkClick r:id="rId4" tooltip="https://rincondelemprendedor.es/consejos-crear-pagina-web-negoci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700">
                <a:solidFill>
                  <a:srgbClr val="FFFFFF"/>
                </a:solidFill>
              </a:rPr>
              <a:t> de Autor desconocido está bajo licencia </a:t>
            </a:r>
            <a:r>
              <a:rPr lang="es-E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E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Solución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6B3537-DD9D-251F-5B6E-4A46970E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4" y="1371600"/>
            <a:ext cx="5962650" cy="39719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2" name="Imagen 1" descr="Interfaz de usuario gráfica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ABA64D3-C5A7-E945-3570-43B3046A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37" y="1387080"/>
            <a:ext cx="4265499" cy="4792696"/>
          </a:xfrm>
          <a:prstGeom prst="rect">
            <a:avLst/>
          </a:prstGeom>
          <a:noFill/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Usuario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F76991E-4DA3-3AB7-F239-A022853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28" y="1501184"/>
            <a:ext cx="4859383" cy="44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Admin</a:t>
            </a:r>
            <a:r>
              <a:rPr lang="es-ES" dirty="0"/>
              <a:t> página principal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F33B7F-2B3E-0617-1974-A585C2E5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8" y="1603148"/>
            <a:ext cx="9888762" cy="46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Listar habitaciones </a:t>
            </a:r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398EE-6D6D-EBF6-4EC7-580DB6C522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9B71679C-43E5-0D09-E061-1CFC63C3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2500312"/>
            <a:ext cx="481584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675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20_TF45331398_Win32" id="{C0135C28-68A3-40E4-BC16-4AD80F3EE0C9}" vid="{17F0BC35-05E6-4450-B170-6A0CA2A0F3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63</TotalTime>
  <Words>80</Words>
  <Application>Microsoft Office PowerPoint</Application>
  <PresentationFormat>Panorámica</PresentationFormat>
  <Paragraphs>41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Personalizar</vt:lpstr>
      <vt:lpstr>Book-IT-ing</vt:lpstr>
      <vt:lpstr>Agenda</vt:lpstr>
      <vt:lpstr>Oportunidad de negocio</vt:lpstr>
      <vt:lpstr>Objetivos a cubrir</vt:lpstr>
      <vt:lpstr>Solución</vt:lpstr>
      <vt:lpstr>Login</vt:lpstr>
      <vt:lpstr>Registro Usuario</vt:lpstr>
      <vt:lpstr>Admin página principal</vt:lpstr>
      <vt:lpstr>Listar habitaciones Admin</vt:lpstr>
      <vt:lpstr>Crear habitación/Modificar habitación</vt:lpstr>
      <vt:lpstr>Registro hotel</vt:lpstr>
      <vt:lpstr>Listado hoteles</vt:lpstr>
      <vt:lpstr>Cliente</vt:lpstr>
      <vt:lpstr>Cliente vista principal</vt:lpstr>
      <vt:lpstr>Cliente listar habitaciones</vt:lpstr>
      <vt:lpstr>Cliente alta reserva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Revuelta Reyes</dc:creator>
  <cp:lastModifiedBy>Manuel Revuelta Reyes</cp:lastModifiedBy>
  <cp:revision>1</cp:revision>
  <dcterms:created xsi:type="dcterms:W3CDTF">2024-06-05T17:26:34Z</dcterms:created>
  <dcterms:modified xsi:type="dcterms:W3CDTF">2024-06-05T18:30:15Z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