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o tocando planta">
            <a:extLst>
              <a:ext uri="{FF2B5EF4-FFF2-40B4-BE49-F238E27FC236}">
                <a16:creationId xmlns:a16="http://schemas.microsoft.com/office/drawing/2014/main" id="{A536B120-2540-1425-822F-9C49AFE1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78" b="-1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s-ES" sz="3100" dirty="0">
                <a:solidFill>
                  <a:srgbClr val="FFFFFF"/>
                </a:solidFill>
              </a:rPr>
              <a:t>Detección de Zonas Verdes en Imágenes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s-MX" sz="1700">
                <a:solidFill>
                  <a:srgbClr val="FFFFFF"/>
                </a:solidFill>
              </a:rPr>
              <a:t>Sebastián Leetoy flores(A01642419)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MX" sz="3500"/>
              <a:t>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• Crecimiento urbano reduce las áreas verdes.</a:t>
            </a:r>
          </a:p>
          <a:p>
            <a:pPr marL="0" indent="0">
              <a:buNone/>
            </a:pPr>
            <a:r>
              <a:rPr lang="es-ES" sz="1700"/>
              <a:t>• Difícil medir vegetación manualmente.</a:t>
            </a:r>
          </a:p>
          <a:p>
            <a:pPr marL="0" indent="0">
              <a:buNone/>
            </a:pPr>
            <a:r>
              <a:rPr lang="es-ES" sz="1700"/>
              <a:t>• Objetivo: detectar automáticamente zonas verdes y calcular su porcentaje en imágenes.</a:t>
            </a:r>
          </a:p>
        </p:txBody>
      </p:sp>
      <p:pic>
        <p:nvPicPr>
          <p:cNvPr id="5" name="Picture 4" descr="Laberinto de setos">
            <a:extLst>
              <a:ext uri="{FF2B5EF4-FFF2-40B4-BE49-F238E27FC236}">
                <a16:creationId xmlns:a16="http://schemas.microsoft.com/office/drawing/2014/main" id="{A6737528-95AA-C89F-F6BA-A2C017AF4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52" r="21265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MX" sz="3500"/>
              <a:t>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700"/>
              <a:t>• Leer imagen de entrada (zona.png).</a:t>
            </a:r>
          </a:p>
          <a:p>
            <a:pPr marL="0" indent="0">
              <a:buNone/>
            </a:pPr>
            <a:r>
              <a:rPr lang="es-MX" sz="1700"/>
              <a:t>• Detectar tonos verdes (vegetación).</a:t>
            </a:r>
          </a:p>
          <a:p>
            <a:pPr marL="0" indent="0">
              <a:buNone/>
            </a:pPr>
            <a:r>
              <a:rPr lang="es-MX" sz="1700"/>
              <a:t>• Calcular porcentaje de píxeles verdes.</a:t>
            </a:r>
          </a:p>
          <a:p>
            <a:pPr marL="0" indent="0">
              <a:buNone/>
            </a:pPr>
            <a:r>
              <a:rPr lang="es-MX" sz="1700"/>
              <a:t>• Generar imagen de salida con zonas verdes resaltadas.</a:t>
            </a:r>
          </a:p>
          <a:p>
            <a:pPr marL="0" indent="0">
              <a:buNone/>
            </a:pPr>
            <a:r>
              <a:rPr lang="es-MX" sz="1700"/>
              <a:t>• Guardar CSV con resultados.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C7E81-83F5-C424-1B33-FD2C867F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22" b="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MX" sz="3500"/>
              <a:t>Filtros y 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700"/>
              <a:t>• OpenCV: lectura y procesamiento de imágenes, filtros morfológicos.</a:t>
            </a:r>
          </a:p>
          <a:p>
            <a:pPr marL="0" indent="0">
              <a:buNone/>
            </a:pPr>
            <a:r>
              <a:rPr lang="es-MX" sz="1700"/>
              <a:t>• NumPy: matrices y operaciones numéricas.</a:t>
            </a:r>
          </a:p>
          <a:p>
            <a:pPr marL="0" indent="0">
              <a:buNone/>
            </a:pPr>
            <a:r>
              <a:rPr lang="es-MX" sz="1700"/>
              <a:t>• Pandas: exportar CSV con resultados.</a:t>
            </a:r>
          </a:p>
          <a:p>
            <a:pPr marL="0" indent="0">
              <a:buNone/>
            </a:pPr>
            <a:r>
              <a:rPr lang="es-MX" sz="1700"/>
              <a:t>• Filtros aplicados:</a:t>
            </a:r>
          </a:p>
          <a:p>
            <a:r>
              <a:rPr lang="es-MX" sz="1700"/>
              <a:t>  - cv2.inRange() → crear máscara verde</a:t>
            </a:r>
          </a:p>
          <a:p>
            <a:r>
              <a:rPr lang="es-MX" sz="1700"/>
              <a:t>  - cv2.dilate() / cv2.erode() → limpiar ruido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9044A-D788-3925-6F48-DD0139471F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1" r="48698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MX" sz="3500"/>
              <a:t>Archivos de Entrada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/>
              <a:t>• Imagen: zona.png</a:t>
            </a:r>
          </a:p>
          <a:p>
            <a:r>
              <a:rPr lang="es-ES" sz="1700"/>
              <a:t>• Contiene una vista urbana o natural con vegetación.</a:t>
            </a:r>
          </a:p>
          <a:p>
            <a:r>
              <a:rPr lang="es-ES" sz="1700"/>
              <a:t>• Puede procesar imágenes poniendo el nombre de estas.</a:t>
            </a:r>
          </a:p>
        </p:txBody>
      </p:sp>
      <p:pic>
        <p:nvPicPr>
          <p:cNvPr id="5" name="Picture 4" descr="Plantas colgantes en un edificio">
            <a:extLst>
              <a:ext uri="{FF2B5EF4-FFF2-40B4-BE49-F238E27FC236}">
                <a16:creationId xmlns:a16="http://schemas.microsoft.com/office/drawing/2014/main" id="{6BC5B5B9-FBF7-DEC5-3D48-C7AA32BA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83" r="26266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MX" sz="3500"/>
              <a:t>Archivos de Salida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MX" sz="1700" dirty="0"/>
              <a:t>•Imagen procesada: parque_verde.png (zonas verdes resaltadas).</a:t>
            </a:r>
          </a:p>
          <a:p>
            <a:pPr marL="0" indent="0">
              <a:buNone/>
            </a:pPr>
            <a:r>
              <a:rPr lang="es-MX" sz="1700" dirty="0"/>
              <a:t>•mascara_verde.png(máscara binaria de las zonas verdes)</a:t>
            </a:r>
          </a:p>
          <a:p>
            <a:pPr marL="0" indent="0">
              <a:buNone/>
            </a:pPr>
            <a:r>
              <a:rPr lang="es-MX" sz="1700" dirty="0"/>
              <a:t>•mascara_dilatada.png(</a:t>
            </a:r>
            <a:r>
              <a:rPr lang="es-ES" sz="1700" dirty="0"/>
              <a:t>máscara después de aplicar dilatación para resaltar áreas)</a:t>
            </a:r>
            <a:endParaRPr lang="es-MX" sz="1700" dirty="0"/>
          </a:p>
          <a:p>
            <a:pPr marL="0" indent="0">
              <a:buNone/>
            </a:pPr>
            <a:r>
              <a:rPr lang="es-MX" sz="1700" dirty="0"/>
              <a:t>•mascara_erodida.png(</a:t>
            </a:r>
            <a:r>
              <a:rPr lang="es-ES" sz="1700" dirty="0"/>
              <a:t>máscara después de aplicar erosión para refinar los bordes</a:t>
            </a:r>
            <a:r>
              <a:rPr lang="es-MX" sz="1700" dirty="0"/>
              <a:t>)</a:t>
            </a:r>
          </a:p>
          <a:p>
            <a:pPr marL="0" indent="0">
              <a:buNone/>
            </a:pPr>
            <a:endParaRPr lang="es-MX" sz="1700" dirty="0"/>
          </a:p>
          <a:p>
            <a:pPr marL="0" indent="0">
              <a:buNone/>
            </a:pPr>
            <a:r>
              <a:rPr lang="es-MX" sz="1700" dirty="0"/>
              <a:t>• CSV: resultado_parque.csv (porcentaje de vegetación).</a:t>
            </a:r>
          </a:p>
          <a:p>
            <a:pPr marL="0" indent="0">
              <a:buNone/>
            </a:pPr>
            <a:r>
              <a:rPr lang="es-MX" sz="1700" dirty="0"/>
              <a:t>• Ejemplo de CSV:</a:t>
            </a:r>
          </a:p>
          <a:p>
            <a:r>
              <a:rPr lang="es-MX" sz="1700" dirty="0"/>
              <a:t>  | imagen       | </a:t>
            </a:r>
            <a:r>
              <a:rPr lang="es-MX" sz="1700" dirty="0" err="1"/>
              <a:t>porcentaje_verde</a:t>
            </a:r>
            <a:r>
              <a:rPr lang="es-MX" sz="1700" dirty="0"/>
              <a:t>       </a:t>
            </a:r>
          </a:p>
          <a:p>
            <a:r>
              <a:rPr lang="es-MX" sz="1700" dirty="0"/>
              <a:t>  | parque.png   | 62.45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2FA7C-26D5-FB7E-1E2D-C66C512D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22" b="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Procesamiento</a:t>
            </a:r>
            <a:r>
              <a:rPr dirty="0"/>
              <a:t> de </a:t>
            </a:r>
            <a:r>
              <a:rPr dirty="0" err="1"/>
              <a:t>imágenes</a:t>
            </a:r>
            <a:r>
              <a:rPr dirty="0"/>
              <a:t> </a:t>
            </a:r>
            <a:r>
              <a:rPr dirty="0" err="1"/>
              <a:t>automatiza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urbano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Mide </a:t>
            </a:r>
            <a:r>
              <a:rPr dirty="0" err="1"/>
              <a:t>vegetación</a:t>
            </a:r>
            <a:r>
              <a:rPr dirty="0"/>
              <a:t> </a:t>
            </a:r>
            <a:r>
              <a:rPr dirty="0" err="1"/>
              <a:t>rápida</a:t>
            </a:r>
            <a:r>
              <a:rPr dirty="0"/>
              <a:t> y </a:t>
            </a:r>
            <a:r>
              <a:rPr dirty="0" err="1"/>
              <a:t>objetivamente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reproducibles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</a:t>
            </a:r>
            <a:r>
              <a:rPr dirty="0" err="1"/>
              <a:t>archivos</a:t>
            </a:r>
            <a:r>
              <a:rPr dirty="0"/>
              <a:t> de entrada y </a:t>
            </a:r>
            <a:r>
              <a:rPr dirty="0" err="1"/>
              <a:t>salida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292</Words>
  <Application>Microsoft Office PowerPoint</Application>
  <PresentationFormat>Presentación en pantalla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Detección de Zonas Verdes en Imágenes</vt:lpstr>
      <vt:lpstr>Problemática</vt:lpstr>
      <vt:lpstr>Implementación</vt:lpstr>
      <vt:lpstr>Filtros y Librerías</vt:lpstr>
      <vt:lpstr>Archivos de Entrada</vt:lpstr>
      <vt:lpstr>Archivos de Salida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Salvador Leetoy</cp:lastModifiedBy>
  <cp:revision>7</cp:revision>
  <dcterms:created xsi:type="dcterms:W3CDTF">2013-01-27T09:14:16Z</dcterms:created>
  <dcterms:modified xsi:type="dcterms:W3CDTF">2025-10-31T05:46:45Z</dcterms:modified>
  <cp:category/>
</cp:coreProperties>
</file>