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56" r:id="rId2"/>
    <p:sldId id="396" r:id="rId3"/>
    <p:sldId id="397" r:id="rId4"/>
    <p:sldId id="375" r:id="rId5"/>
    <p:sldId id="400" r:id="rId6"/>
    <p:sldId id="408" r:id="rId7"/>
    <p:sldId id="361" r:id="rId8"/>
    <p:sldId id="401" r:id="rId9"/>
    <p:sldId id="402" r:id="rId10"/>
    <p:sldId id="409" r:id="rId11"/>
    <p:sldId id="411" r:id="rId12"/>
    <p:sldId id="392" r:id="rId13"/>
    <p:sldId id="395" r:id="rId14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F"/>
    <a:srgbClr val="F2A36E"/>
    <a:srgbClr val="B14AFF"/>
    <a:srgbClr val="E2F1D9"/>
    <a:srgbClr val="DDB0FF"/>
    <a:srgbClr val="99E3FF"/>
    <a:srgbClr val="FCE5D6"/>
    <a:srgbClr val="FFF2CD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888DA3-DFBE-40B4-AAFD-FEF8201D2EF4}" v="347" dt="2022-06-17T05:03:49.151"/>
    <p1510:client id="{B92CB2C3-04AB-4D7A-BDBB-2E17E29F7C32}" v="126" dt="2022-06-17T07:49:28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45" autoAdjust="0"/>
  </p:normalViewPr>
  <p:slideViewPr>
    <p:cSldViewPr snapToGrid="0">
      <p:cViewPr varScale="1">
        <p:scale>
          <a:sx n="87" d="100"/>
          <a:sy n="87" d="100"/>
        </p:scale>
        <p:origin x="66" y="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 HYUN NAM" userId="594f92cec8eedfaa" providerId="LiveId" clId="{D2D758B4-FF5A-41BF-AF1D-5B730343EA95}"/>
    <pc:docChg chg="undo redo custSel addSld delSld modSld sldOrd">
      <pc:chgData name="JI HYUN NAM" userId="594f92cec8eedfaa" providerId="LiveId" clId="{D2D758B4-FF5A-41BF-AF1D-5B730343EA95}" dt="2019-04-03T15:44:43.299" v="12032" actId="15"/>
      <pc:docMkLst>
        <pc:docMk/>
      </pc:docMkLst>
      <pc:sldChg chg="modSp">
        <pc:chgData name="JI HYUN NAM" userId="594f92cec8eedfaa" providerId="LiveId" clId="{D2D758B4-FF5A-41BF-AF1D-5B730343EA95}" dt="2019-04-03T15:40:35.816" v="11880" actId="20577"/>
        <pc:sldMkLst>
          <pc:docMk/>
          <pc:sldMk cId="2763310227" sldId="257"/>
        </pc:sldMkLst>
        <pc:spChg chg="mod">
          <ac:chgData name="JI HYUN NAM" userId="594f92cec8eedfaa" providerId="LiveId" clId="{D2D758B4-FF5A-41BF-AF1D-5B730343EA95}" dt="2019-04-03T15:40:35.816" v="11880" actId="20577"/>
          <ac:spMkLst>
            <pc:docMk/>
            <pc:sldMk cId="2763310227" sldId="257"/>
            <ac:spMk id="5" creationId="{33E654AE-4495-42C6-A578-6F865B19CDE7}"/>
          </ac:spMkLst>
        </pc:spChg>
        <pc:graphicFrameChg chg="mod modGraphic">
          <ac:chgData name="JI HYUN NAM" userId="594f92cec8eedfaa" providerId="LiveId" clId="{D2D758B4-FF5A-41BF-AF1D-5B730343EA95}" dt="2019-04-03T15:39:37.719" v="11844" actId="20577"/>
          <ac:graphicFrameMkLst>
            <pc:docMk/>
            <pc:sldMk cId="2763310227" sldId="257"/>
            <ac:graphicFrameMk id="4" creationId="{420E182D-2BA8-4499-8890-7EC463607A6A}"/>
          </ac:graphicFrameMkLst>
        </pc:graphicFrameChg>
      </pc:sldChg>
      <pc:sldChg chg="modSp">
        <pc:chgData name="JI HYUN NAM" userId="594f92cec8eedfaa" providerId="LiveId" clId="{D2D758B4-FF5A-41BF-AF1D-5B730343EA95}" dt="2019-04-03T15:43:00.056" v="11940" actId="20577"/>
        <pc:sldMkLst>
          <pc:docMk/>
          <pc:sldMk cId="341779842" sldId="356"/>
        </pc:sldMkLst>
        <pc:spChg chg="mod">
          <ac:chgData name="JI HYUN NAM" userId="594f92cec8eedfaa" providerId="LiveId" clId="{D2D758B4-FF5A-41BF-AF1D-5B730343EA95}" dt="2019-04-03T10:36:23.289" v="127" actId="20577"/>
          <ac:spMkLst>
            <pc:docMk/>
            <pc:sldMk cId="341779842" sldId="356"/>
            <ac:spMk id="2" creationId="{00000000-0000-0000-0000-000000000000}"/>
          </ac:spMkLst>
        </pc:spChg>
        <pc:spChg chg="mod">
          <ac:chgData name="JI HYUN NAM" userId="594f92cec8eedfaa" providerId="LiveId" clId="{D2D758B4-FF5A-41BF-AF1D-5B730343EA95}" dt="2019-04-03T15:43:00.056" v="11940" actId="20577"/>
          <ac:spMkLst>
            <pc:docMk/>
            <pc:sldMk cId="341779842" sldId="356"/>
            <ac:spMk id="3" creationId="{00000000-0000-0000-0000-000000000000}"/>
          </ac:spMkLst>
        </pc:spChg>
      </pc:sldChg>
      <pc:sldChg chg="delSp modSp">
        <pc:chgData name="JI HYUN NAM" userId="594f92cec8eedfaa" providerId="LiveId" clId="{D2D758B4-FF5A-41BF-AF1D-5B730343EA95}" dt="2019-04-03T10:37:18.135" v="155" actId="14"/>
        <pc:sldMkLst>
          <pc:docMk/>
          <pc:sldMk cId="3154000633" sldId="361"/>
        </pc:sldMkLst>
        <pc:spChg chg="del mod">
          <ac:chgData name="JI HYUN NAM" userId="594f92cec8eedfaa" providerId="LiveId" clId="{D2D758B4-FF5A-41BF-AF1D-5B730343EA95}" dt="2019-04-03T10:36:53.479" v="142"/>
          <ac:spMkLst>
            <pc:docMk/>
            <pc:sldMk cId="3154000633" sldId="361"/>
            <ac:spMk id="2" creationId="{628B21B0-AC8A-4C52-9144-CBF3D01C3C5F}"/>
          </ac:spMkLst>
        </pc:spChg>
        <pc:spChg chg="mod">
          <ac:chgData name="JI HYUN NAM" userId="594f92cec8eedfaa" providerId="LiveId" clId="{D2D758B4-FF5A-41BF-AF1D-5B730343EA95}" dt="2019-04-03T10:35:35.400" v="34" actId="20577"/>
          <ac:spMkLst>
            <pc:docMk/>
            <pc:sldMk cId="3154000633" sldId="361"/>
            <ac:spMk id="6" creationId="{C83B0AF2-5C4D-47F6-988A-1801B4C9D013}"/>
          </ac:spMkLst>
        </pc:spChg>
        <pc:spChg chg="mod">
          <ac:chgData name="JI HYUN NAM" userId="594f92cec8eedfaa" providerId="LiveId" clId="{D2D758B4-FF5A-41BF-AF1D-5B730343EA95}" dt="2019-04-03T10:37:18.135" v="155" actId="14"/>
          <ac:spMkLst>
            <pc:docMk/>
            <pc:sldMk cId="3154000633" sldId="361"/>
            <ac:spMk id="7" creationId="{EE2F0A45-02EC-4ABA-B462-9921B1EF8A68}"/>
          </ac:spMkLst>
        </pc:spChg>
      </pc:sldChg>
      <pc:sldChg chg="addSp delSp modSp del">
        <pc:chgData name="JI HYUN NAM" userId="594f92cec8eedfaa" providerId="LiveId" clId="{D2D758B4-FF5A-41BF-AF1D-5B730343EA95}" dt="2019-04-03T12:12:34.907" v="2519" actId="2696"/>
        <pc:sldMkLst>
          <pc:docMk/>
          <pc:sldMk cId="1578821334" sldId="362"/>
        </pc:sldMkLst>
        <pc:spChg chg="del">
          <ac:chgData name="JI HYUN NAM" userId="594f92cec8eedfaa" providerId="LiveId" clId="{D2D758B4-FF5A-41BF-AF1D-5B730343EA95}" dt="2019-04-03T10:37:29.066" v="160" actId="478"/>
          <ac:spMkLst>
            <pc:docMk/>
            <pc:sldMk cId="1578821334" sldId="362"/>
            <ac:spMk id="2" creationId="{378711F4-4AF3-41EB-A8B4-5846BC0FCE0B}"/>
          </ac:spMkLst>
        </pc:spChg>
        <pc:spChg chg="mod">
          <ac:chgData name="JI HYUN NAM" userId="594f92cec8eedfaa" providerId="LiveId" clId="{D2D758B4-FF5A-41BF-AF1D-5B730343EA95}" dt="2019-04-03T11:32:55.644" v="915"/>
          <ac:spMkLst>
            <pc:docMk/>
            <pc:sldMk cId="1578821334" sldId="362"/>
            <ac:spMk id="6" creationId="{C83B0AF2-5C4D-47F6-988A-1801B4C9D013}"/>
          </ac:spMkLst>
        </pc:spChg>
        <pc:spChg chg="mod">
          <ac:chgData name="JI HYUN NAM" userId="594f92cec8eedfaa" providerId="LiveId" clId="{D2D758B4-FF5A-41BF-AF1D-5B730343EA95}" dt="2019-04-03T11:32:58.075" v="916"/>
          <ac:spMkLst>
            <pc:docMk/>
            <pc:sldMk cId="1578821334" sldId="362"/>
            <ac:spMk id="7" creationId="{EE2F0A45-02EC-4ABA-B462-9921B1EF8A68}"/>
          </ac:spMkLst>
        </pc:spChg>
        <pc:spChg chg="add del mod">
          <ac:chgData name="JI HYUN NAM" userId="594f92cec8eedfaa" providerId="LiveId" clId="{D2D758B4-FF5A-41BF-AF1D-5B730343EA95}" dt="2019-04-03T10:37:35.485" v="162"/>
          <ac:spMkLst>
            <pc:docMk/>
            <pc:sldMk cId="1578821334" sldId="362"/>
            <ac:spMk id="8" creationId="{C5DC8D20-107F-4D62-81E8-98892DFBF6A2}"/>
          </ac:spMkLst>
        </pc:spChg>
      </pc:sldChg>
      <pc:sldChg chg="del">
        <pc:chgData name="JI HYUN NAM" userId="594f92cec8eedfaa" providerId="LiveId" clId="{D2D758B4-FF5A-41BF-AF1D-5B730343EA95}" dt="2019-04-03T15:42:21.413" v="11936" actId="2696"/>
        <pc:sldMkLst>
          <pc:docMk/>
          <pc:sldMk cId="3991608316" sldId="370"/>
        </pc:sldMkLst>
      </pc:sldChg>
      <pc:sldChg chg="modSp">
        <pc:chgData name="JI HYUN NAM" userId="594f92cec8eedfaa" providerId="LiveId" clId="{D2D758B4-FF5A-41BF-AF1D-5B730343EA95}" dt="2019-04-03T15:38:36.849" v="11825" actId="20577"/>
        <pc:sldMkLst>
          <pc:docMk/>
          <pc:sldMk cId="3870421718" sldId="371"/>
        </pc:sldMkLst>
        <pc:spChg chg="mod">
          <ac:chgData name="JI HYUN NAM" userId="594f92cec8eedfaa" providerId="LiveId" clId="{D2D758B4-FF5A-41BF-AF1D-5B730343EA95}" dt="2019-04-03T15:38:36.849" v="11825" actId="20577"/>
          <ac:spMkLst>
            <pc:docMk/>
            <pc:sldMk cId="3870421718" sldId="371"/>
            <ac:spMk id="2" creationId="{A7EC4332-68CF-4A5B-A5F1-B167979EA3E6}"/>
          </ac:spMkLst>
        </pc:spChg>
        <pc:spChg chg="mod">
          <ac:chgData name="JI HYUN NAM" userId="594f92cec8eedfaa" providerId="LiveId" clId="{D2D758B4-FF5A-41BF-AF1D-5B730343EA95}" dt="2019-04-03T10:38:03.848" v="169" actId="113"/>
          <ac:spMkLst>
            <pc:docMk/>
            <pc:sldMk cId="3870421718" sldId="371"/>
            <ac:spMk id="3" creationId="{E90EA40C-18CB-4831-833A-5C715D9D835D}"/>
          </ac:spMkLst>
        </pc:spChg>
      </pc:sldChg>
      <pc:sldChg chg="addSp delSp modSp add modNotesTx">
        <pc:chgData name="JI HYUN NAM" userId="594f92cec8eedfaa" providerId="LiveId" clId="{D2D758B4-FF5A-41BF-AF1D-5B730343EA95}" dt="2019-04-03T15:00:42.333" v="8422" actId="20577"/>
        <pc:sldMkLst>
          <pc:docMk/>
          <pc:sldMk cId="201209404" sldId="372"/>
        </pc:sldMkLst>
        <pc:spChg chg="del mod">
          <ac:chgData name="JI HYUN NAM" userId="594f92cec8eedfaa" providerId="LiveId" clId="{D2D758B4-FF5A-41BF-AF1D-5B730343EA95}" dt="2019-04-03T10:37:06.965" v="150" actId="478"/>
          <ac:spMkLst>
            <pc:docMk/>
            <pc:sldMk cId="201209404" sldId="372"/>
            <ac:spMk id="2" creationId="{628B21B0-AC8A-4C52-9144-CBF3D01C3C5F}"/>
          </ac:spMkLst>
        </pc:spChg>
        <pc:spChg chg="mod">
          <ac:chgData name="JI HYUN NAM" userId="594f92cec8eedfaa" providerId="LiveId" clId="{D2D758B4-FF5A-41BF-AF1D-5B730343EA95}" dt="2019-04-03T14:18:48.046" v="5165" actId="20577"/>
          <ac:spMkLst>
            <pc:docMk/>
            <pc:sldMk cId="201209404" sldId="372"/>
            <ac:spMk id="6" creationId="{C83B0AF2-5C4D-47F6-988A-1801B4C9D013}"/>
          </ac:spMkLst>
        </pc:spChg>
        <pc:spChg chg="mod">
          <ac:chgData name="JI HYUN NAM" userId="594f92cec8eedfaa" providerId="LiveId" clId="{D2D758B4-FF5A-41BF-AF1D-5B730343EA95}" dt="2019-04-03T15:00:42.333" v="8422" actId="20577"/>
          <ac:spMkLst>
            <pc:docMk/>
            <pc:sldMk cId="201209404" sldId="372"/>
            <ac:spMk id="7" creationId="{EE2F0A45-02EC-4ABA-B462-9921B1EF8A68}"/>
          </ac:spMkLst>
        </pc:spChg>
        <pc:spChg chg="add del mod">
          <ac:chgData name="JI HYUN NAM" userId="594f92cec8eedfaa" providerId="LiveId" clId="{D2D758B4-FF5A-41BF-AF1D-5B730343EA95}" dt="2019-04-03T10:37:10.053" v="151"/>
          <ac:spMkLst>
            <pc:docMk/>
            <pc:sldMk cId="201209404" sldId="372"/>
            <ac:spMk id="8" creationId="{640C6F05-6D1E-4F2B-B1D7-CB7F0064B0A1}"/>
          </ac:spMkLst>
        </pc:spChg>
      </pc:sldChg>
      <pc:sldChg chg="addSp delSp modSp add">
        <pc:chgData name="JI HYUN NAM" userId="594f92cec8eedfaa" providerId="LiveId" clId="{D2D758B4-FF5A-41BF-AF1D-5B730343EA95}" dt="2019-04-03T15:23:08.442" v="10394" actId="20577"/>
        <pc:sldMkLst>
          <pc:docMk/>
          <pc:sldMk cId="1745798580" sldId="373"/>
        </pc:sldMkLst>
        <pc:spChg chg="mod">
          <ac:chgData name="JI HYUN NAM" userId="594f92cec8eedfaa" providerId="LiveId" clId="{D2D758B4-FF5A-41BF-AF1D-5B730343EA95}" dt="2019-04-03T15:23:08.442" v="10394" actId="20577"/>
          <ac:spMkLst>
            <pc:docMk/>
            <pc:sldMk cId="1745798580" sldId="373"/>
            <ac:spMk id="2" creationId="{378711F4-4AF3-41EB-A8B4-5846BC0FCE0B}"/>
          </ac:spMkLst>
        </pc:spChg>
        <pc:spChg chg="mod">
          <ac:chgData name="JI HYUN NAM" userId="594f92cec8eedfaa" providerId="LiveId" clId="{D2D758B4-FF5A-41BF-AF1D-5B730343EA95}" dt="2019-04-03T14:33:16.804" v="6518" actId="20577"/>
          <ac:spMkLst>
            <pc:docMk/>
            <pc:sldMk cId="1745798580" sldId="373"/>
            <ac:spMk id="6" creationId="{C83B0AF2-5C4D-47F6-988A-1801B4C9D013}"/>
          </ac:spMkLst>
        </pc:spChg>
        <pc:spChg chg="del">
          <ac:chgData name="JI HYUN NAM" userId="594f92cec8eedfaa" providerId="LiveId" clId="{D2D758B4-FF5A-41BF-AF1D-5B730343EA95}" dt="2019-04-03T10:37:41.974" v="164" actId="478"/>
          <ac:spMkLst>
            <pc:docMk/>
            <pc:sldMk cId="1745798580" sldId="373"/>
            <ac:spMk id="7" creationId="{EE2F0A45-02EC-4ABA-B462-9921B1EF8A68}"/>
          </ac:spMkLst>
        </pc:spChg>
        <pc:spChg chg="add del mod">
          <ac:chgData name="JI HYUN NAM" userId="594f92cec8eedfaa" providerId="LiveId" clId="{D2D758B4-FF5A-41BF-AF1D-5B730343EA95}" dt="2019-04-03T10:37:44.421" v="165"/>
          <ac:spMkLst>
            <pc:docMk/>
            <pc:sldMk cId="1745798580" sldId="373"/>
            <ac:spMk id="8" creationId="{43B4ECF5-F6A6-41DA-961F-17C67C1EFB95}"/>
          </ac:spMkLst>
        </pc:spChg>
      </pc:sldChg>
      <pc:sldChg chg="modSp add modNotesTx">
        <pc:chgData name="JI HYUN NAM" userId="594f92cec8eedfaa" providerId="LiveId" clId="{D2D758B4-FF5A-41BF-AF1D-5B730343EA95}" dt="2019-04-03T15:35:48.926" v="11765"/>
        <pc:sldMkLst>
          <pc:docMk/>
          <pc:sldMk cId="1400054589" sldId="374"/>
        </pc:sldMkLst>
        <pc:spChg chg="mod">
          <ac:chgData name="JI HYUN NAM" userId="594f92cec8eedfaa" providerId="LiveId" clId="{D2D758B4-FF5A-41BF-AF1D-5B730343EA95}" dt="2019-04-03T14:56:05.006" v="8338" actId="20577"/>
          <ac:spMkLst>
            <pc:docMk/>
            <pc:sldMk cId="1400054589" sldId="374"/>
            <ac:spMk id="6" creationId="{C83B0AF2-5C4D-47F6-988A-1801B4C9D013}"/>
          </ac:spMkLst>
        </pc:spChg>
        <pc:spChg chg="mod">
          <ac:chgData name="JI HYUN NAM" userId="594f92cec8eedfaa" providerId="LiveId" clId="{D2D758B4-FF5A-41BF-AF1D-5B730343EA95}" dt="2019-04-03T15:35:48.926" v="11765"/>
          <ac:spMkLst>
            <pc:docMk/>
            <pc:sldMk cId="1400054589" sldId="374"/>
            <ac:spMk id="7" creationId="{EE2F0A45-02EC-4ABA-B462-9921B1EF8A68}"/>
          </ac:spMkLst>
        </pc:spChg>
      </pc:sldChg>
      <pc:sldChg chg="modSp add">
        <pc:chgData name="JI HYUN NAM" userId="594f92cec8eedfaa" providerId="LiveId" clId="{D2D758B4-FF5A-41BF-AF1D-5B730343EA95}" dt="2019-04-03T15:44:43.299" v="12032" actId="15"/>
        <pc:sldMkLst>
          <pc:docMk/>
          <pc:sldMk cId="1931402388" sldId="375"/>
        </pc:sldMkLst>
        <pc:spChg chg="mod">
          <ac:chgData name="JI HYUN NAM" userId="594f92cec8eedfaa" providerId="LiveId" clId="{D2D758B4-FF5A-41BF-AF1D-5B730343EA95}" dt="2019-04-03T11:32:16.976" v="839" actId="20577"/>
          <ac:spMkLst>
            <pc:docMk/>
            <pc:sldMk cId="1931402388" sldId="375"/>
            <ac:spMk id="2" creationId="{7AA863C1-1DE4-4A0F-931D-C500A4BE0395}"/>
          </ac:spMkLst>
        </pc:spChg>
        <pc:spChg chg="mod">
          <ac:chgData name="JI HYUN NAM" userId="594f92cec8eedfaa" providerId="LiveId" clId="{D2D758B4-FF5A-41BF-AF1D-5B730343EA95}" dt="2019-04-03T15:44:43.299" v="12032" actId="15"/>
          <ac:spMkLst>
            <pc:docMk/>
            <pc:sldMk cId="1931402388" sldId="375"/>
            <ac:spMk id="3" creationId="{951B72C9-C4A1-4F67-B316-CA1A20D15D3C}"/>
          </ac:spMkLst>
        </pc:spChg>
      </pc:sldChg>
      <pc:sldChg chg="addSp delSp modSp add">
        <pc:chgData name="JI HYUN NAM" userId="594f92cec8eedfaa" providerId="LiveId" clId="{D2D758B4-FF5A-41BF-AF1D-5B730343EA95}" dt="2019-04-03T11:50:20.209" v="1187"/>
        <pc:sldMkLst>
          <pc:docMk/>
          <pc:sldMk cId="1972125726" sldId="376"/>
        </pc:sldMkLst>
        <pc:spChg chg="del">
          <ac:chgData name="JI HYUN NAM" userId="594f92cec8eedfaa" providerId="LiveId" clId="{D2D758B4-FF5A-41BF-AF1D-5B730343EA95}" dt="2019-04-03T11:50:09.511" v="1184"/>
          <ac:spMkLst>
            <pc:docMk/>
            <pc:sldMk cId="1972125726" sldId="376"/>
            <ac:spMk id="2" creationId="{8F2D4F2F-8850-4F2C-B658-68D845573DF5}"/>
          </ac:spMkLst>
        </pc:spChg>
        <pc:spChg chg="del">
          <ac:chgData name="JI HYUN NAM" userId="594f92cec8eedfaa" providerId="LiveId" clId="{D2D758B4-FF5A-41BF-AF1D-5B730343EA95}" dt="2019-04-03T11:50:09.511" v="1184"/>
          <ac:spMkLst>
            <pc:docMk/>
            <pc:sldMk cId="1972125726" sldId="376"/>
            <ac:spMk id="3" creationId="{9DD80A7E-05C8-4107-B70D-A8821CC29CF5}"/>
          </ac:spMkLst>
        </pc:spChg>
        <pc:spChg chg="add del mod">
          <ac:chgData name="JI HYUN NAM" userId="594f92cec8eedfaa" providerId="LiveId" clId="{D2D758B4-FF5A-41BF-AF1D-5B730343EA95}" dt="2019-04-03T11:50:14.046" v="1185"/>
          <ac:spMkLst>
            <pc:docMk/>
            <pc:sldMk cId="1972125726" sldId="376"/>
            <ac:spMk id="6" creationId="{6C07815A-91A9-4DD3-84CC-A269B511FDCA}"/>
          </ac:spMkLst>
        </pc:spChg>
        <pc:spChg chg="add del mod">
          <ac:chgData name="JI HYUN NAM" userId="594f92cec8eedfaa" providerId="LiveId" clId="{D2D758B4-FF5A-41BF-AF1D-5B730343EA95}" dt="2019-04-03T11:50:14.046" v="1185"/>
          <ac:spMkLst>
            <pc:docMk/>
            <pc:sldMk cId="1972125726" sldId="376"/>
            <ac:spMk id="7" creationId="{2807DA0A-ACFA-4FAA-B256-804AEF174B48}"/>
          </ac:spMkLst>
        </pc:spChg>
        <pc:spChg chg="add mod">
          <ac:chgData name="JI HYUN NAM" userId="594f92cec8eedfaa" providerId="LiveId" clId="{D2D758B4-FF5A-41BF-AF1D-5B730343EA95}" dt="2019-04-03T11:50:20.209" v="1187"/>
          <ac:spMkLst>
            <pc:docMk/>
            <pc:sldMk cId="1972125726" sldId="376"/>
            <ac:spMk id="8" creationId="{8F372CC3-CFD1-4737-AA63-BA01CE4105BD}"/>
          </ac:spMkLst>
        </pc:spChg>
        <pc:spChg chg="add mod">
          <ac:chgData name="JI HYUN NAM" userId="594f92cec8eedfaa" providerId="LiveId" clId="{D2D758B4-FF5A-41BF-AF1D-5B730343EA95}" dt="2019-04-03T11:50:14.046" v="1185"/>
          <ac:spMkLst>
            <pc:docMk/>
            <pc:sldMk cId="1972125726" sldId="376"/>
            <ac:spMk id="9" creationId="{3CE756CF-05D4-4E44-A1A7-ECECF6127F78}"/>
          </ac:spMkLst>
        </pc:spChg>
      </pc:sldChg>
      <pc:sldChg chg="modSp add">
        <pc:chgData name="JI HYUN NAM" userId="594f92cec8eedfaa" providerId="LiveId" clId="{D2D758B4-FF5A-41BF-AF1D-5B730343EA95}" dt="2019-04-03T14:45:01.766" v="7210" actId="20577"/>
        <pc:sldMkLst>
          <pc:docMk/>
          <pc:sldMk cId="542536345" sldId="377"/>
        </pc:sldMkLst>
        <pc:spChg chg="mod">
          <ac:chgData name="JI HYUN NAM" userId="594f92cec8eedfaa" providerId="LiveId" clId="{D2D758B4-FF5A-41BF-AF1D-5B730343EA95}" dt="2019-04-03T14:05:15.113" v="4294" actId="20577"/>
          <ac:spMkLst>
            <pc:docMk/>
            <pc:sldMk cId="542536345" sldId="377"/>
            <ac:spMk id="2" creationId="{C0F5E1D3-6351-49F6-8009-C326D31810CF}"/>
          </ac:spMkLst>
        </pc:spChg>
        <pc:spChg chg="mod">
          <ac:chgData name="JI HYUN NAM" userId="594f92cec8eedfaa" providerId="LiveId" clId="{D2D758B4-FF5A-41BF-AF1D-5B730343EA95}" dt="2019-04-03T14:45:01.766" v="7210" actId="20577"/>
          <ac:spMkLst>
            <pc:docMk/>
            <pc:sldMk cId="542536345" sldId="377"/>
            <ac:spMk id="3" creationId="{2B164C6B-B957-436A-A659-0F25D69D58D9}"/>
          </ac:spMkLst>
        </pc:spChg>
      </pc:sldChg>
      <pc:sldChg chg="addSp delSp modSp add">
        <pc:chgData name="JI HYUN NAM" userId="594f92cec8eedfaa" providerId="LiveId" clId="{D2D758B4-FF5A-41BF-AF1D-5B730343EA95}" dt="2019-04-03T12:06:54.974" v="2277"/>
        <pc:sldMkLst>
          <pc:docMk/>
          <pc:sldMk cId="2522523733" sldId="378"/>
        </pc:sldMkLst>
        <pc:spChg chg="del">
          <ac:chgData name="JI HYUN NAM" userId="594f92cec8eedfaa" providerId="LiveId" clId="{D2D758B4-FF5A-41BF-AF1D-5B730343EA95}" dt="2019-04-03T12:06:46.890" v="2239"/>
          <ac:spMkLst>
            <pc:docMk/>
            <pc:sldMk cId="2522523733" sldId="378"/>
            <ac:spMk id="2" creationId="{AB5DE12F-14D4-480F-A588-F1EF073D772C}"/>
          </ac:spMkLst>
        </pc:spChg>
        <pc:spChg chg="del">
          <ac:chgData name="JI HYUN NAM" userId="594f92cec8eedfaa" providerId="LiveId" clId="{D2D758B4-FF5A-41BF-AF1D-5B730343EA95}" dt="2019-04-03T12:06:46.890" v="2239"/>
          <ac:spMkLst>
            <pc:docMk/>
            <pc:sldMk cId="2522523733" sldId="378"/>
            <ac:spMk id="3" creationId="{0941837E-FA61-40FE-987B-BDAA843CE50D}"/>
          </ac:spMkLst>
        </pc:spChg>
        <pc:spChg chg="add mod">
          <ac:chgData name="JI HYUN NAM" userId="594f92cec8eedfaa" providerId="LiveId" clId="{D2D758B4-FF5A-41BF-AF1D-5B730343EA95}" dt="2019-04-03T12:06:54.974" v="2277"/>
          <ac:spMkLst>
            <pc:docMk/>
            <pc:sldMk cId="2522523733" sldId="378"/>
            <ac:spMk id="6" creationId="{BA6ABE87-C590-44AD-A904-992672D36935}"/>
          </ac:spMkLst>
        </pc:spChg>
        <pc:spChg chg="add mod">
          <ac:chgData name="JI HYUN NAM" userId="594f92cec8eedfaa" providerId="LiveId" clId="{D2D758B4-FF5A-41BF-AF1D-5B730343EA95}" dt="2019-04-03T12:06:46.890" v="2239"/>
          <ac:spMkLst>
            <pc:docMk/>
            <pc:sldMk cId="2522523733" sldId="378"/>
            <ac:spMk id="7" creationId="{A12DAD6F-714B-49DC-9579-5D4ED3F5CA1D}"/>
          </ac:spMkLst>
        </pc:spChg>
      </pc:sldChg>
      <pc:sldChg chg="addSp delSp modSp add">
        <pc:chgData name="JI HYUN NAM" userId="594f92cec8eedfaa" providerId="LiveId" clId="{D2D758B4-FF5A-41BF-AF1D-5B730343EA95}" dt="2019-04-03T12:07:10.641" v="2303" actId="20577"/>
        <pc:sldMkLst>
          <pc:docMk/>
          <pc:sldMk cId="3335590832" sldId="379"/>
        </pc:sldMkLst>
        <pc:spChg chg="del">
          <ac:chgData name="JI HYUN NAM" userId="594f92cec8eedfaa" providerId="LiveId" clId="{D2D758B4-FF5A-41BF-AF1D-5B730343EA95}" dt="2019-04-03T12:07:03.041" v="2279"/>
          <ac:spMkLst>
            <pc:docMk/>
            <pc:sldMk cId="3335590832" sldId="379"/>
            <ac:spMk id="2" creationId="{6B075D72-CA7E-4E0C-BE90-7B165D4AB5B6}"/>
          </ac:spMkLst>
        </pc:spChg>
        <pc:spChg chg="del">
          <ac:chgData name="JI HYUN NAM" userId="594f92cec8eedfaa" providerId="LiveId" clId="{D2D758B4-FF5A-41BF-AF1D-5B730343EA95}" dt="2019-04-03T12:07:03.041" v="2279"/>
          <ac:spMkLst>
            <pc:docMk/>
            <pc:sldMk cId="3335590832" sldId="379"/>
            <ac:spMk id="3" creationId="{CFE86F11-FD96-488F-992D-F08D57F21606}"/>
          </ac:spMkLst>
        </pc:spChg>
        <pc:spChg chg="add mod">
          <ac:chgData name="JI HYUN NAM" userId="594f92cec8eedfaa" providerId="LiveId" clId="{D2D758B4-FF5A-41BF-AF1D-5B730343EA95}" dt="2019-04-03T12:07:10.641" v="2303" actId="20577"/>
          <ac:spMkLst>
            <pc:docMk/>
            <pc:sldMk cId="3335590832" sldId="379"/>
            <ac:spMk id="6" creationId="{55D918AA-01F9-4915-91C5-854DAE4533F3}"/>
          </ac:spMkLst>
        </pc:spChg>
        <pc:spChg chg="add mod">
          <ac:chgData name="JI HYUN NAM" userId="594f92cec8eedfaa" providerId="LiveId" clId="{D2D758B4-FF5A-41BF-AF1D-5B730343EA95}" dt="2019-04-03T12:07:03.041" v="2279"/>
          <ac:spMkLst>
            <pc:docMk/>
            <pc:sldMk cId="3335590832" sldId="379"/>
            <ac:spMk id="7" creationId="{CEDF1D83-FFA7-46B8-90FA-BE4DA0BC1175}"/>
          </ac:spMkLst>
        </pc:spChg>
      </pc:sldChg>
      <pc:sldChg chg="modSp add">
        <pc:chgData name="JI HYUN NAM" userId="594f92cec8eedfaa" providerId="LiveId" clId="{D2D758B4-FF5A-41BF-AF1D-5B730343EA95}" dt="2019-04-03T15:15:58.293" v="9628" actId="15"/>
        <pc:sldMkLst>
          <pc:docMk/>
          <pc:sldMk cId="79252253" sldId="380"/>
        </pc:sldMkLst>
        <pc:spChg chg="mod">
          <ac:chgData name="JI HYUN NAM" userId="594f92cec8eedfaa" providerId="LiveId" clId="{D2D758B4-FF5A-41BF-AF1D-5B730343EA95}" dt="2019-04-03T12:47:30.040" v="2963"/>
          <ac:spMkLst>
            <pc:docMk/>
            <pc:sldMk cId="79252253" sldId="380"/>
            <ac:spMk id="2" creationId="{69A23EE8-03A4-44CD-AE2F-F9A0B969BA2D}"/>
          </ac:spMkLst>
        </pc:spChg>
        <pc:spChg chg="mod">
          <ac:chgData name="JI HYUN NAM" userId="594f92cec8eedfaa" providerId="LiveId" clId="{D2D758B4-FF5A-41BF-AF1D-5B730343EA95}" dt="2019-04-03T15:15:58.293" v="9628" actId="15"/>
          <ac:spMkLst>
            <pc:docMk/>
            <pc:sldMk cId="79252253" sldId="380"/>
            <ac:spMk id="3" creationId="{E6C01BE2-9B74-44BD-ABAA-DC8BEF896D73}"/>
          </ac:spMkLst>
        </pc:spChg>
      </pc:sldChg>
      <pc:sldChg chg="modSp add">
        <pc:chgData name="JI HYUN NAM" userId="594f92cec8eedfaa" providerId="LiveId" clId="{D2D758B4-FF5A-41BF-AF1D-5B730343EA95}" dt="2019-04-03T15:37:28.662" v="11792" actId="20577"/>
        <pc:sldMkLst>
          <pc:docMk/>
          <pc:sldMk cId="1708974515" sldId="381"/>
        </pc:sldMkLst>
        <pc:spChg chg="mod">
          <ac:chgData name="JI HYUN NAM" userId="594f92cec8eedfaa" providerId="LiveId" clId="{D2D758B4-FF5A-41BF-AF1D-5B730343EA95}" dt="2019-04-03T15:17:57.572" v="9913" actId="20577"/>
          <ac:spMkLst>
            <pc:docMk/>
            <pc:sldMk cId="1708974515" sldId="381"/>
            <ac:spMk id="2" creationId="{F4B77550-3702-4069-8DE7-671797B86FD8}"/>
          </ac:spMkLst>
        </pc:spChg>
        <pc:spChg chg="mod">
          <ac:chgData name="JI HYUN NAM" userId="594f92cec8eedfaa" providerId="LiveId" clId="{D2D758B4-FF5A-41BF-AF1D-5B730343EA95}" dt="2019-04-03T15:37:28.662" v="11792" actId="20577"/>
          <ac:spMkLst>
            <pc:docMk/>
            <pc:sldMk cId="1708974515" sldId="381"/>
            <ac:spMk id="3" creationId="{8330A918-BDF6-43AE-9284-A49943995F70}"/>
          </ac:spMkLst>
        </pc:spChg>
      </pc:sldChg>
      <pc:sldChg chg="modSp add">
        <pc:chgData name="JI HYUN NAM" userId="594f92cec8eedfaa" providerId="LiveId" clId="{D2D758B4-FF5A-41BF-AF1D-5B730343EA95}" dt="2019-04-03T12:11:41.584" v="2477"/>
        <pc:sldMkLst>
          <pc:docMk/>
          <pc:sldMk cId="3715010298" sldId="382"/>
        </pc:sldMkLst>
        <pc:spChg chg="mod">
          <ac:chgData name="JI HYUN NAM" userId="594f92cec8eedfaa" providerId="LiveId" clId="{D2D758B4-FF5A-41BF-AF1D-5B730343EA95}" dt="2019-04-03T12:11:41.584" v="2477"/>
          <ac:spMkLst>
            <pc:docMk/>
            <pc:sldMk cId="3715010298" sldId="382"/>
            <ac:spMk id="2" creationId="{B60DAEC8-10EC-4972-99E8-13D40E9D3788}"/>
          </ac:spMkLst>
        </pc:spChg>
      </pc:sldChg>
      <pc:sldChg chg="modSp add">
        <pc:chgData name="JI HYUN NAM" userId="594f92cec8eedfaa" providerId="LiveId" clId="{D2D758B4-FF5A-41BF-AF1D-5B730343EA95}" dt="2019-04-03T12:47:26.463" v="2962"/>
        <pc:sldMkLst>
          <pc:docMk/>
          <pc:sldMk cId="1692480612" sldId="383"/>
        </pc:sldMkLst>
        <pc:spChg chg="mod">
          <ac:chgData name="JI HYUN NAM" userId="594f92cec8eedfaa" providerId="LiveId" clId="{D2D758B4-FF5A-41BF-AF1D-5B730343EA95}" dt="2019-04-03T12:47:26.463" v="2962"/>
          <ac:spMkLst>
            <pc:docMk/>
            <pc:sldMk cId="1692480612" sldId="383"/>
            <ac:spMk id="2" creationId="{5E1C7F50-A7FC-4CFD-9140-D08E57FD1AD7}"/>
          </ac:spMkLst>
        </pc:spChg>
        <pc:spChg chg="mod">
          <ac:chgData name="JI HYUN NAM" userId="594f92cec8eedfaa" providerId="LiveId" clId="{D2D758B4-FF5A-41BF-AF1D-5B730343EA95}" dt="2019-04-03T12:12:26.060" v="2518" actId="20577"/>
          <ac:spMkLst>
            <pc:docMk/>
            <pc:sldMk cId="1692480612" sldId="383"/>
            <ac:spMk id="3" creationId="{FE820EAE-E316-47B6-A328-FC399B5523A6}"/>
          </ac:spMkLst>
        </pc:spChg>
      </pc:sldChg>
      <pc:sldChg chg="modSp add">
        <pc:chgData name="JI HYUN NAM" userId="594f92cec8eedfaa" providerId="LiveId" clId="{D2D758B4-FF5A-41BF-AF1D-5B730343EA95}" dt="2019-04-03T12:47:39.074" v="2964"/>
        <pc:sldMkLst>
          <pc:docMk/>
          <pc:sldMk cId="103042588" sldId="384"/>
        </pc:sldMkLst>
        <pc:spChg chg="mod">
          <ac:chgData name="JI HYUN NAM" userId="594f92cec8eedfaa" providerId="LiveId" clId="{D2D758B4-FF5A-41BF-AF1D-5B730343EA95}" dt="2019-04-03T12:47:39.074" v="2964"/>
          <ac:spMkLst>
            <pc:docMk/>
            <pc:sldMk cId="103042588" sldId="384"/>
            <ac:spMk id="2" creationId="{4736FD82-0746-4E43-80D6-F76416FFC9D8}"/>
          </ac:spMkLst>
        </pc:spChg>
        <pc:spChg chg="mod">
          <ac:chgData name="JI HYUN NAM" userId="594f92cec8eedfaa" providerId="LiveId" clId="{D2D758B4-FF5A-41BF-AF1D-5B730343EA95}" dt="2019-04-03T12:12:17.702" v="2516" actId="20577"/>
          <ac:spMkLst>
            <pc:docMk/>
            <pc:sldMk cId="103042588" sldId="384"/>
            <ac:spMk id="3" creationId="{BCBBCF17-D15C-4070-81D1-DBE2CEE27E17}"/>
          </ac:spMkLst>
        </pc:spChg>
      </pc:sldChg>
      <pc:sldChg chg="modSp add ord modTransition">
        <pc:chgData name="JI HYUN NAM" userId="594f92cec8eedfaa" providerId="LiveId" clId="{D2D758B4-FF5A-41BF-AF1D-5B730343EA95}" dt="2019-04-03T14:20:41.320" v="5240"/>
        <pc:sldMkLst>
          <pc:docMk/>
          <pc:sldMk cId="3948182294" sldId="385"/>
        </pc:sldMkLst>
        <pc:spChg chg="mod">
          <ac:chgData name="JI HYUN NAM" userId="594f92cec8eedfaa" providerId="LiveId" clId="{D2D758B4-FF5A-41BF-AF1D-5B730343EA95}" dt="2019-04-03T14:18:38.248" v="5162" actId="20577"/>
          <ac:spMkLst>
            <pc:docMk/>
            <pc:sldMk cId="3948182294" sldId="385"/>
            <ac:spMk id="2" creationId="{AFCCB755-AEE4-4D91-94B5-4D7AD150B285}"/>
          </ac:spMkLst>
        </pc:spChg>
        <pc:spChg chg="mod">
          <ac:chgData name="JI HYUN NAM" userId="594f92cec8eedfaa" providerId="LiveId" clId="{D2D758B4-FF5A-41BF-AF1D-5B730343EA95}" dt="2019-04-03T14:20:34.077" v="5239" actId="20577"/>
          <ac:spMkLst>
            <pc:docMk/>
            <pc:sldMk cId="3948182294" sldId="385"/>
            <ac:spMk id="3" creationId="{7AE8D378-107C-40C5-9AD9-EA54001C94E8}"/>
          </ac:spMkLst>
        </pc:spChg>
      </pc:sldChg>
      <pc:sldChg chg="add del">
        <pc:chgData name="JI HYUN NAM" userId="594f92cec8eedfaa" providerId="LiveId" clId="{D2D758B4-FF5A-41BF-AF1D-5B730343EA95}" dt="2019-04-03T12:13:38.666" v="2521"/>
        <pc:sldMkLst>
          <pc:docMk/>
          <pc:sldMk cId="4078954583" sldId="385"/>
        </pc:sldMkLst>
      </pc:sldChg>
      <pc:sldChg chg="add del">
        <pc:chgData name="JI HYUN NAM" userId="594f92cec8eedfaa" providerId="LiveId" clId="{D2D758B4-FF5A-41BF-AF1D-5B730343EA95}" dt="2019-04-03T12:13:38.666" v="2521"/>
        <pc:sldMkLst>
          <pc:docMk/>
          <pc:sldMk cId="659356412" sldId="386"/>
        </pc:sldMkLst>
      </pc:sldChg>
      <pc:sldChg chg="modSp add">
        <pc:chgData name="JI HYUN NAM" userId="594f92cec8eedfaa" providerId="LiveId" clId="{D2D758B4-FF5A-41BF-AF1D-5B730343EA95}" dt="2019-04-03T14:56:01.073" v="8335" actId="20577"/>
        <pc:sldMkLst>
          <pc:docMk/>
          <pc:sldMk cId="1222148302" sldId="386"/>
        </pc:sldMkLst>
        <pc:spChg chg="mod">
          <ac:chgData name="JI HYUN NAM" userId="594f92cec8eedfaa" providerId="LiveId" clId="{D2D758B4-FF5A-41BF-AF1D-5B730343EA95}" dt="2019-04-03T14:56:01.073" v="8335" actId="20577"/>
          <ac:spMkLst>
            <pc:docMk/>
            <pc:sldMk cId="1222148302" sldId="386"/>
            <ac:spMk id="2" creationId="{F073D4A4-F11B-4BC0-85F9-E6602027697E}"/>
          </ac:spMkLst>
        </pc:spChg>
        <pc:spChg chg="mod">
          <ac:chgData name="JI HYUN NAM" userId="594f92cec8eedfaa" providerId="LiveId" clId="{D2D758B4-FF5A-41BF-AF1D-5B730343EA95}" dt="2019-04-03T14:55:49.411" v="8332" actId="6549"/>
          <ac:spMkLst>
            <pc:docMk/>
            <pc:sldMk cId="1222148302" sldId="386"/>
            <ac:spMk id="3" creationId="{90215DD2-D28D-4D09-A1E9-DA110B97647D}"/>
          </ac:spMkLst>
        </pc:spChg>
      </pc:sldChg>
      <pc:sldChg chg="modSp add">
        <pc:chgData name="JI HYUN NAM" userId="594f92cec8eedfaa" providerId="LiveId" clId="{D2D758B4-FF5A-41BF-AF1D-5B730343EA95}" dt="2019-04-03T14:18:29.068" v="5161"/>
        <pc:sldMkLst>
          <pc:docMk/>
          <pc:sldMk cId="3607966517" sldId="387"/>
        </pc:sldMkLst>
        <pc:spChg chg="mod">
          <ac:chgData name="JI HYUN NAM" userId="594f92cec8eedfaa" providerId="LiveId" clId="{D2D758B4-FF5A-41BF-AF1D-5B730343EA95}" dt="2019-04-03T14:05:21.110" v="4296" actId="20577"/>
          <ac:spMkLst>
            <pc:docMk/>
            <pc:sldMk cId="3607966517" sldId="387"/>
            <ac:spMk id="2" creationId="{C0F5E1D3-6351-49F6-8009-C326D31810CF}"/>
          </ac:spMkLst>
        </pc:spChg>
        <pc:spChg chg="mod">
          <ac:chgData name="JI HYUN NAM" userId="594f92cec8eedfaa" providerId="LiveId" clId="{D2D758B4-FF5A-41BF-AF1D-5B730343EA95}" dt="2019-04-03T14:18:29.068" v="5161"/>
          <ac:spMkLst>
            <pc:docMk/>
            <pc:sldMk cId="3607966517" sldId="387"/>
            <ac:spMk id="3" creationId="{2B164C6B-B957-436A-A659-0F25D69D58D9}"/>
          </ac:spMkLst>
        </pc:spChg>
      </pc:sldChg>
      <pc:sldChg chg="add del">
        <pc:chgData name="JI HYUN NAM" userId="594f92cec8eedfaa" providerId="LiveId" clId="{D2D758B4-FF5A-41BF-AF1D-5B730343EA95}" dt="2019-04-03T12:13:38.666" v="2521"/>
        <pc:sldMkLst>
          <pc:docMk/>
          <pc:sldMk cId="4268765035" sldId="387"/>
        </pc:sldMkLst>
      </pc:sldChg>
      <pc:sldChg chg="add del">
        <pc:chgData name="JI HYUN NAM" userId="594f92cec8eedfaa" providerId="LiveId" clId="{D2D758B4-FF5A-41BF-AF1D-5B730343EA95}" dt="2019-04-03T12:13:38.666" v="2521"/>
        <pc:sldMkLst>
          <pc:docMk/>
          <pc:sldMk cId="2071222996" sldId="388"/>
        </pc:sldMkLst>
      </pc:sldChg>
      <pc:sldChg chg="modSp add">
        <pc:chgData name="JI HYUN NAM" userId="594f92cec8eedfaa" providerId="LiveId" clId="{D2D758B4-FF5A-41BF-AF1D-5B730343EA95}" dt="2019-04-03T14:38:54.889" v="6756" actId="20577"/>
        <pc:sldMkLst>
          <pc:docMk/>
          <pc:sldMk cId="2971059145" sldId="388"/>
        </pc:sldMkLst>
        <pc:spChg chg="mod">
          <ac:chgData name="JI HYUN NAM" userId="594f92cec8eedfaa" providerId="LiveId" clId="{D2D758B4-FF5A-41BF-AF1D-5B730343EA95}" dt="2019-04-03T14:38:54.889" v="6756" actId="20577"/>
          <ac:spMkLst>
            <pc:docMk/>
            <pc:sldMk cId="2971059145" sldId="388"/>
            <ac:spMk id="2" creationId="{378711F4-4AF3-41EB-A8B4-5846BC0FCE0B}"/>
          </ac:spMkLst>
        </pc:spChg>
        <pc:spChg chg="mod">
          <ac:chgData name="JI HYUN NAM" userId="594f92cec8eedfaa" providerId="LiveId" clId="{D2D758B4-FF5A-41BF-AF1D-5B730343EA95}" dt="2019-04-03T14:33:21.853" v="6520" actId="20577"/>
          <ac:spMkLst>
            <pc:docMk/>
            <pc:sldMk cId="2971059145" sldId="388"/>
            <ac:spMk id="6" creationId="{C83B0AF2-5C4D-47F6-988A-1801B4C9D013}"/>
          </ac:spMkLst>
        </pc:spChg>
      </pc:sldChg>
      <pc:sldChg chg="modSp add">
        <pc:chgData name="JI HYUN NAM" userId="594f92cec8eedfaa" providerId="LiveId" clId="{D2D758B4-FF5A-41BF-AF1D-5B730343EA95}" dt="2019-04-03T15:19:05.527" v="10129"/>
        <pc:sldMkLst>
          <pc:docMk/>
          <pc:sldMk cId="864917159" sldId="389"/>
        </pc:sldMkLst>
        <pc:spChg chg="mod">
          <ac:chgData name="JI HYUN NAM" userId="594f92cec8eedfaa" providerId="LiveId" clId="{D2D758B4-FF5A-41BF-AF1D-5B730343EA95}" dt="2019-04-03T15:18:01.900" v="9915" actId="20577"/>
          <ac:spMkLst>
            <pc:docMk/>
            <pc:sldMk cId="864917159" sldId="389"/>
            <ac:spMk id="2" creationId="{F4B77550-3702-4069-8DE7-671797B86FD8}"/>
          </ac:spMkLst>
        </pc:spChg>
        <pc:spChg chg="mod">
          <ac:chgData name="JI HYUN NAM" userId="594f92cec8eedfaa" providerId="LiveId" clId="{D2D758B4-FF5A-41BF-AF1D-5B730343EA95}" dt="2019-04-03T15:19:05.527" v="10129"/>
          <ac:spMkLst>
            <pc:docMk/>
            <pc:sldMk cId="864917159" sldId="389"/>
            <ac:spMk id="3" creationId="{8330A918-BDF6-43AE-9284-A49943995F70}"/>
          </ac:spMkLst>
        </pc:spChg>
      </pc:sldChg>
      <pc:sldChg chg="add del">
        <pc:chgData name="JI HYUN NAM" userId="594f92cec8eedfaa" providerId="LiveId" clId="{D2D758B4-FF5A-41BF-AF1D-5B730343EA95}" dt="2019-04-03T12:13:38.666" v="2521"/>
        <pc:sldMkLst>
          <pc:docMk/>
          <pc:sldMk cId="1140554890" sldId="389"/>
        </pc:sldMkLst>
      </pc:sldChg>
      <pc:sldChg chg="modSp add">
        <pc:chgData name="JI HYUN NAM" userId="594f92cec8eedfaa" providerId="LiveId" clId="{D2D758B4-FF5A-41BF-AF1D-5B730343EA95}" dt="2019-04-03T15:36:20.477" v="11769" actId="20577"/>
        <pc:sldMkLst>
          <pc:docMk/>
          <pc:sldMk cId="1406626863" sldId="390"/>
        </pc:sldMkLst>
        <pc:spChg chg="mod">
          <ac:chgData name="JI HYUN NAM" userId="594f92cec8eedfaa" providerId="LiveId" clId="{D2D758B4-FF5A-41BF-AF1D-5B730343EA95}" dt="2019-04-03T15:32:33.573" v="11389" actId="20577"/>
          <ac:spMkLst>
            <pc:docMk/>
            <pc:sldMk cId="1406626863" sldId="390"/>
            <ac:spMk id="6" creationId="{C83B0AF2-5C4D-47F6-988A-1801B4C9D013}"/>
          </ac:spMkLst>
        </pc:spChg>
        <pc:spChg chg="mod">
          <ac:chgData name="JI HYUN NAM" userId="594f92cec8eedfaa" providerId="LiveId" clId="{D2D758B4-FF5A-41BF-AF1D-5B730343EA95}" dt="2019-04-03T15:36:20.477" v="11769" actId="20577"/>
          <ac:spMkLst>
            <pc:docMk/>
            <pc:sldMk cId="1406626863" sldId="390"/>
            <ac:spMk id="7" creationId="{EE2F0A45-02EC-4ABA-B462-9921B1EF8A68}"/>
          </ac:spMkLst>
        </pc:spChg>
      </pc:sldChg>
      <pc:sldChg chg="add del">
        <pc:chgData name="JI HYUN NAM" userId="594f92cec8eedfaa" providerId="LiveId" clId="{D2D758B4-FF5A-41BF-AF1D-5B730343EA95}" dt="2019-04-03T12:13:38.666" v="2521"/>
        <pc:sldMkLst>
          <pc:docMk/>
          <pc:sldMk cId="2121854175" sldId="390"/>
        </pc:sldMkLst>
      </pc:sldChg>
      <pc:sldChg chg="add del">
        <pc:chgData name="JI HYUN NAM" userId="594f92cec8eedfaa" providerId="LiveId" clId="{D2D758B4-FF5A-41BF-AF1D-5B730343EA95}" dt="2019-04-03T12:13:38.666" v="2521"/>
        <pc:sldMkLst>
          <pc:docMk/>
          <pc:sldMk cId="1155074315" sldId="391"/>
        </pc:sldMkLst>
      </pc:sldChg>
      <pc:sldChg chg="addSp delSp modSp add">
        <pc:chgData name="JI HYUN NAM" userId="594f92cec8eedfaa" providerId="LiveId" clId="{D2D758B4-FF5A-41BF-AF1D-5B730343EA95}" dt="2019-04-03T15:38:19.404" v="11807" actId="20577"/>
        <pc:sldMkLst>
          <pc:docMk/>
          <pc:sldMk cId="4184506575" sldId="391"/>
        </pc:sldMkLst>
        <pc:spChg chg="del">
          <ac:chgData name="JI HYUN NAM" userId="594f92cec8eedfaa" providerId="LiveId" clId="{D2D758B4-FF5A-41BF-AF1D-5B730343EA95}" dt="2019-04-03T15:38:15.177" v="11794"/>
          <ac:spMkLst>
            <pc:docMk/>
            <pc:sldMk cId="4184506575" sldId="391"/>
            <ac:spMk id="2" creationId="{55C03132-9AD9-4051-857F-5C4FC43AB545}"/>
          </ac:spMkLst>
        </pc:spChg>
        <pc:spChg chg="del">
          <ac:chgData name="JI HYUN NAM" userId="594f92cec8eedfaa" providerId="LiveId" clId="{D2D758B4-FF5A-41BF-AF1D-5B730343EA95}" dt="2019-04-03T15:38:15.177" v="11794"/>
          <ac:spMkLst>
            <pc:docMk/>
            <pc:sldMk cId="4184506575" sldId="391"/>
            <ac:spMk id="3" creationId="{D4F53625-B0DC-4D5C-8A84-DA5F19C6FBBF}"/>
          </ac:spMkLst>
        </pc:spChg>
        <pc:spChg chg="add mod">
          <ac:chgData name="JI HYUN NAM" userId="594f92cec8eedfaa" providerId="LiveId" clId="{D2D758B4-FF5A-41BF-AF1D-5B730343EA95}" dt="2019-04-03T15:38:19.404" v="11807" actId="20577"/>
          <ac:spMkLst>
            <pc:docMk/>
            <pc:sldMk cId="4184506575" sldId="391"/>
            <ac:spMk id="6" creationId="{398DC632-8369-4761-8CEB-CCEE67F245B5}"/>
          </ac:spMkLst>
        </pc:spChg>
        <pc:spChg chg="add mod">
          <ac:chgData name="JI HYUN NAM" userId="594f92cec8eedfaa" providerId="LiveId" clId="{D2D758B4-FF5A-41BF-AF1D-5B730343EA95}" dt="2019-04-03T15:38:15.177" v="11794"/>
          <ac:spMkLst>
            <pc:docMk/>
            <pc:sldMk cId="4184506575" sldId="391"/>
            <ac:spMk id="7" creationId="{760433D8-CA7C-4FDD-80EC-AB5546469154}"/>
          </ac:spMkLst>
        </pc:spChg>
      </pc:sldChg>
      <pc:sldChg chg="add del">
        <pc:chgData name="JI HYUN NAM" userId="594f92cec8eedfaa" providerId="LiveId" clId="{D2D758B4-FF5A-41BF-AF1D-5B730343EA95}" dt="2019-04-03T12:13:38.666" v="2521"/>
        <pc:sldMkLst>
          <pc:docMk/>
          <pc:sldMk cId="3070184652" sldId="392"/>
        </pc:sldMkLst>
      </pc:sldChg>
      <pc:sldChg chg="add del">
        <pc:chgData name="JI HYUN NAM" userId="594f92cec8eedfaa" providerId="LiveId" clId="{D2D758B4-FF5A-41BF-AF1D-5B730343EA95}" dt="2019-04-03T12:13:38.666" v="2521"/>
        <pc:sldMkLst>
          <pc:docMk/>
          <pc:sldMk cId="2322711281" sldId="393"/>
        </pc:sldMkLst>
      </pc:sldChg>
      <pc:sldChg chg="add del">
        <pc:chgData name="JI HYUN NAM" userId="594f92cec8eedfaa" providerId="LiveId" clId="{D2D758B4-FF5A-41BF-AF1D-5B730343EA95}" dt="2019-04-03T12:13:38.666" v="2521"/>
        <pc:sldMkLst>
          <pc:docMk/>
          <pc:sldMk cId="2134827029" sldId="394"/>
        </pc:sldMkLst>
      </pc:sldChg>
      <pc:sldChg chg="add del">
        <pc:chgData name="JI HYUN NAM" userId="594f92cec8eedfaa" providerId="LiveId" clId="{D2D758B4-FF5A-41BF-AF1D-5B730343EA95}" dt="2019-04-03T12:13:38.666" v="2521"/>
        <pc:sldMkLst>
          <pc:docMk/>
          <pc:sldMk cId="695870709" sldId="395"/>
        </pc:sldMkLst>
      </pc:sldChg>
      <pc:sldChg chg="add del">
        <pc:chgData name="JI HYUN NAM" userId="594f92cec8eedfaa" providerId="LiveId" clId="{D2D758B4-FF5A-41BF-AF1D-5B730343EA95}" dt="2019-04-03T12:13:38.666" v="2521"/>
        <pc:sldMkLst>
          <pc:docMk/>
          <pc:sldMk cId="3244320589" sldId="396"/>
        </pc:sldMkLst>
      </pc:sldChg>
      <pc:sldChg chg="add del">
        <pc:chgData name="JI HYUN NAM" userId="594f92cec8eedfaa" providerId="LiveId" clId="{D2D758B4-FF5A-41BF-AF1D-5B730343EA95}" dt="2019-04-03T12:13:38.666" v="2521"/>
        <pc:sldMkLst>
          <pc:docMk/>
          <pc:sldMk cId="167869738" sldId="397"/>
        </pc:sldMkLst>
      </pc:sldChg>
      <pc:sldChg chg="add del">
        <pc:chgData name="JI HYUN NAM" userId="594f92cec8eedfaa" providerId="LiveId" clId="{D2D758B4-FF5A-41BF-AF1D-5B730343EA95}" dt="2019-04-03T12:13:38.666" v="2521"/>
        <pc:sldMkLst>
          <pc:docMk/>
          <pc:sldMk cId="762406131" sldId="398"/>
        </pc:sldMkLst>
      </pc:sldChg>
      <pc:sldChg chg="add del">
        <pc:chgData name="JI HYUN NAM" userId="594f92cec8eedfaa" providerId="LiveId" clId="{D2D758B4-FF5A-41BF-AF1D-5B730343EA95}" dt="2019-04-03T12:13:38.666" v="2521"/>
        <pc:sldMkLst>
          <pc:docMk/>
          <pc:sldMk cId="3282298047" sldId="399"/>
        </pc:sldMkLst>
      </pc:sldChg>
      <pc:sldChg chg="add del">
        <pc:chgData name="JI HYUN NAM" userId="594f92cec8eedfaa" providerId="LiveId" clId="{D2D758B4-FF5A-41BF-AF1D-5B730343EA95}" dt="2019-04-03T12:13:38.666" v="2521"/>
        <pc:sldMkLst>
          <pc:docMk/>
          <pc:sldMk cId="3651709682" sldId="400"/>
        </pc:sldMkLst>
      </pc:sldChg>
      <pc:sldChg chg="add del">
        <pc:chgData name="JI HYUN NAM" userId="594f92cec8eedfaa" providerId="LiveId" clId="{D2D758B4-FF5A-41BF-AF1D-5B730343EA95}" dt="2019-04-03T12:13:38.666" v="2521"/>
        <pc:sldMkLst>
          <pc:docMk/>
          <pc:sldMk cId="3277583571" sldId="401"/>
        </pc:sldMkLst>
      </pc:sldChg>
      <pc:sldChg chg="add del">
        <pc:chgData name="JI HYUN NAM" userId="594f92cec8eedfaa" providerId="LiveId" clId="{D2D758B4-FF5A-41BF-AF1D-5B730343EA95}" dt="2019-04-03T12:13:38.666" v="2521"/>
        <pc:sldMkLst>
          <pc:docMk/>
          <pc:sldMk cId="1432457204" sldId="402"/>
        </pc:sldMkLst>
      </pc:sldChg>
    </pc:docChg>
  </pc:docChgLst>
  <pc:docChgLst>
    <pc:chgData name="박상현" userId="d8b036c0-74e4-4ca3-96d1-70a88405c5ee" providerId="ADAL" clId="{B92CB2C3-04AB-4D7A-BDBB-2E17E29F7C32}"/>
    <pc:docChg chg="undo custSel addSld delSld modSld sldOrd">
      <pc:chgData name="박상현" userId="d8b036c0-74e4-4ca3-96d1-70a88405c5ee" providerId="ADAL" clId="{B92CB2C3-04AB-4D7A-BDBB-2E17E29F7C32}" dt="2022-06-17T07:49:29.112" v="4373" actId="20577"/>
      <pc:docMkLst>
        <pc:docMk/>
      </pc:docMkLst>
      <pc:sldChg chg="modSp mod">
        <pc:chgData name="박상현" userId="d8b036c0-74e4-4ca3-96d1-70a88405c5ee" providerId="ADAL" clId="{B92CB2C3-04AB-4D7A-BDBB-2E17E29F7C32}" dt="2022-06-17T05:40:13.984" v="2307" actId="20577"/>
        <pc:sldMkLst>
          <pc:docMk/>
          <pc:sldMk cId="341779842" sldId="356"/>
        </pc:sldMkLst>
        <pc:spChg chg="mod">
          <ac:chgData name="박상현" userId="d8b036c0-74e4-4ca3-96d1-70a88405c5ee" providerId="ADAL" clId="{B92CB2C3-04AB-4D7A-BDBB-2E17E29F7C32}" dt="2022-06-17T05:40:13.984" v="2307" actId="20577"/>
          <ac:spMkLst>
            <pc:docMk/>
            <pc:sldMk cId="341779842" sldId="356"/>
            <ac:spMk id="2" creationId="{00000000-0000-0000-0000-000000000000}"/>
          </ac:spMkLst>
        </pc:spChg>
      </pc:sldChg>
      <pc:sldChg chg="addSp delSp modSp mod ord">
        <pc:chgData name="박상현" userId="d8b036c0-74e4-4ca3-96d1-70a88405c5ee" providerId="ADAL" clId="{B92CB2C3-04AB-4D7A-BDBB-2E17E29F7C32}" dt="2022-06-17T06:07:29.105" v="2369" actId="20577"/>
        <pc:sldMkLst>
          <pc:docMk/>
          <pc:sldMk cId="3154000633" sldId="361"/>
        </pc:sldMkLst>
        <pc:spChg chg="del mod">
          <ac:chgData name="박상현" userId="d8b036c0-74e4-4ca3-96d1-70a88405c5ee" providerId="ADAL" clId="{B92CB2C3-04AB-4D7A-BDBB-2E17E29F7C32}" dt="2022-06-16T02:56:04.346" v="1984"/>
          <ac:spMkLst>
            <pc:docMk/>
            <pc:sldMk cId="3154000633" sldId="361"/>
            <ac:spMk id="2" creationId="{5FA9683B-3C50-4B03-A317-35114F300973}"/>
          </ac:spMkLst>
        </pc:spChg>
        <pc:spChg chg="mod">
          <ac:chgData name="박상현" userId="d8b036c0-74e4-4ca3-96d1-70a88405c5ee" providerId="ADAL" clId="{B92CB2C3-04AB-4D7A-BDBB-2E17E29F7C32}" dt="2022-06-15T05:42:14.887" v="535"/>
          <ac:spMkLst>
            <pc:docMk/>
            <pc:sldMk cId="3154000633" sldId="361"/>
            <ac:spMk id="6" creationId="{C83B0AF2-5C4D-47F6-988A-1801B4C9D013}"/>
          </ac:spMkLst>
        </pc:spChg>
        <pc:spChg chg="mod">
          <ac:chgData name="박상현" userId="d8b036c0-74e4-4ca3-96d1-70a88405c5ee" providerId="ADAL" clId="{B92CB2C3-04AB-4D7A-BDBB-2E17E29F7C32}" dt="2022-06-17T06:07:29.105" v="2369" actId="20577"/>
          <ac:spMkLst>
            <pc:docMk/>
            <pc:sldMk cId="3154000633" sldId="361"/>
            <ac:spMk id="7" creationId="{EE2F0A45-02EC-4ABA-B462-9921B1EF8A68}"/>
          </ac:spMkLst>
        </pc:spChg>
        <pc:picChg chg="add mod">
          <ac:chgData name="박상현" userId="d8b036c0-74e4-4ca3-96d1-70a88405c5ee" providerId="ADAL" clId="{B92CB2C3-04AB-4D7A-BDBB-2E17E29F7C32}" dt="2022-06-16T02:56:06.249" v="1985" actId="27614"/>
          <ac:picMkLst>
            <pc:docMk/>
            <pc:sldMk cId="3154000633" sldId="361"/>
            <ac:picMk id="8" creationId="{A7A1D4F9-7072-EB16-761A-E933195BA774}"/>
          </ac:picMkLst>
        </pc:picChg>
      </pc:sldChg>
      <pc:sldChg chg="ord">
        <pc:chgData name="박상현" userId="d8b036c0-74e4-4ca3-96d1-70a88405c5ee" providerId="ADAL" clId="{B92CB2C3-04AB-4D7A-BDBB-2E17E29F7C32}" dt="2022-06-16T02:35:44.759" v="1707"/>
        <pc:sldMkLst>
          <pc:docMk/>
          <pc:sldMk cId="201209404" sldId="372"/>
        </pc:sldMkLst>
      </pc:sldChg>
      <pc:sldChg chg="modSp mod">
        <pc:chgData name="박상현" userId="d8b036c0-74e4-4ca3-96d1-70a88405c5ee" providerId="ADAL" clId="{B92CB2C3-04AB-4D7A-BDBB-2E17E29F7C32}" dt="2022-06-17T06:06:47.979" v="2312" actId="20577"/>
        <pc:sldMkLst>
          <pc:docMk/>
          <pc:sldMk cId="861836926" sldId="392"/>
        </pc:sldMkLst>
        <pc:spChg chg="mod">
          <ac:chgData name="박상현" userId="d8b036c0-74e4-4ca3-96d1-70a88405c5ee" providerId="ADAL" clId="{B92CB2C3-04AB-4D7A-BDBB-2E17E29F7C32}" dt="2022-06-17T06:06:47.979" v="2312" actId="20577"/>
          <ac:spMkLst>
            <pc:docMk/>
            <pc:sldMk cId="861836926" sldId="392"/>
            <ac:spMk id="3" creationId="{FE861123-293E-4410-B64D-C9E0FF4068BD}"/>
          </ac:spMkLst>
        </pc:spChg>
      </pc:sldChg>
      <pc:sldChg chg="del">
        <pc:chgData name="박상현" userId="d8b036c0-74e4-4ca3-96d1-70a88405c5ee" providerId="ADAL" clId="{B92CB2C3-04AB-4D7A-BDBB-2E17E29F7C32}" dt="2022-06-16T02:19:52.100" v="915" actId="47"/>
        <pc:sldMkLst>
          <pc:docMk/>
          <pc:sldMk cId="3739280004" sldId="394"/>
        </pc:sldMkLst>
      </pc:sldChg>
      <pc:sldChg chg="modSp mod">
        <pc:chgData name="박상현" userId="d8b036c0-74e4-4ca3-96d1-70a88405c5ee" providerId="ADAL" clId="{B92CB2C3-04AB-4D7A-BDBB-2E17E29F7C32}" dt="2022-06-17T07:48:50.026" v="4245" actId="20577"/>
        <pc:sldMkLst>
          <pc:docMk/>
          <pc:sldMk cId="2273016628" sldId="395"/>
        </pc:sldMkLst>
        <pc:spChg chg="mod">
          <ac:chgData name="박상현" userId="d8b036c0-74e4-4ca3-96d1-70a88405c5ee" providerId="ADAL" clId="{B92CB2C3-04AB-4D7A-BDBB-2E17E29F7C32}" dt="2022-06-17T07:48:50.026" v="4245" actId="20577"/>
          <ac:spMkLst>
            <pc:docMk/>
            <pc:sldMk cId="2273016628" sldId="395"/>
            <ac:spMk id="3" creationId="{FE861123-293E-4410-B64D-C9E0FF4068BD}"/>
          </ac:spMkLst>
        </pc:spChg>
      </pc:sldChg>
      <pc:sldChg chg="addSp delSp modSp new mod modNotesTx">
        <pc:chgData name="박상현" userId="d8b036c0-74e4-4ca3-96d1-70a88405c5ee" providerId="ADAL" clId="{B92CB2C3-04AB-4D7A-BDBB-2E17E29F7C32}" dt="2022-06-17T07:06:58.709" v="2594" actId="20577"/>
        <pc:sldMkLst>
          <pc:docMk/>
          <pc:sldMk cId="184925617" sldId="401"/>
        </pc:sldMkLst>
        <pc:spChg chg="mod">
          <ac:chgData name="박상현" userId="d8b036c0-74e4-4ca3-96d1-70a88405c5ee" providerId="ADAL" clId="{B92CB2C3-04AB-4D7A-BDBB-2E17E29F7C32}" dt="2022-06-16T02:45:57.267" v="1743" actId="20577"/>
          <ac:spMkLst>
            <pc:docMk/>
            <pc:sldMk cId="184925617" sldId="401"/>
            <ac:spMk id="2" creationId="{10EA8301-4B45-5A49-E627-BAE28EFE87C7}"/>
          </ac:spMkLst>
        </pc:spChg>
        <pc:spChg chg="del mod">
          <ac:chgData name="박상현" userId="d8b036c0-74e4-4ca3-96d1-70a88405c5ee" providerId="ADAL" clId="{B92CB2C3-04AB-4D7A-BDBB-2E17E29F7C32}" dt="2022-06-15T05:32:09.011" v="4" actId="22"/>
          <ac:spMkLst>
            <pc:docMk/>
            <pc:sldMk cId="184925617" sldId="401"/>
            <ac:spMk id="3" creationId="{3ED28EDF-E0C0-DE7A-38A7-31957D1653C2}"/>
          </ac:spMkLst>
        </pc:spChg>
        <pc:spChg chg="mod">
          <ac:chgData name="박상현" userId="d8b036c0-74e4-4ca3-96d1-70a88405c5ee" providerId="ADAL" clId="{B92CB2C3-04AB-4D7A-BDBB-2E17E29F7C32}" dt="2022-06-17T06:09:53.659" v="2406" actId="20577"/>
          <ac:spMkLst>
            <pc:docMk/>
            <pc:sldMk cId="184925617" sldId="401"/>
            <ac:spMk id="4" creationId="{2DC23DD7-E7C3-F28B-3BE3-682D2BDE67C1}"/>
          </ac:spMkLst>
        </pc:spChg>
        <pc:picChg chg="add mod">
          <ac:chgData name="박상현" userId="d8b036c0-74e4-4ca3-96d1-70a88405c5ee" providerId="ADAL" clId="{B92CB2C3-04AB-4D7A-BDBB-2E17E29F7C32}" dt="2022-06-16T02:52:12.003" v="1944" actId="1076"/>
          <ac:picMkLst>
            <pc:docMk/>
            <pc:sldMk cId="184925617" sldId="401"/>
            <ac:picMk id="7" creationId="{6AABC584-810A-BCAC-84C0-9AD4CFBE08D2}"/>
          </ac:picMkLst>
        </pc:picChg>
        <pc:picChg chg="add mod ord">
          <ac:chgData name="박상현" userId="d8b036c0-74e4-4ca3-96d1-70a88405c5ee" providerId="ADAL" clId="{B92CB2C3-04AB-4D7A-BDBB-2E17E29F7C32}" dt="2022-06-15T05:32:09.011" v="4" actId="22"/>
          <ac:picMkLst>
            <pc:docMk/>
            <pc:sldMk cId="184925617" sldId="401"/>
            <ac:picMk id="8" creationId="{EFB2CEFD-760F-F515-F2AF-644EF8FA5F42}"/>
          </ac:picMkLst>
        </pc:picChg>
      </pc:sldChg>
      <pc:sldChg chg="addSp modSp new mod">
        <pc:chgData name="박상현" userId="d8b036c0-74e4-4ca3-96d1-70a88405c5ee" providerId="ADAL" clId="{B92CB2C3-04AB-4D7A-BDBB-2E17E29F7C32}" dt="2022-06-17T07:47:13.130" v="3944"/>
        <pc:sldMkLst>
          <pc:docMk/>
          <pc:sldMk cId="1620638725" sldId="402"/>
        </pc:sldMkLst>
        <pc:spChg chg="mod">
          <ac:chgData name="박상현" userId="d8b036c0-74e4-4ca3-96d1-70a88405c5ee" providerId="ADAL" clId="{B92CB2C3-04AB-4D7A-BDBB-2E17E29F7C32}" dt="2022-06-16T02:53:53.266" v="1983" actId="20577"/>
          <ac:spMkLst>
            <pc:docMk/>
            <pc:sldMk cId="1620638725" sldId="402"/>
            <ac:spMk id="2" creationId="{88DEA8F9-C244-3514-18E5-B5978FAABBED}"/>
          </ac:spMkLst>
        </pc:spChg>
        <pc:spChg chg="mod">
          <ac:chgData name="박상현" userId="d8b036c0-74e4-4ca3-96d1-70a88405c5ee" providerId="ADAL" clId="{B92CB2C3-04AB-4D7A-BDBB-2E17E29F7C32}" dt="2022-06-15T08:12:09.738" v="732" actId="20577"/>
          <ac:spMkLst>
            <pc:docMk/>
            <pc:sldMk cId="1620638725" sldId="402"/>
            <ac:spMk id="3" creationId="{22818184-06D5-B237-2CA2-4CDCF591CCE6}"/>
          </ac:spMkLst>
        </pc:spChg>
        <pc:spChg chg="mod">
          <ac:chgData name="박상현" userId="d8b036c0-74e4-4ca3-96d1-70a88405c5ee" providerId="ADAL" clId="{B92CB2C3-04AB-4D7A-BDBB-2E17E29F7C32}" dt="2022-06-17T07:47:13.130" v="3944"/>
          <ac:spMkLst>
            <pc:docMk/>
            <pc:sldMk cId="1620638725" sldId="402"/>
            <ac:spMk id="4" creationId="{5110D46E-D81E-8348-D818-BBC4FAAE9B5D}"/>
          </ac:spMkLst>
        </pc:spChg>
        <pc:spChg chg="add mod">
          <ac:chgData name="박상현" userId="d8b036c0-74e4-4ca3-96d1-70a88405c5ee" providerId="ADAL" clId="{B92CB2C3-04AB-4D7A-BDBB-2E17E29F7C32}" dt="2022-06-16T02:26:08.310" v="1705" actId="1076"/>
          <ac:spMkLst>
            <pc:docMk/>
            <pc:sldMk cId="1620638725" sldId="402"/>
            <ac:spMk id="8" creationId="{94DB3A03-3DA4-5383-6E04-F1C22731BBD5}"/>
          </ac:spMkLst>
        </pc:spChg>
      </pc:sldChg>
      <pc:sldChg chg="addSp delSp modSp add mod">
        <pc:chgData name="박상현" userId="d8b036c0-74e4-4ca3-96d1-70a88405c5ee" providerId="ADAL" clId="{B92CB2C3-04AB-4D7A-BDBB-2E17E29F7C32}" dt="2022-06-16T02:45:49.946" v="1741" actId="20577"/>
        <pc:sldMkLst>
          <pc:docMk/>
          <pc:sldMk cId="3412693788" sldId="403"/>
        </pc:sldMkLst>
        <pc:spChg chg="mod">
          <ac:chgData name="박상현" userId="d8b036c0-74e4-4ca3-96d1-70a88405c5ee" providerId="ADAL" clId="{B92CB2C3-04AB-4D7A-BDBB-2E17E29F7C32}" dt="2022-06-16T02:45:49.946" v="1741" actId="20577"/>
          <ac:spMkLst>
            <pc:docMk/>
            <pc:sldMk cId="3412693788" sldId="403"/>
            <ac:spMk id="6" creationId="{C83B0AF2-5C4D-47F6-988A-1801B4C9D013}"/>
          </ac:spMkLst>
        </pc:spChg>
        <pc:spChg chg="add mod">
          <ac:chgData name="박상현" userId="d8b036c0-74e4-4ca3-96d1-70a88405c5ee" providerId="ADAL" clId="{B92CB2C3-04AB-4D7A-BDBB-2E17E29F7C32}" dt="2022-06-16T02:23:12.684" v="1644" actId="478"/>
          <ac:spMkLst>
            <pc:docMk/>
            <pc:sldMk cId="3412693788" sldId="403"/>
            <ac:spMk id="7" creationId="{B97250E8-5A72-F427-86D9-BBDD5A36D029}"/>
          </ac:spMkLst>
        </pc:spChg>
        <pc:picChg chg="del">
          <ac:chgData name="박상현" userId="d8b036c0-74e4-4ca3-96d1-70a88405c5ee" providerId="ADAL" clId="{B92CB2C3-04AB-4D7A-BDBB-2E17E29F7C32}" dt="2022-06-16T02:23:12.684" v="1644" actId="478"/>
          <ac:picMkLst>
            <pc:docMk/>
            <pc:sldMk cId="3412693788" sldId="403"/>
            <ac:picMk id="3" creationId="{EEF821C7-3C55-9F1B-96D2-85B0BC78440C}"/>
          </ac:picMkLst>
        </pc:picChg>
      </pc:sldChg>
      <pc:sldChg chg="modSp new mod">
        <pc:chgData name="박상현" userId="d8b036c0-74e4-4ca3-96d1-70a88405c5ee" providerId="ADAL" clId="{B92CB2C3-04AB-4D7A-BDBB-2E17E29F7C32}" dt="2022-06-16T02:23:52.014" v="1678"/>
        <pc:sldMkLst>
          <pc:docMk/>
          <pc:sldMk cId="282400824" sldId="404"/>
        </pc:sldMkLst>
        <pc:spChg chg="mod">
          <ac:chgData name="박상현" userId="d8b036c0-74e4-4ca3-96d1-70a88405c5ee" providerId="ADAL" clId="{B92CB2C3-04AB-4D7A-BDBB-2E17E29F7C32}" dt="2022-06-16T02:23:52.014" v="1678"/>
          <ac:spMkLst>
            <pc:docMk/>
            <pc:sldMk cId="282400824" sldId="404"/>
            <ac:spMk id="2" creationId="{B93003B9-1CEF-8C61-8A13-C316EEBE4646}"/>
          </ac:spMkLst>
        </pc:spChg>
      </pc:sldChg>
      <pc:sldChg chg="modSp add mod">
        <pc:chgData name="박상현" userId="d8b036c0-74e4-4ca3-96d1-70a88405c5ee" providerId="ADAL" clId="{B92CB2C3-04AB-4D7A-BDBB-2E17E29F7C32}" dt="2022-06-16T03:01:31.282" v="2274"/>
        <pc:sldMkLst>
          <pc:docMk/>
          <pc:sldMk cId="2318839884" sldId="405"/>
        </pc:sldMkLst>
        <pc:spChg chg="mod">
          <ac:chgData name="박상현" userId="d8b036c0-74e4-4ca3-96d1-70a88405c5ee" providerId="ADAL" clId="{B92CB2C3-04AB-4D7A-BDBB-2E17E29F7C32}" dt="2022-06-16T03:01:31.282" v="2274"/>
          <ac:spMkLst>
            <pc:docMk/>
            <pc:sldMk cId="2318839884" sldId="405"/>
            <ac:spMk id="8" creationId="{68A20C75-3A68-41E6-B3B2-1F0993CC19CF}"/>
          </ac:spMkLst>
        </pc:spChg>
      </pc:sldChg>
      <pc:sldChg chg="addSp delSp modSp new mod">
        <pc:chgData name="박상현" userId="d8b036c0-74e4-4ca3-96d1-70a88405c5ee" providerId="ADAL" clId="{B92CB2C3-04AB-4D7A-BDBB-2E17E29F7C32}" dt="2022-06-16T03:01:48.198" v="2297" actId="20577"/>
        <pc:sldMkLst>
          <pc:docMk/>
          <pc:sldMk cId="1121225477" sldId="406"/>
        </pc:sldMkLst>
        <pc:spChg chg="mod">
          <ac:chgData name="박상현" userId="d8b036c0-74e4-4ca3-96d1-70a88405c5ee" providerId="ADAL" clId="{B92CB2C3-04AB-4D7A-BDBB-2E17E29F7C32}" dt="2022-06-16T03:01:07.158" v="2269"/>
          <ac:spMkLst>
            <pc:docMk/>
            <pc:sldMk cId="1121225477" sldId="406"/>
            <ac:spMk id="2" creationId="{0B7D96E9-605A-4E46-2377-2B569A10BEAC}"/>
          </ac:spMkLst>
        </pc:spChg>
        <pc:spChg chg="mod">
          <ac:chgData name="박상현" userId="d8b036c0-74e4-4ca3-96d1-70a88405c5ee" providerId="ADAL" clId="{B92CB2C3-04AB-4D7A-BDBB-2E17E29F7C32}" dt="2022-06-16T03:01:48.198" v="2297" actId="20577"/>
          <ac:spMkLst>
            <pc:docMk/>
            <pc:sldMk cId="1121225477" sldId="406"/>
            <ac:spMk id="3" creationId="{5B2472D7-3FB5-0620-2683-E58EB6364A00}"/>
          </ac:spMkLst>
        </pc:spChg>
        <pc:spChg chg="del mod">
          <ac:chgData name="박상현" userId="d8b036c0-74e4-4ca3-96d1-70a88405c5ee" providerId="ADAL" clId="{B92CB2C3-04AB-4D7A-BDBB-2E17E29F7C32}" dt="2022-06-16T03:01:36.994" v="2275"/>
          <ac:spMkLst>
            <pc:docMk/>
            <pc:sldMk cId="1121225477" sldId="406"/>
            <ac:spMk id="4" creationId="{2A63CA3D-BCA4-2D97-7641-02099AD16973}"/>
          </ac:spMkLst>
        </pc:spChg>
        <pc:spChg chg="add mod">
          <ac:chgData name="박상현" userId="d8b036c0-74e4-4ca3-96d1-70a88405c5ee" providerId="ADAL" clId="{B92CB2C3-04AB-4D7A-BDBB-2E17E29F7C32}" dt="2022-06-16T03:01:37.128" v="2277" actId="27636"/>
          <ac:spMkLst>
            <pc:docMk/>
            <pc:sldMk cId="1121225477" sldId="406"/>
            <ac:spMk id="7" creationId="{78B01823-4D23-E16A-B569-8BF11255DEFD}"/>
          </ac:spMkLst>
        </pc:spChg>
      </pc:sldChg>
      <pc:sldChg chg="addSp modSp mod modNotesTx">
        <pc:chgData name="박상현" userId="d8b036c0-74e4-4ca3-96d1-70a88405c5ee" providerId="ADAL" clId="{B92CB2C3-04AB-4D7A-BDBB-2E17E29F7C32}" dt="2022-06-17T07:41:06.601" v="2812" actId="14100"/>
        <pc:sldMkLst>
          <pc:docMk/>
          <pc:sldMk cId="2968639456" sldId="408"/>
        </pc:sldMkLst>
        <pc:picChg chg="add mod modCrop">
          <ac:chgData name="박상현" userId="d8b036c0-74e4-4ca3-96d1-70a88405c5ee" providerId="ADAL" clId="{B92CB2C3-04AB-4D7A-BDBB-2E17E29F7C32}" dt="2022-06-17T07:41:06.601" v="2812" actId="14100"/>
          <ac:picMkLst>
            <pc:docMk/>
            <pc:sldMk cId="2968639456" sldId="408"/>
            <ac:picMk id="7" creationId="{45FD55E6-73A7-944F-D238-4AA0F3FDD97C}"/>
          </ac:picMkLst>
        </pc:picChg>
        <pc:picChg chg="mod">
          <ac:chgData name="박상현" userId="d8b036c0-74e4-4ca3-96d1-70a88405c5ee" providerId="ADAL" clId="{B92CB2C3-04AB-4D7A-BDBB-2E17E29F7C32}" dt="2022-06-17T07:02:21.805" v="2445" actId="1076"/>
          <ac:picMkLst>
            <pc:docMk/>
            <pc:sldMk cId="2968639456" sldId="408"/>
            <ac:picMk id="12" creationId="{59CFD6B6-6D06-6579-1E7E-6C7E7F3076BE}"/>
          </ac:picMkLst>
        </pc:picChg>
      </pc:sldChg>
      <pc:sldChg chg="modSp mod">
        <pc:chgData name="박상현" userId="d8b036c0-74e4-4ca3-96d1-70a88405c5ee" providerId="ADAL" clId="{B92CB2C3-04AB-4D7A-BDBB-2E17E29F7C32}" dt="2022-06-17T07:07:18.133" v="2595" actId="404"/>
        <pc:sldMkLst>
          <pc:docMk/>
          <pc:sldMk cId="84685657" sldId="409"/>
        </pc:sldMkLst>
        <pc:spChg chg="mod">
          <ac:chgData name="박상현" userId="d8b036c0-74e4-4ca3-96d1-70a88405c5ee" providerId="ADAL" clId="{B92CB2C3-04AB-4D7A-BDBB-2E17E29F7C32}" dt="2022-06-17T07:07:18.133" v="2595" actId="404"/>
          <ac:spMkLst>
            <pc:docMk/>
            <pc:sldMk cId="84685657" sldId="409"/>
            <ac:spMk id="3" creationId="{22818184-06D5-B237-2CA2-4CDCF591CCE6}"/>
          </ac:spMkLst>
        </pc:spChg>
      </pc:sldChg>
      <pc:sldChg chg="new del">
        <pc:chgData name="박상현" userId="d8b036c0-74e4-4ca3-96d1-70a88405c5ee" providerId="ADAL" clId="{B92CB2C3-04AB-4D7A-BDBB-2E17E29F7C32}" dt="2022-06-17T07:04:45.383" v="2526" actId="47"/>
        <pc:sldMkLst>
          <pc:docMk/>
          <pc:sldMk cId="1656016421" sldId="410"/>
        </pc:sldMkLst>
      </pc:sldChg>
      <pc:sldChg chg="addSp delSp modSp add mod ord modNotesTx">
        <pc:chgData name="박상현" userId="d8b036c0-74e4-4ca3-96d1-70a88405c5ee" providerId="ADAL" clId="{B92CB2C3-04AB-4D7A-BDBB-2E17E29F7C32}" dt="2022-06-17T07:49:29.112" v="4373" actId="20577"/>
        <pc:sldMkLst>
          <pc:docMk/>
          <pc:sldMk cId="2719261616" sldId="411"/>
        </pc:sldMkLst>
        <pc:spChg chg="add mod">
          <ac:chgData name="박상현" userId="d8b036c0-74e4-4ca3-96d1-70a88405c5ee" providerId="ADAL" clId="{B92CB2C3-04AB-4D7A-BDBB-2E17E29F7C32}" dt="2022-06-17T07:49:29.112" v="4373" actId="20577"/>
          <ac:spMkLst>
            <pc:docMk/>
            <pc:sldMk cId="2719261616" sldId="411"/>
            <ac:spMk id="3" creationId="{455B3342-FB5B-598A-3FA4-7CA7EDD55F58}"/>
          </ac:spMkLst>
        </pc:spChg>
        <pc:spChg chg="mod">
          <ac:chgData name="박상현" userId="d8b036c0-74e4-4ca3-96d1-70a88405c5ee" providerId="ADAL" clId="{B92CB2C3-04AB-4D7A-BDBB-2E17E29F7C32}" dt="2022-06-17T07:23:54.836" v="2643" actId="20577"/>
          <ac:spMkLst>
            <pc:docMk/>
            <pc:sldMk cId="2719261616" sldId="411"/>
            <ac:spMk id="6" creationId="{C83B0AF2-5C4D-47F6-988A-1801B4C9D013}"/>
          </ac:spMkLst>
        </pc:spChg>
        <pc:spChg chg="add del mod">
          <ac:chgData name="박상현" userId="d8b036c0-74e4-4ca3-96d1-70a88405c5ee" providerId="ADAL" clId="{B92CB2C3-04AB-4D7A-BDBB-2E17E29F7C32}" dt="2022-06-17T07:06:04.585" v="2543" actId="22"/>
          <ac:spMkLst>
            <pc:docMk/>
            <pc:sldMk cId="2719261616" sldId="411"/>
            <ac:spMk id="8" creationId="{1EDC46BB-3666-BF33-C6F3-E45EA1A80DCC}"/>
          </ac:spMkLst>
        </pc:spChg>
        <pc:spChg chg="add del mod">
          <ac:chgData name="박상현" userId="d8b036c0-74e4-4ca3-96d1-70a88405c5ee" providerId="ADAL" clId="{B92CB2C3-04AB-4D7A-BDBB-2E17E29F7C32}" dt="2022-06-17T07:26:24.447" v="2739" actId="478"/>
          <ac:spMkLst>
            <pc:docMk/>
            <pc:sldMk cId="2719261616" sldId="411"/>
            <ac:spMk id="15" creationId="{0F692C80-2411-4809-4013-563783A0B748}"/>
          </ac:spMkLst>
        </pc:spChg>
        <pc:spChg chg="add mod">
          <ac:chgData name="박상현" userId="d8b036c0-74e4-4ca3-96d1-70a88405c5ee" providerId="ADAL" clId="{B92CB2C3-04AB-4D7A-BDBB-2E17E29F7C32}" dt="2022-06-17T07:41:15.804" v="2813" actId="478"/>
          <ac:spMkLst>
            <pc:docMk/>
            <pc:sldMk cId="2719261616" sldId="411"/>
            <ac:spMk id="22" creationId="{23D06907-C8B1-549D-2D80-C939B022543B}"/>
          </ac:spMkLst>
        </pc:spChg>
        <pc:picChg chg="add del">
          <ac:chgData name="박상현" userId="d8b036c0-74e4-4ca3-96d1-70a88405c5ee" providerId="ADAL" clId="{B92CB2C3-04AB-4D7A-BDBB-2E17E29F7C32}" dt="2022-06-17T07:06:03.810" v="2542" actId="22"/>
          <ac:picMkLst>
            <pc:docMk/>
            <pc:sldMk cId="2719261616" sldId="411"/>
            <ac:picMk id="10" creationId="{DC9D1115-5C76-AA63-4922-161631E5EE7A}"/>
          </ac:picMkLst>
        </pc:picChg>
        <pc:picChg chg="del">
          <ac:chgData name="박상현" userId="d8b036c0-74e4-4ca3-96d1-70a88405c5ee" providerId="ADAL" clId="{B92CB2C3-04AB-4D7A-BDBB-2E17E29F7C32}" dt="2022-06-17T07:06:02.326" v="2540" actId="478"/>
          <ac:picMkLst>
            <pc:docMk/>
            <pc:sldMk cId="2719261616" sldId="411"/>
            <ac:picMk id="12" creationId="{59CFD6B6-6D06-6579-1E7E-6C7E7F3076BE}"/>
          </ac:picMkLst>
        </pc:picChg>
        <pc:picChg chg="add del mod ord">
          <ac:chgData name="박상현" userId="d8b036c0-74e4-4ca3-96d1-70a88405c5ee" providerId="ADAL" clId="{B92CB2C3-04AB-4D7A-BDBB-2E17E29F7C32}" dt="2022-06-17T07:41:15.804" v="2813" actId="478"/>
          <ac:picMkLst>
            <pc:docMk/>
            <pc:sldMk cId="2719261616" sldId="411"/>
            <ac:picMk id="13" creationId="{D84ABF6B-E273-8101-538B-F3B8D366A2D3}"/>
          </ac:picMkLst>
        </pc:picChg>
        <pc:picChg chg="add mod">
          <ac:chgData name="박상현" userId="d8b036c0-74e4-4ca3-96d1-70a88405c5ee" providerId="ADAL" clId="{B92CB2C3-04AB-4D7A-BDBB-2E17E29F7C32}" dt="2022-06-17T07:41:19.413" v="2814" actId="1076"/>
          <ac:picMkLst>
            <pc:docMk/>
            <pc:sldMk cId="2719261616" sldId="411"/>
            <ac:picMk id="17" creationId="{26B5D090-33C5-B050-277D-0D84C305FF66}"/>
          </ac:picMkLst>
        </pc:picChg>
        <pc:picChg chg="del">
          <ac:chgData name="박상현" userId="d8b036c0-74e4-4ca3-96d1-70a88405c5ee" providerId="ADAL" clId="{B92CB2C3-04AB-4D7A-BDBB-2E17E29F7C32}" dt="2022-06-17T07:04:51.339" v="2529" actId="478"/>
          <ac:picMkLst>
            <pc:docMk/>
            <pc:sldMk cId="2719261616" sldId="411"/>
            <ac:picMk id="18" creationId="{A5DD3113-0A86-8E2D-53E7-8325A37AA643}"/>
          </ac:picMkLst>
        </pc:picChg>
        <pc:picChg chg="add mod">
          <ac:chgData name="박상현" userId="d8b036c0-74e4-4ca3-96d1-70a88405c5ee" providerId="ADAL" clId="{B92CB2C3-04AB-4D7A-BDBB-2E17E29F7C32}" dt="2022-06-17T07:40:37.829" v="2805" actId="1076"/>
          <ac:picMkLst>
            <pc:docMk/>
            <pc:sldMk cId="2719261616" sldId="411"/>
            <ac:picMk id="20" creationId="{D8ECA429-2B80-0232-6CD9-FBA64FBF3EE0}"/>
          </ac:picMkLst>
        </pc:picChg>
      </pc:sldChg>
    </pc:docChg>
  </pc:docChgLst>
  <pc:docChgLst>
    <pc:chgData name="박상현" userId="d8b036c0-74e4-4ca3-96d1-70a88405c5ee" providerId="ADAL" clId="{B1888DA3-DFBE-40B4-AAFD-FEF8201D2EF4}"/>
    <pc:docChg chg="undo custSel addSld delSld modSld sldOrd">
      <pc:chgData name="박상현" userId="d8b036c0-74e4-4ca3-96d1-70a88405c5ee" providerId="ADAL" clId="{B1888DA3-DFBE-40B4-AAFD-FEF8201D2EF4}" dt="2022-06-17T05:07:51.034" v="6211" actId="20577"/>
      <pc:docMkLst>
        <pc:docMk/>
      </pc:docMkLst>
      <pc:sldChg chg="modSp mod">
        <pc:chgData name="박상현" userId="d8b036c0-74e4-4ca3-96d1-70a88405c5ee" providerId="ADAL" clId="{B1888DA3-DFBE-40B4-AAFD-FEF8201D2EF4}" dt="2022-06-17T01:27:26.938" v="2947" actId="20577"/>
        <pc:sldMkLst>
          <pc:docMk/>
          <pc:sldMk cId="341779842" sldId="356"/>
        </pc:sldMkLst>
        <pc:spChg chg="mod">
          <ac:chgData name="박상현" userId="d8b036c0-74e4-4ca3-96d1-70a88405c5ee" providerId="ADAL" clId="{B1888DA3-DFBE-40B4-AAFD-FEF8201D2EF4}" dt="2022-06-14T01:21:43.311" v="113" actId="20577"/>
          <ac:spMkLst>
            <pc:docMk/>
            <pc:sldMk cId="341779842" sldId="356"/>
            <ac:spMk id="2" creationId="{00000000-0000-0000-0000-000000000000}"/>
          </ac:spMkLst>
        </pc:spChg>
        <pc:spChg chg="mod">
          <ac:chgData name="박상현" userId="d8b036c0-74e4-4ca3-96d1-70a88405c5ee" providerId="ADAL" clId="{B1888DA3-DFBE-40B4-AAFD-FEF8201D2EF4}" dt="2022-06-17T01:27:26.938" v="2947" actId="20577"/>
          <ac:spMkLst>
            <pc:docMk/>
            <pc:sldMk cId="341779842" sldId="356"/>
            <ac:spMk id="3" creationId="{00000000-0000-0000-0000-000000000000}"/>
          </ac:spMkLst>
        </pc:spChg>
      </pc:sldChg>
      <pc:sldChg chg="modSp mod ord">
        <pc:chgData name="박상현" userId="d8b036c0-74e4-4ca3-96d1-70a88405c5ee" providerId="ADAL" clId="{B1888DA3-DFBE-40B4-AAFD-FEF8201D2EF4}" dt="2022-06-17T02:31:58.223" v="5423" actId="20577"/>
        <pc:sldMkLst>
          <pc:docMk/>
          <pc:sldMk cId="3154000633" sldId="361"/>
        </pc:sldMkLst>
        <pc:spChg chg="mod">
          <ac:chgData name="박상현" userId="d8b036c0-74e4-4ca3-96d1-70a88405c5ee" providerId="ADAL" clId="{B1888DA3-DFBE-40B4-AAFD-FEF8201D2EF4}" dt="2022-06-17T02:28:29.179" v="4898" actId="20577"/>
          <ac:spMkLst>
            <pc:docMk/>
            <pc:sldMk cId="3154000633" sldId="361"/>
            <ac:spMk id="6" creationId="{C83B0AF2-5C4D-47F6-988A-1801B4C9D013}"/>
          </ac:spMkLst>
        </pc:spChg>
        <pc:spChg chg="mod">
          <ac:chgData name="박상현" userId="d8b036c0-74e4-4ca3-96d1-70a88405c5ee" providerId="ADAL" clId="{B1888DA3-DFBE-40B4-AAFD-FEF8201D2EF4}" dt="2022-06-17T02:31:58.223" v="5423" actId="20577"/>
          <ac:spMkLst>
            <pc:docMk/>
            <pc:sldMk cId="3154000633" sldId="361"/>
            <ac:spMk id="7" creationId="{EE2F0A45-02EC-4ABA-B462-9921B1EF8A68}"/>
          </ac:spMkLst>
        </pc:spChg>
      </pc:sldChg>
      <pc:sldChg chg="addSp delSp modSp del mod ord">
        <pc:chgData name="박상현" userId="d8b036c0-74e4-4ca3-96d1-70a88405c5ee" providerId="ADAL" clId="{B1888DA3-DFBE-40B4-AAFD-FEF8201D2EF4}" dt="2022-06-17T02:48:17.705" v="6083" actId="47"/>
        <pc:sldMkLst>
          <pc:docMk/>
          <pc:sldMk cId="201209404" sldId="372"/>
        </pc:sldMkLst>
        <pc:spChg chg="mod">
          <ac:chgData name="박상현" userId="d8b036c0-74e4-4ca3-96d1-70a88405c5ee" providerId="ADAL" clId="{B1888DA3-DFBE-40B4-AAFD-FEF8201D2EF4}" dt="2022-06-16T04:36:43.873" v="1868" actId="20577"/>
          <ac:spMkLst>
            <pc:docMk/>
            <pc:sldMk cId="201209404" sldId="372"/>
            <ac:spMk id="6" creationId="{C83B0AF2-5C4D-47F6-988A-1801B4C9D013}"/>
          </ac:spMkLst>
        </pc:spChg>
        <pc:spChg chg="del mod">
          <ac:chgData name="박상현" userId="d8b036c0-74e4-4ca3-96d1-70a88405c5ee" providerId="ADAL" clId="{B1888DA3-DFBE-40B4-AAFD-FEF8201D2EF4}" dt="2022-06-15T04:43:56.622" v="727" actId="22"/>
          <ac:spMkLst>
            <pc:docMk/>
            <pc:sldMk cId="201209404" sldId="372"/>
            <ac:spMk id="7" creationId="{EE2F0A45-02EC-4ABA-B462-9921B1EF8A68}"/>
          </ac:spMkLst>
        </pc:spChg>
        <pc:picChg chg="add mod ord">
          <ac:chgData name="박상현" userId="d8b036c0-74e4-4ca3-96d1-70a88405c5ee" providerId="ADAL" clId="{B1888DA3-DFBE-40B4-AAFD-FEF8201D2EF4}" dt="2022-06-17T02:47:52.988" v="6076" actId="14100"/>
          <ac:picMkLst>
            <pc:docMk/>
            <pc:sldMk cId="201209404" sldId="372"/>
            <ac:picMk id="3" creationId="{EEF821C7-3C55-9F1B-96D2-85B0BC78440C}"/>
          </ac:picMkLst>
        </pc:picChg>
      </pc:sldChg>
      <pc:sldChg chg="modSp mod">
        <pc:chgData name="박상현" userId="d8b036c0-74e4-4ca3-96d1-70a88405c5ee" providerId="ADAL" clId="{B1888DA3-DFBE-40B4-AAFD-FEF8201D2EF4}" dt="2022-06-15T04:56:43.278" v="1865" actId="20577"/>
        <pc:sldMkLst>
          <pc:docMk/>
          <pc:sldMk cId="1931402388" sldId="375"/>
        </pc:sldMkLst>
        <pc:spChg chg="mod">
          <ac:chgData name="박상현" userId="d8b036c0-74e4-4ca3-96d1-70a88405c5ee" providerId="ADAL" clId="{B1888DA3-DFBE-40B4-AAFD-FEF8201D2EF4}" dt="2022-06-15T04:56:43.278" v="1865" actId="20577"/>
          <ac:spMkLst>
            <pc:docMk/>
            <pc:sldMk cId="1931402388" sldId="375"/>
            <ac:spMk id="3" creationId="{951B72C9-C4A1-4F67-B316-CA1A20D15D3C}"/>
          </ac:spMkLst>
        </pc:spChg>
      </pc:sldChg>
      <pc:sldChg chg="del">
        <pc:chgData name="박상현" userId="d8b036c0-74e4-4ca3-96d1-70a88405c5ee" providerId="ADAL" clId="{B1888DA3-DFBE-40B4-AAFD-FEF8201D2EF4}" dt="2022-06-15T04:29:18.748" v="688" actId="47"/>
        <pc:sldMkLst>
          <pc:docMk/>
          <pc:sldMk cId="1972125726" sldId="376"/>
        </pc:sldMkLst>
      </pc:sldChg>
      <pc:sldChg chg="del">
        <pc:chgData name="박상현" userId="d8b036c0-74e4-4ca3-96d1-70a88405c5ee" providerId="ADAL" clId="{B1888DA3-DFBE-40B4-AAFD-FEF8201D2EF4}" dt="2022-06-15T04:29:20.921" v="690" actId="47"/>
        <pc:sldMkLst>
          <pc:docMk/>
          <pc:sldMk cId="542536345" sldId="377"/>
        </pc:sldMkLst>
      </pc:sldChg>
      <pc:sldChg chg="del">
        <pc:chgData name="박상현" userId="d8b036c0-74e4-4ca3-96d1-70a88405c5ee" providerId="ADAL" clId="{B1888DA3-DFBE-40B4-AAFD-FEF8201D2EF4}" dt="2022-06-15T04:29:21.846" v="691" actId="47"/>
        <pc:sldMkLst>
          <pc:docMk/>
          <pc:sldMk cId="79252253" sldId="380"/>
        </pc:sldMkLst>
      </pc:sldChg>
      <pc:sldChg chg="modSp mod">
        <pc:chgData name="박상현" userId="d8b036c0-74e4-4ca3-96d1-70a88405c5ee" providerId="ADAL" clId="{B1888DA3-DFBE-40B4-AAFD-FEF8201D2EF4}" dt="2022-06-17T02:41:29.303" v="5960" actId="20577"/>
        <pc:sldMkLst>
          <pc:docMk/>
          <pc:sldMk cId="861836926" sldId="392"/>
        </pc:sldMkLst>
        <pc:spChg chg="mod">
          <ac:chgData name="박상현" userId="d8b036c0-74e4-4ca3-96d1-70a88405c5ee" providerId="ADAL" clId="{B1888DA3-DFBE-40B4-AAFD-FEF8201D2EF4}" dt="2022-06-17T02:41:29.303" v="5960" actId="20577"/>
          <ac:spMkLst>
            <pc:docMk/>
            <pc:sldMk cId="861836926" sldId="392"/>
            <ac:spMk id="3" creationId="{FE861123-293E-4410-B64D-C9E0FF4068BD}"/>
          </ac:spMkLst>
        </pc:spChg>
      </pc:sldChg>
      <pc:sldChg chg="del">
        <pc:chgData name="박상현" userId="d8b036c0-74e4-4ca3-96d1-70a88405c5ee" providerId="ADAL" clId="{B1888DA3-DFBE-40B4-AAFD-FEF8201D2EF4}" dt="2022-06-15T04:29:19.814" v="689" actId="47"/>
        <pc:sldMkLst>
          <pc:docMk/>
          <pc:sldMk cId="966895073" sldId="393"/>
        </pc:sldMkLst>
      </pc:sldChg>
      <pc:sldChg chg="modSp mod">
        <pc:chgData name="박상현" userId="d8b036c0-74e4-4ca3-96d1-70a88405c5ee" providerId="ADAL" clId="{B1888DA3-DFBE-40B4-AAFD-FEF8201D2EF4}" dt="2022-06-17T02:41:49.936" v="6060" actId="20577"/>
        <pc:sldMkLst>
          <pc:docMk/>
          <pc:sldMk cId="2273016628" sldId="395"/>
        </pc:sldMkLst>
        <pc:spChg chg="mod">
          <ac:chgData name="박상현" userId="d8b036c0-74e4-4ca3-96d1-70a88405c5ee" providerId="ADAL" clId="{B1888DA3-DFBE-40B4-AAFD-FEF8201D2EF4}" dt="2022-06-17T02:41:49.936" v="6060" actId="20577"/>
          <ac:spMkLst>
            <pc:docMk/>
            <pc:sldMk cId="2273016628" sldId="395"/>
            <ac:spMk id="3" creationId="{FE861123-293E-4410-B64D-C9E0FF4068BD}"/>
          </ac:spMkLst>
        </pc:spChg>
      </pc:sldChg>
      <pc:sldChg chg="modSp mod">
        <pc:chgData name="박상현" userId="d8b036c0-74e4-4ca3-96d1-70a88405c5ee" providerId="ADAL" clId="{B1888DA3-DFBE-40B4-AAFD-FEF8201D2EF4}" dt="2022-06-17T01:27:53.608" v="3045" actId="20577"/>
        <pc:sldMkLst>
          <pc:docMk/>
          <pc:sldMk cId="1081641368" sldId="396"/>
        </pc:sldMkLst>
        <pc:spChg chg="mod">
          <ac:chgData name="박상현" userId="d8b036c0-74e4-4ca3-96d1-70a88405c5ee" providerId="ADAL" clId="{B1888DA3-DFBE-40B4-AAFD-FEF8201D2EF4}" dt="2022-06-17T01:27:53.608" v="3045" actId="20577"/>
          <ac:spMkLst>
            <pc:docMk/>
            <pc:sldMk cId="1081641368" sldId="396"/>
            <ac:spMk id="3" creationId="{50585AE9-BBDD-41D7-B447-30A7603FC9FC}"/>
          </ac:spMkLst>
        </pc:spChg>
      </pc:sldChg>
      <pc:sldChg chg="modSp mod">
        <pc:chgData name="박상현" userId="d8b036c0-74e4-4ca3-96d1-70a88405c5ee" providerId="ADAL" clId="{B1888DA3-DFBE-40B4-AAFD-FEF8201D2EF4}" dt="2022-06-14T01:42:09.553" v="514"/>
        <pc:sldMkLst>
          <pc:docMk/>
          <pc:sldMk cId="3511614719" sldId="397"/>
        </pc:sldMkLst>
        <pc:spChg chg="mod">
          <ac:chgData name="박상현" userId="d8b036c0-74e4-4ca3-96d1-70a88405c5ee" providerId="ADAL" clId="{B1888DA3-DFBE-40B4-AAFD-FEF8201D2EF4}" dt="2022-06-14T01:42:09.553" v="514"/>
          <ac:spMkLst>
            <pc:docMk/>
            <pc:sldMk cId="3511614719" sldId="397"/>
            <ac:spMk id="3" creationId="{2FADF2D1-BCF2-44ED-925C-41670A897B32}"/>
          </ac:spMkLst>
        </pc:spChg>
      </pc:sldChg>
      <pc:sldChg chg="del">
        <pc:chgData name="박상현" userId="d8b036c0-74e4-4ca3-96d1-70a88405c5ee" providerId="ADAL" clId="{B1888DA3-DFBE-40B4-AAFD-FEF8201D2EF4}" dt="2022-06-17T02:25:49.069" v="4770" actId="47"/>
        <pc:sldMkLst>
          <pc:docMk/>
          <pc:sldMk cId="3333641721" sldId="398"/>
        </pc:sldMkLst>
      </pc:sldChg>
      <pc:sldChg chg="modSp del mod">
        <pc:chgData name="박상현" userId="d8b036c0-74e4-4ca3-96d1-70a88405c5ee" providerId="ADAL" clId="{B1888DA3-DFBE-40B4-AAFD-FEF8201D2EF4}" dt="2022-06-17T02:27:25.840" v="4829" actId="47"/>
        <pc:sldMkLst>
          <pc:docMk/>
          <pc:sldMk cId="1622959492" sldId="399"/>
        </pc:sldMkLst>
        <pc:spChg chg="mod">
          <ac:chgData name="박상현" userId="d8b036c0-74e4-4ca3-96d1-70a88405c5ee" providerId="ADAL" clId="{B1888DA3-DFBE-40B4-AAFD-FEF8201D2EF4}" dt="2022-06-16T04:43:36.532" v="1920"/>
          <ac:spMkLst>
            <pc:docMk/>
            <pc:sldMk cId="1622959492" sldId="399"/>
            <ac:spMk id="8" creationId="{68A20C75-3A68-41E6-B3B2-1F0993CC19CF}"/>
          </ac:spMkLst>
        </pc:spChg>
      </pc:sldChg>
      <pc:sldChg chg="addSp delSp modSp add mod">
        <pc:chgData name="박상현" userId="d8b036c0-74e4-4ca3-96d1-70a88405c5ee" providerId="ADAL" clId="{B1888DA3-DFBE-40B4-AAFD-FEF8201D2EF4}" dt="2022-06-15T04:49:40.398" v="728" actId="2165"/>
        <pc:sldMkLst>
          <pc:docMk/>
          <pc:sldMk cId="2347635665" sldId="400"/>
        </pc:sldMkLst>
        <pc:spChg chg="mod">
          <ac:chgData name="박상현" userId="d8b036c0-74e4-4ca3-96d1-70a88405c5ee" providerId="ADAL" clId="{B1888DA3-DFBE-40B4-AAFD-FEF8201D2EF4}" dt="2022-06-14T01:24:59.643" v="131" actId="20577"/>
          <ac:spMkLst>
            <pc:docMk/>
            <pc:sldMk cId="2347635665" sldId="400"/>
            <ac:spMk id="6" creationId="{C83B0AF2-5C4D-47F6-988A-1801B4C9D013}"/>
          </ac:spMkLst>
        </pc:spChg>
        <pc:spChg chg="add del mod">
          <ac:chgData name="박상현" userId="d8b036c0-74e4-4ca3-96d1-70a88405c5ee" providerId="ADAL" clId="{B1888DA3-DFBE-40B4-AAFD-FEF8201D2EF4}" dt="2022-06-14T01:28:59.963" v="134" actId="3680"/>
          <ac:spMkLst>
            <pc:docMk/>
            <pc:sldMk cId="2347635665" sldId="400"/>
            <ac:spMk id="7" creationId="{EE2F0A45-02EC-4ABA-B462-9921B1EF8A68}"/>
          </ac:spMkLst>
        </pc:spChg>
        <pc:spChg chg="add del">
          <ac:chgData name="박상현" userId="d8b036c0-74e4-4ca3-96d1-70a88405c5ee" providerId="ADAL" clId="{B1888DA3-DFBE-40B4-AAFD-FEF8201D2EF4}" dt="2022-06-14T01:33:30.084" v="334" actId="22"/>
          <ac:spMkLst>
            <pc:docMk/>
            <pc:sldMk cId="2347635665" sldId="400"/>
            <ac:spMk id="12" creationId="{75A75B58-0094-264A-CCD0-EFB3EA5EBB3F}"/>
          </ac:spMkLst>
        </pc:spChg>
        <pc:graphicFrameChg chg="add del mod ord modGraphic">
          <ac:chgData name="박상현" userId="d8b036c0-74e4-4ca3-96d1-70a88405c5ee" providerId="ADAL" clId="{B1888DA3-DFBE-40B4-AAFD-FEF8201D2EF4}" dt="2022-06-14T01:23:11.551" v="122" actId="3680"/>
          <ac:graphicFrameMkLst>
            <pc:docMk/>
            <pc:sldMk cId="2347635665" sldId="400"/>
            <ac:graphicFrameMk id="2" creationId="{35DE399B-E8CE-D06E-8694-FEB3139FC6DD}"/>
          </ac:graphicFrameMkLst>
        </pc:graphicFrameChg>
        <pc:graphicFrameChg chg="add del mod ord modGraphic">
          <ac:chgData name="박상현" userId="d8b036c0-74e4-4ca3-96d1-70a88405c5ee" providerId="ADAL" clId="{B1888DA3-DFBE-40B4-AAFD-FEF8201D2EF4}" dt="2022-06-14T01:28:42.523" v="133" actId="3680"/>
          <ac:graphicFrameMkLst>
            <pc:docMk/>
            <pc:sldMk cId="2347635665" sldId="400"/>
            <ac:graphicFrameMk id="3" creationId="{3E446FCC-D4EA-1D99-70BC-9EAB97AE6C18}"/>
          </ac:graphicFrameMkLst>
        </pc:graphicFrameChg>
        <pc:graphicFrameChg chg="add mod ord modGraphic">
          <ac:chgData name="박상현" userId="d8b036c0-74e4-4ca3-96d1-70a88405c5ee" providerId="ADAL" clId="{B1888DA3-DFBE-40B4-AAFD-FEF8201D2EF4}" dt="2022-06-15T04:49:40.398" v="728" actId="2165"/>
          <ac:graphicFrameMkLst>
            <pc:docMk/>
            <pc:sldMk cId="2347635665" sldId="400"/>
            <ac:graphicFrameMk id="10" creationId="{C667E1A5-D97E-B5F0-4913-17CAF2C44EE4}"/>
          </ac:graphicFrameMkLst>
        </pc:graphicFrameChg>
      </pc:sldChg>
      <pc:sldChg chg="addSp modSp mod ord">
        <pc:chgData name="박상현" userId="d8b036c0-74e4-4ca3-96d1-70a88405c5ee" providerId="ADAL" clId="{B1888DA3-DFBE-40B4-AAFD-FEF8201D2EF4}" dt="2022-06-17T02:48:11.450" v="6082" actId="1076"/>
        <pc:sldMkLst>
          <pc:docMk/>
          <pc:sldMk cId="184925617" sldId="401"/>
        </pc:sldMkLst>
        <pc:spChg chg="mod">
          <ac:chgData name="박상현" userId="d8b036c0-74e4-4ca3-96d1-70a88405c5ee" providerId="ADAL" clId="{B1888DA3-DFBE-40B4-AAFD-FEF8201D2EF4}" dt="2022-06-17T01:28:45.709" v="3056" actId="20577"/>
          <ac:spMkLst>
            <pc:docMk/>
            <pc:sldMk cId="184925617" sldId="401"/>
            <ac:spMk id="2" creationId="{10EA8301-4B45-5A49-E627-BAE28EFE87C7}"/>
          </ac:spMkLst>
        </pc:spChg>
        <pc:spChg chg="mod">
          <ac:chgData name="박상현" userId="d8b036c0-74e4-4ca3-96d1-70a88405c5ee" providerId="ADAL" clId="{B1888DA3-DFBE-40B4-AAFD-FEF8201D2EF4}" dt="2022-06-17T02:33:34.027" v="5651" actId="20577"/>
          <ac:spMkLst>
            <pc:docMk/>
            <pc:sldMk cId="184925617" sldId="401"/>
            <ac:spMk id="4" creationId="{2DC23DD7-E7C3-F28B-3BE3-682D2BDE67C1}"/>
          </ac:spMkLst>
        </pc:spChg>
        <pc:picChg chg="mod">
          <ac:chgData name="박상현" userId="d8b036c0-74e4-4ca3-96d1-70a88405c5ee" providerId="ADAL" clId="{B1888DA3-DFBE-40B4-AAFD-FEF8201D2EF4}" dt="2022-06-17T02:48:06.757" v="6080" actId="1076"/>
          <ac:picMkLst>
            <pc:docMk/>
            <pc:sldMk cId="184925617" sldId="401"/>
            <ac:picMk id="7" creationId="{6AABC584-810A-BCAC-84C0-9AD4CFBE08D2}"/>
          </ac:picMkLst>
        </pc:picChg>
        <pc:picChg chg="add mod">
          <ac:chgData name="박상현" userId="d8b036c0-74e4-4ca3-96d1-70a88405c5ee" providerId="ADAL" clId="{B1888DA3-DFBE-40B4-AAFD-FEF8201D2EF4}" dt="2022-06-17T02:48:11.450" v="6082" actId="1076"/>
          <ac:picMkLst>
            <pc:docMk/>
            <pc:sldMk cId="184925617" sldId="401"/>
            <ac:picMk id="9" creationId="{195C6EB8-5F66-2025-AA3D-C71285B2D477}"/>
          </ac:picMkLst>
        </pc:picChg>
      </pc:sldChg>
      <pc:sldChg chg="addSp delSp modSp add del mod">
        <pc:chgData name="박상현" userId="d8b036c0-74e4-4ca3-96d1-70a88405c5ee" providerId="ADAL" clId="{B1888DA3-DFBE-40B4-AAFD-FEF8201D2EF4}" dt="2022-06-14T01:38:39.073" v="474" actId="2696"/>
        <pc:sldMkLst>
          <pc:docMk/>
          <pc:sldMk cId="3583637703" sldId="401"/>
        </pc:sldMkLst>
        <pc:spChg chg="add del mod">
          <ac:chgData name="박상현" userId="d8b036c0-74e4-4ca3-96d1-70a88405c5ee" providerId="ADAL" clId="{B1888DA3-DFBE-40B4-AAFD-FEF8201D2EF4}" dt="2022-06-14T01:33:47.434" v="337" actId="3680"/>
          <ac:spMkLst>
            <pc:docMk/>
            <pc:sldMk cId="3583637703" sldId="401"/>
            <ac:spMk id="3" creationId="{0C8C9E2E-EABB-F556-6464-FA23864A21F6}"/>
          </ac:spMkLst>
        </pc:spChg>
        <pc:graphicFrameChg chg="add mod ord modGraphic">
          <ac:chgData name="박상현" userId="d8b036c0-74e4-4ca3-96d1-70a88405c5ee" providerId="ADAL" clId="{B1888DA3-DFBE-40B4-AAFD-FEF8201D2EF4}" dt="2022-06-14T01:33:55.924" v="338" actId="14734"/>
          <ac:graphicFrameMkLst>
            <pc:docMk/>
            <pc:sldMk cId="3583637703" sldId="401"/>
            <ac:graphicFrameMk id="7" creationId="{3A2A74E9-27D5-5E7C-B237-EFC53455632C}"/>
          </ac:graphicFrameMkLst>
        </pc:graphicFrameChg>
        <pc:graphicFrameChg chg="del">
          <ac:chgData name="박상현" userId="d8b036c0-74e4-4ca3-96d1-70a88405c5ee" providerId="ADAL" clId="{B1888DA3-DFBE-40B4-AAFD-FEF8201D2EF4}" dt="2022-06-14T01:33:37.444" v="336" actId="478"/>
          <ac:graphicFrameMkLst>
            <pc:docMk/>
            <pc:sldMk cId="3583637703" sldId="401"/>
            <ac:graphicFrameMk id="10" creationId="{C667E1A5-D97E-B5F0-4913-17CAF2C44EE4}"/>
          </ac:graphicFrameMkLst>
        </pc:graphicFrameChg>
      </pc:sldChg>
      <pc:sldChg chg="addSp delSp modSp mod">
        <pc:chgData name="박상현" userId="d8b036c0-74e4-4ca3-96d1-70a88405c5ee" providerId="ADAL" clId="{B1888DA3-DFBE-40B4-AAFD-FEF8201D2EF4}" dt="2022-06-17T05:07:51.034" v="6211" actId="20577"/>
        <pc:sldMkLst>
          <pc:docMk/>
          <pc:sldMk cId="1620638725" sldId="402"/>
        </pc:sldMkLst>
        <pc:spChg chg="mod">
          <ac:chgData name="박상현" userId="d8b036c0-74e4-4ca3-96d1-70a88405c5ee" providerId="ADAL" clId="{B1888DA3-DFBE-40B4-AAFD-FEF8201D2EF4}" dt="2022-06-17T02:25:32.337" v="4761" actId="20577"/>
          <ac:spMkLst>
            <pc:docMk/>
            <pc:sldMk cId="1620638725" sldId="402"/>
            <ac:spMk id="2" creationId="{88DEA8F9-C244-3514-18E5-B5978FAABBED}"/>
          </ac:spMkLst>
        </pc:spChg>
        <pc:spChg chg="del">
          <ac:chgData name="박상현" userId="d8b036c0-74e4-4ca3-96d1-70a88405c5ee" providerId="ADAL" clId="{B1888DA3-DFBE-40B4-AAFD-FEF8201D2EF4}" dt="2022-06-17T02:44:07.004" v="6061"/>
          <ac:spMkLst>
            <pc:docMk/>
            <pc:sldMk cId="1620638725" sldId="402"/>
            <ac:spMk id="3" creationId="{22818184-06D5-B237-2CA2-4CDCF591CCE6}"/>
          </ac:spMkLst>
        </pc:spChg>
        <pc:spChg chg="mod">
          <ac:chgData name="박상현" userId="d8b036c0-74e4-4ca3-96d1-70a88405c5ee" providerId="ADAL" clId="{B1888DA3-DFBE-40B4-AAFD-FEF8201D2EF4}" dt="2022-06-17T05:07:51.034" v="6211" actId="20577"/>
          <ac:spMkLst>
            <pc:docMk/>
            <pc:sldMk cId="1620638725" sldId="402"/>
            <ac:spMk id="4" creationId="{5110D46E-D81E-8348-D818-BBC4FAAE9B5D}"/>
          </ac:spMkLst>
        </pc:spChg>
        <pc:spChg chg="mod">
          <ac:chgData name="박상현" userId="d8b036c0-74e4-4ca3-96d1-70a88405c5ee" providerId="ADAL" clId="{B1888DA3-DFBE-40B4-AAFD-FEF8201D2EF4}" dt="2022-06-17T02:34:51.583" v="5655" actId="20577"/>
          <ac:spMkLst>
            <pc:docMk/>
            <pc:sldMk cId="1620638725" sldId="402"/>
            <ac:spMk id="8" creationId="{94DB3A03-3DA4-5383-6E04-F1C22731BBD5}"/>
          </ac:spMkLst>
        </pc:spChg>
        <pc:spChg chg="add mod">
          <ac:chgData name="박상현" userId="d8b036c0-74e4-4ca3-96d1-70a88405c5ee" providerId="ADAL" clId="{B1888DA3-DFBE-40B4-AAFD-FEF8201D2EF4}" dt="2022-06-17T02:44:39.304" v="6071" actId="478"/>
          <ac:spMkLst>
            <pc:docMk/>
            <pc:sldMk cId="1620638725" sldId="402"/>
            <ac:spMk id="13" creationId="{95250C81-8FD8-4013-2221-12AD0B34F309}"/>
          </ac:spMkLst>
        </pc:spChg>
        <pc:picChg chg="add del mod">
          <ac:chgData name="박상현" userId="d8b036c0-74e4-4ca3-96d1-70a88405c5ee" providerId="ADAL" clId="{B1888DA3-DFBE-40B4-AAFD-FEF8201D2EF4}" dt="2022-06-17T02:44:39.304" v="6071" actId="478"/>
          <ac:picMkLst>
            <pc:docMk/>
            <pc:sldMk cId="1620638725" sldId="402"/>
            <ac:picMk id="9" creationId="{D2CFCA08-93EC-B89B-B5E9-40B276598D63}"/>
          </ac:picMkLst>
        </pc:picChg>
        <pc:picChg chg="add mod">
          <ac:chgData name="박상현" userId="d8b036c0-74e4-4ca3-96d1-70a88405c5ee" providerId="ADAL" clId="{B1888DA3-DFBE-40B4-AAFD-FEF8201D2EF4}" dt="2022-06-17T02:45:38.439" v="6074" actId="1076"/>
          <ac:picMkLst>
            <pc:docMk/>
            <pc:sldMk cId="1620638725" sldId="402"/>
            <ac:picMk id="11" creationId="{F51AE3F7-3451-24AA-0B34-3CC04759900B}"/>
          </ac:picMkLst>
        </pc:picChg>
      </pc:sldChg>
      <pc:sldChg chg="addSp delSp modSp del mod">
        <pc:chgData name="박상현" userId="d8b036c0-74e4-4ca3-96d1-70a88405c5ee" providerId="ADAL" clId="{B1888DA3-DFBE-40B4-AAFD-FEF8201D2EF4}" dt="2022-06-17T02:34:22.686" v="5652" actId="47"/>
        <pc:sldMkLst>
          <pc:docMk/>
          <pc:sldMk cId="3412693788" sldId="403"/>
        </pc:sldMkLst>
        <pc:spChg chg="mod">
          <ac:chgData name="박상현" userId="d8b036c0-74e4-4ca3-96d1-70a88405c5ee" providerId="ADAL" clId="{B1888DA3-DFBE-40B4-AAFD-FEF8201D2EF4}" dt="2022-06-17T01:35:55.398" v="3189" actId="20577"/>
          <ac:spMkLst>
            <pc:docMk/>
            <pc:sldMk cId="3412693788" sldId="403"/>
            <ac:spMk id="6" creationId="{C83B0AF2-5C4D-47F6-988A-1801B4C9D013}"/>
          </ac:spMkLst>
        </pc:spChg>
        <pc:spChg chg="add del mod">
          <ac:chgData name="박상현" userId="d8b036c0-74e4-4ca3-96d1-70a88405c5ee" providerId="ADAL" clId="{B1888DA3-DFBE-40B4-AAFD-FEF8201D2EF4}" dt="2022-06-17T01:31:06.449" v="3107" actId="22"/>
          <ac:spMkLst>
            <pc:docMk/>
            <pc:sldMk cId="3412693788" sldId="403"/>
            <ac:spMk id="7" creationId="{B97250E8-5A72-F427-86D9-BBDD5A36D029}"/>
          </ac:spMkLst>
        </pc:spChg>
        <pc:picChg chg="add del mod ord">
          <ac:chgData name="박상현" userId="d8b036c0-74e4-4ca3-96d1-70a88405c5ee" providerId="ADAL" clId="{B1888DA3-DFBE-40B4-AAFD-FEF8201D2EF4}" dt="2022-06-17T01:31:06.449" v="3107" actId="22"/>
          <ac:picMkLst>
            <pc:docMk/>
            <pc:sldMk cId="3412693788" sldId="403"/>
            <ac:picMk id="3" creationId="{EB3AAA1B-B13B-3DE8-717D-D18D1BC912F9}"/>
          </ac:picMkLst>
        </pc:picChg>
      </pc:sldChg>
      <pc:sldChg chg="del">
        <pc:chgData name="박상현" userId="d8b036c0-74e4-4ca3-96d1-70a88405c5ee" providerId="ADAL" clId="{B1888DA3-DFBE-40B4-AAFD-FEF8201D2EF4}" dt="2022-06-17T02:34:28.212" v="5653" actId="47"/>
        <pc:sldMkLst>
          <pc:docMk/>
          <pc:sldMk cId="282400824" sldId="404"/>
        </pc:sldMkLst>
      </pc:sldChg>
      <pc:sldChg chg="modSp del mod">
        <pc:chgData name="박상현" userId="d8b036c0-74e4-4ca3-96d1-70a88405c5ee" providerId="ADAL" clId="{B1888DA3-DFBE-40B4-AAFD-FEF8201D2EF4}" dt="2022-06-17T02:27:21.841" v="4828" actId="47"/>
        <pc:sldMkLst>
          <pc:docMk/>
          <pc:sldMk cId="2318839884" sldId="405"/>
        </pc:sldMkLst>
        <pc:spChg chg="mod">
          <ac:chgData name="박상현" userId="d8b036c0-74e4-4ca3-96d1-70a88405c5ee" providerId="ADAL" clId="{B1888DA3-DFBE-40B4-AAFD-FEF8201D2EF4}" dt="2022-06-16T04:44:11.083" v="1947" actId="20577"/>
          <ac:spMkLst>
            <pc:docMk/>
            <pc:sldMk cId="2318839884" sldId="405"/>
            <ac:spMk id="8" creationId="{68A20C75-3A68-41E6-B3B2-1F0993CC19CF}"/>
          </ac:spMkLst>
        </pc:spChg>
      </pc:sldChg>
      <pc:sldChg chg="modSp del mod ord">
        <pc:chgData name="박상현" userId="d8b036c0-74e4-4ca3-96d1-70a88405c5ee" providerId="ADAL" clId="{B1888DA3-DFBE-40B4-AAFD-FEF8201D2EF4}" dt="2022-06-17T02:25:45.434" v="4769" actId="47"/>
        <pc:sldMkLst>
          <pc:docMk/>
          <pc:sldMk cId="1121225477" sldId="406"/>
        </pc:sldMkLst>
        <pc:spChg chg="mod">
          <ac:chgData name="박상현" userId="d8b036c0-74e4-4ca3-96d1-70a88405c5ee" providerId="ADAL" clId="{B1888DA3-DFBE-40B4-AAFD-FEF8201D2EF4}" dt="2022-06-16T06:42:56.700" v="2774" actId="20577"/>
          <ac:spMkLst>
            <pc:docMk/>
            <pc:sldMk cId="1121225477" sldId="406"/>
            <ac:spMk id="3" creationId="{5B2472D7-3FB5-0620-2683-E58EB6364A00}"/>
          </ac:spMkLst>
        </pc:spChg>
        <pc:spChg chg="mod">
          <ac:chgData name="박상현" userId="d8b036c0-74e4-4ca3-96d1-70a88405c5ee" providerId="ADAL" clId="{B1888DA3-DFBE-40B4-AAFD-FEF8201D2EF4}" dt="2022-06-16T06:43:31.690" v="2818" actId="20577"/>
          <ac:spMkLst>
            <pc:docMk/>
            <pc:sldMk cId="1121225477" sldId="406"/>
            <ac:spMk id="7" creationId="{78B01823-4D23-E16A-B569-8BF11255DEFD}"/>
          </ac:spMkLst>
        </pc:spChg>
      </pc:sldChg>
      <pc:sldChg chg="addSp delSp modSp add del mod">
        <pc:chgData name="박상현" userId="d8b036c0-74e4-4ca3-96d1-70a88405c5ee" providerId="ADAL" clId="{B1888DA3-DFBE-40B4-AAFD-FEF8201D2EF4}" dt="2022-06-17T02:25:25.501" v="4758" actId="47"/>
        <pc:sldMkLst>
          <pc:docMk/>
          <pc:sldMk cId="3332017924" sldId="407"/>
        </pc:sldMkLst>
        <pc:spChg chg="add del mod">
          <ac:chgData name="박상현" userId="d8b036c0-74e4-4ca3-96d1-70a88405c5ee" providerId="ADAL" clId="{B1888DA3-DFBE-40B4-AAFD-FEF8201D2EF4}" dt="2022-06-16T06:41:14.851" v="2722"/>
          <ac:spMkLst>
            <pc:docMk/>
            <pc:sldMk cId="3332017924" sldId="407"/>
            <ac:spMk id="3" creationId="{5B2472D7-3FB5-0620-2683-E58EB6364A00}"/>
          </ac:spMkLst>
        </pc:spChg>
        <pc:spChg chg="mod">
          <ac:chgData name="박상현" userId="d8b036c0-74e4-4ca3-96d1-70a88405c5ee" providerId="ADAL" clId="{B1888DA3-DFBE-40B4-AAFD-FEF8201D2EF4}" dt="2022-06-16T06:42:40.469" v="2773" actId="20577"/>
          <ac:spMkLst>
            <pc:docMk/>
            <pc:sldMk cId="3332017924" sldId="407"/>
            <ac:spMk id="7" creationId="{78B01823-4D23-E16A-B569-8BF11255DEFD}"/>
          </ac:spMkLst>
        </pc:spChg>
        <pc:spChg chg="add del mod">
          <ac:chgData name="박상현" userId="d8b036c0-74e4-4ca3-96d1-70a88405c5ee" providerId="ADAL" clId="{B1888DA3-DFBE-40B4-AAFD-FEF8201D2EF4}" dt="2022-06-16T04:43:51.832" v="1928"/>
          <ac:spMkLst>
            <pc:docMk/>
            <pc:sldMk cId="3332017924" sldId="407"/>
            <ac:spMk id="8" creationId="{79194B04-7EC5-933D-FBBB-A8A60B97FFCF}"/>
          </ac:spMkLst>
        </pc:spChg>
        <pc:spChg chg="add del mod">
          <ac:chgData name="박상현" userId="d8b036c0-74e4-4ca3-96d1-70a88405c5ee" providerId="ADAL" clId="{B1888DA3-DFBE-40B4-AAFD-FEF8201D2EF4}" dt="2022-06-16T04:43:59.510" v="1931"/>
          <ac:spMkLst>
            <pc:docMk/>
            <pc:sldMk cId="3332017924" sldId="407"/>
            <ac:spMk id="9" creationId="{4F3AA26D-D9E0-D4E9-6B8A-1C19DC671384}"/>
          </ac:spMkLst>
        </pc:spChg>
        <pc:spChg chg="add del mod">
          <ac:chgData name="박상현" userId="d8b036c0-74e4-4ca3-96d1-70a88405c5ee" providerId="ADAL" clId="{B1888DA3-DFBE-40B4-AAFD-FEF8201D2EF4}" dt="2022-06-16T04:44:03.286" v="1933"/>
          <ac:spMkLst>
            <pc:docMk/>
            <pc:sldMk cId="3332017924" sldId="407"/>
            <ac:spMk id="10" creationId="{370ED723-F18F-692D-172C-4E7AFA1E8B4A}"/>
          </ac:spMkLst>
        </pc:spChg>
      </pc:sldChg>
      <pc:sldChg chg="addSp delSp modSp add mod ord">
        <pc:chgData name="박상현" userId="d8b036c0-74e4-4ca3-96d1-70a88405c5ee" providerId="ADAL" clId="{B1888DA3-DFBE-40B4-AAFD-FEF8201D2EF4}" dt="2022-06-17T02:31:25.575" v="5294" actId="20577"/>
        <pc:sldMkLst>
          <pc:docMk/>
          <pc:sldMk cId="2968639456" sldId="408"/>
        </pc:sldMkLst>
        <pc:spChg chg="mod">
          <ac:chgData name="박상현" userId="d8b036c0-74e4-4ca3-96d1-70a88405c5ee" providerId="ADAL" clId="{B1888DA3-DFBE-40B4-AAFD-FEF8201D2EF4}" dt="2022-06-17T02:31:25.575" v="5294" actId="20577"/>
          <ac:spMkLst>
            <pc:docMk/>
            <pc:sldMk cId="2968639456" sldId="408"/>
            <ac:spMk id="6" creationId="{C83B0AF2-5C4D-47F6-988A-1801B4C9D013}"/>
          </ac:spMkLst>
        </pc:spChg>
        <pc:spChg chg="add del mod">
          <ac:chgData name="박상현" userId="d8b036c0-74e4-4ca3-96d1-70a88405c5ee" providerId="ADAL" clId="{B1888DA3-DFBE-40B4-AAFD-FEF8201D2EF4}" dt="2022-06-17T01:32:07.657" v="3144" actId="22"/>
          <ac:spMkLst>
            <pc:docMk/>
            <pc:sldMk cId="2968639456" sldId="408"/>
            <ac:spMk id="7" creationId="{EE2F0A45-02EC-4ABA-B462-9921B1EF8A68}"/>
          </ac:spMkLst>
        </pc:spChg>
        <pc:spChg chg="add del mod">
          <ac:chgData name="박상현" userId="d8b036c0-74e4-4ca3-96d1-70a88405c5ee" providerId="ADAL" clId="{B1888DA3-DFBE-40B4-AAFD-FEF8201D2EF4}" dt="2022-06-17T01:33:56.296" v="3173" actId="22"/>
          <ac:spMkLst>
            <pc:docMk/>
            <pc:sldMk cId="2968639456" sldId="408"/>
            <ac:spMk id="14" creationId="{C4EE1A30-4F23-FEF4-3A17-4A70A4F7BCD7}"/>
          </ac:spMkLst>
        </pc:spChg>
        <pc:picChg chg="add del mod ord">
          <ac:chgData name="박상현" userId="d8b036c0-74e4-4ca3-96d1-70a88405c5ee" providerId="ADAL" clId="{B1888DA3-DFBE-40B4-AAFD-FEF8201D2EF4}" dt="2022-06-17T01:32:06.050" v="3143" actId="22"/>
          <ac:picMkLst>
            <pc:docMk/>
            <pc:sldMk cId="2968639456" sldId="408"/>
            <ac:picMk id="3" creationId="{6941E5B5-9B68-9769-F2F9-0A39068A4B50}"/>
          </ac:picMkLst>
        </pc:picChg>
        <pc:picChg chg="del">
          <ac:chgData name="박상현" userId="d8b036c0-74e4-4ca3-96d1-70a88405c5ee" providerId="ADAL" clId="{B1888DA3-DFBE-40B4-AAFD-FEF8201D2EF4}" dt="2022-06-17T01:33:54.352" v="3170" actId="478"/>
          <ac:picMkLst>
            <pc:docMk/>
            <pc:sldMk cId="2968639456" sldId="408"/>
            <ac:picMk id="8" creationId="{A7A1D4F9-7072-EB16-761A-E933195BA774}"/>
          </ac:picMkLst>
        </pc:picChg>
        <pc:picChg chg="add del">
          <ac:chgData name="박상현" userId="d8b036c0-74e4-4ca3-96d1-70a88405c5ee" providerId="ADAL" clId="{B1888DA3-DFBE-40B4-AAFD-FEF8201D2EF4}" dt="2022-06-17T01:32:01.844" v="3142" actId="22"/>
          <ac:picMkLst>
            <pc:docMk/>
            <pc:sldMk cId="2968639456" sldId="408"/>
            <ac:picMk id="10" creationId="{C3BFE9CB-8881-9E01-4A50-2FFB68AE70ED}"/>
          </ac:picMkLst>
        </pc:picChg>
        <pc:picChg chg="add mod ord modCrop">
          <ac:chgData name="박상현" userId="d8b036c0-74e4-4ca3-96d1-70a88405c5ee" providerId="ADAL" clId="{B1888DA3-DFBE-40B4-AAFD-FEF8201D2EF4}" dt="2022-06-17T01:34:22.025" v="3180" actId="1076"/>
          <ac:picMkLst>
            <pc:docMk/>
            <pc:sldMk cId="2968639456" sldId="408"/>
            <ac:picMk id="12" creationId="{59CFD6B6-6D06-6579-1E7E-6C7E7F3076BE}"/>
          </ac:picMkLst>
        </pc:picChg>
        <pc:picChg chg="add del">
          <ac:chgData name="박상현" userId="d8b036c0-74e4-4ca3-96d1-70a88405c5ee" providerId="ADAL" clId="{B1888DA3-DFBE-40B4-AAFD-FEF8201D2EF4}" dt="2022-06-17T01:33:55.356" v="3172" actId="22"/>
          <ac:picMkLst>
            <pc:docMk/>
            <pc:sldMk cId="2968639456" sldId="408"/>
            <ac:picMk id="16" creationId="{32B22B53-AF0F-27AD-BFB7-979823BBB01D}"/>
          </ac:picMkLst>
        </pc:picChg>
        <pc:picChg chg="add mod ord modCrop">
          <ac:chgData name="박상현" userId="d8b036c0-74e4-4ca3-96d1-70a88405c5ee" providerId="ADAL" clId="{B1888DA3-DFBE-40B4-AAFD-FEF8201D2EF4}" dt="2022-06-17T01:34:16.975" v="3177" actId="1076"/>
          <ac:picMkLst>
            <pc:docMk/>
            <pc:sldMk cId="2968639456" sldId="408"/>
            <ac:picMk id="18" creationId="{A5DD3113-0A86-8E2D-53E7-8325A37AA643}"/>
          </ac:picMkLst>
        </pc:picChg>
      </pc:sldChg>
      <pc:sldChg chg="addSp delSp modSp add mod">
        <pc:chgData name="박상현" userId="d8b036c0-74e4-4ca3-96d1-70a88405c5ee" providerId="ADAL" clId="{B1888DA3-DFBE-40B4-AAFD-FEF8201D2EF4}" dt="2022-06-17T02:40:01.824" v="5930" actId="20577"/>
        <pc:sldMkLst>
          <pc:docMk/>
          <pc:sldMk cId="84685657" sldId="409"/>
        </pc:sldMkLst>
        <pc:spChg chg="mod">
          <ac:chgData name="박상현" userId="d8b036c0-74e4-4ca3-96d1-70a88405c5ee" providerId="ADAL" clId="{B1888DA3-DFBE-40B4-AAFD-FEF8201D2EF4}" dt="2022-06-17T02:25:36.839" v="4768" actId="20577"/>
          <ac:spMkLst>
            <pc:docMk/>
            <pc:sldMk cId="84685657" sldId="409"/>
            <ac:spMk id="2" creationId="{88DEA8F9-C244-3514-18E5-B5978FAABBED}"/>
          </ac:spMkLst>
        </pc:spChg>
        <pc:spChg chg="mod">
          <ac:chgData name="박상현" userId="d8b036c0-74e4-4ca3-96d1-70a88405c5ee" providerId="ADAL" clId="{B1888DA3-DFBE-40B4-AAFD-FEF8201D2EF4}" dt="2022-06-17T02:39:16.891" v="5721" actId="20577"/>
          <ac:spMkLst>
            <pc:docMk/>
            <pc:sldMk cId="84685657" sldId="409"/>
            <ac:spMk id="3" creationId="{22818184-06D5-B237-2CA2-4CDCF591CCE6}"/>
          </ac:spMkLst>
        </pc:spChg>
        <pc:spChg chg="mod">
          <ac:chgData name="박상현" userId="d8b036c0-74e4-4ca3-96d1-70a88405c5ee" providerId="ADAL" clId="{B1888DA3-DFBE-40B4-AAFD-FEF8201D2EF4}" dt="2022-06-17T02:40:01.824" v="5930" actId="20577"/>
          <ac:spMkLst>
            <pc:docMk/>
            <pc:sldMk cId="84685657" sldId="409"/>
            <ac:spMk id="4" creationId="{5110D46E-D81E-8348-D818-BBC4FAAE9B5D}"/>
          </ac:spMkLst>
        </pc:spChg>
        <pc:spChg chg="del">
          <ac:chgData name="박상현" userId="d8b036c0-74e4-4ca3-96d1-70a88405c5ee" providerId="ADAL" clId="{B1888DA3-DFBE-40B4-AAFD-FEF8201D2EF4}" dt="2022-06-17T01:38:13.491" v="3250" actId="478"/>
          <ac:spMkLst>
            <pc:docMk/>
            <pc:sldMk cId="84685657" sldId="409"/>
            <ac:spMk id="8" creationId="{94DB3A03-3DA4-5383-6E04-F1C22731BBD5}"/>
          </ac:spMkLst>
        </pc:spChg>
        <pc:spChg chg="add mod">
          <ac:chgData name="박상현" userId="d8b036c0-74e4-4ca3-96d1-70a88405c5ee" providerId="ADAL" clId="{B1888DA3-DFBE-40B4-AAFD-FEF8201D2EF4}" dt="2022-06-17T02:36:59.998" v="5664" actId="1076"/>
          <ac:spMkLst>
            <pc:docMk/>
            <pc:sldMk cId="84685657" sldId="409"/>
            <ac:spMk id="9" creationId="{59CC63CC-9694-0272-5CFA-398387776074}"/>
          </ac:spMkLst>
        </pc:spChg>
      </pc:sldChg>
      <pc:sldChg chg="add del">
        <pc:chgData name="박상현" userId="d8b036c0-74e4-4ca3-96d1-70a88405c5ee" providerId="ADAL" clId="{B1888DA3-DFBE-40B4-AAFD-FEF8201D2EF4}" dt="2022-06-17T01:31:26.675" v="3114"/>
        <pc:sldMkLst>
          <pc:docMk/>
          <pc:sldMk cId="2959814779" sldId="409"/>
        </pc:sldMkLst>
      </pc:sldChg>
    </pc:docChg>
  </pc:docChgLst>
  <pc:docChgLst>
    <pc:chgData name="NAM JI HYUN" userId="594f92cec8eedfaa" providerId="LiveId" clId="{1A1CC053-015C-45C8-889B-07FDE9BB6B45}"/>
    <pc:docChg chg="undo custSel addSld modSld">
      <pc:chgData name="NAM JI HYUN" userId="594f92cec8eedfaa" providerId="LiveId" clId="{1A1CC053-015C-45C8-889B-07FDE9BB6B45}" dt="2019-04-04T04:21:06.935" v="74" actId="20577"/>
      <pc:docMkLst>
        <pc:docMk/>
      </pc:docMkLst>
      <pc:sldChg chg="modSp">
        <pc:chgData name="NAM JI HYUN" userId="594f92cec8eedfaa" providerId="LiveId" clId="{1A1CC053-015C-45C8-889B-07FDE9BB6B45}" dt="2019-04-04T04:21:06.935" v="74" actId="20577"/>
        <pc:sldMkLst>
          <pc:docMk/>
          <pc:sldMk cId="3870421718" sldId="371"/>
        </pc:sldMkLst>
        <pc:spChg chg="mod">
          <ac:chgData name="NAM JI HYUN" userId="594f92cec8eedfaa" providerId="LiveId" clId="{1A1CC053-015C-45C8-889B-07FDE9BB6B45}" dt="2019-04-04T04:16:55.207" v="49" actId="6549"/>
          <ac:spMkLst>
            <pc:docMk/>
            <pc:sldMk cId="3870421718" sldId="371"/>
            <ac:spMk id="2" creationId="{A7EC4332-68CF-4A5B-A5F1-B167979EA3E6}"/>
          </ac:spMkLst>
        </pc:spChg>
        <pc:spChg chg="mod">
          <ac:chgData name="NAM JI HYUN" userId="594f92cec8eedfaa" providerId="LiveId" clId="{1A1CC053-015C-45C8-889B-07FDE9BB6B45}" dt="2019-04-04T04:21:06.935" v="74" actId="20577"/>
          <ac:spMkLst>
            <pc:docMk/>
            <pc:sldMk cId="3870421718" sldId="371"/>
            <ac:spMk id="3" creationId="{E90EA40C-18CB-4831-833A-5C715D9D835D}"/>
          </ac:spMkLst>
        </pc:spChg>
      </pc:sldChg>
      <pc:sldChg chg="modSp add">
        <pc:chgData name="NAM JI HYUN" userId="594f92cec8eedfaa" providerId="LiveId" clId="{1A1CC053-015C-45C8-889B-07FDE9BB6B45}" dt="2019-04-04T04:16:49.858" v="31" actId="20577"/>
        <pc:sldMkLst>
          <pc:docMk/>
          <pc:sldMk cId="861836926" sldId="392"/>
        </pc:sldMkLst>
        <pc:spChg chg="mod">
          <ac:chgData name="NAM JI HYUN" userId="594f92cec8eedfaa" providerId="LiveId" clId="{1A1CC053-015C-45C8-889B-07FDE9BB6B45}" dt="2019-04-04T04:16:49.858" v="31" actId="20577"/>
          <ac:spMkLst>
            <pc:docMk/>
            <pc:sldMk cId="861836926" sldId="392"/>
            <ac:spMk id="2" creationId="{3D06D17E-3C45-4929-A0ED-EC6998B34B9D}"/>
          </ac:spMkLst>
        </pc:spChg>
      </pc:sldChg>
    </pc:docChg>
  </pc:docChgLst>
  <pc:docChgLst>
    <pc:chgData name="JI HYUN NAM" userId="594f92cec8eedfaa" providerId="LiveId" clId="{61C4458B-E11D-4B1D-B423-C379FDEAF050}"/>
    <pc:docChg chg="undo redo custSel addSld delSld modSld sldOrd">
      <pc:chgData name="JI HYUN NAM" userId="594f92cec8eedfaa" providerId="LiveId" clId="{61C4458B-E11D-4B1D-B423-C379FDEAF050}" dt="2019-04-01T05:27:36.868" v="1029" actId="2084"/>
      <pc:docMkLst>
        <pc:docMk/>
      </pc:docMkLst>
      <pc:sldChg chg="addSp modSp add del">
        <pc:chgData name="JI HYUN NAM" userId="594f92cec8eedfaa" providerId="LiveId" clId="{61C4458B-E11D-4B1D-B423-C379FDEAF050}" dt="2019-04-01T05:27:36.868" v="1029" actId="2084"/>
        <pc:sldMkLst>
          <pc:docMk/>
          <pc:sldMk cId="2763310227" sldId="257"/>
        </pc:sldMkLst>
        <pc:spChg chg="mod">
          <ac:chgData name="JI HYUN NAM" userId="594f92cec8eedfaa" providerId="LiveId" clId="{61C4458B-E11D-4B1D-B423-C379FDEAF050}" dt="2019-03-30T06:55:24.404" v="29" actId="20577"/>
          <ac:spMkLst>
            <pc:docMk/>
            <pc:sldMk cId="2763310227" sldId="257"/>
            <ac:spMk id="2" creationId="{C3BBD12F-49B7-4D8D-B31F-899A9E4F64EE}"/>
          </ac:spMkLst>
        </pc:spChg>
        <pc:spChg chg="add mod">
          <ac:chgData name="JI HYUN NAM" userId="594f92cec8eedfaa" providerId="LiveId" clId="{61C4458B-E11D-4B1D-B423-C379FDEAF050}" dt="2019-04-01T05:27:04.064" v="1028" actId="20577"/>
          <ac:spMkLst>
            <pc:docMk/>
            <pc:sldMk cId="2763310227" sldId="257"/>
            <ac:spMk id="5" creationId="{33E654AE-4495-42C6-A578-6F865B19CDE7}"/>
          </ac:spMkLst>
        </pc:spChg>
        <pc:spChg chg="add">
          <ac:chgData name="JI HYUN NAM" userId="594f92cec8eedfaa" providerId="LiveId" clId="{61C4458B-E11D-4B1D-B423-C379FDEAF050}" dt="2019-04-01T02:39:20.139" v="1021"/>
          <ac:spMkLst>
            <pc:docMk/>
            <pc:sldMk cId="2763310227" sldId="257"/>
            <ac:spMk id="6" creationId="{37D5F9EC-F438-4A4B-9058-13C1FE0EABEF}"/>
          </ac:spMkLst>
        </pc:spChg>
        <pc:spChg chg="add">
          <ac:chgData name="JI HYUN NAM" userId="594f92cec8eedfaa" providerId="LiveId" clId="{61C4458B-E11D-4B1D-B423-C379FDEAF050}" dt="2019-04-01T02:39:20.139" v="1021"/>
          <ac:spMkLst>
            <pc:docMk/>
            <pc:sldMk cId="2763310227" sldId="257"/>
            <ac:spMk id="7" creationId="{B0519D82-0CC4-4EEE-A523-BB648908120F}"/>
          </ac:spMkLst>
        </pc:spChg>
        <pc:graphicFrameChg chg="mod ord modGraphic">
          <ac:chgData name="JI HYUN NAM" userId="594f92cec8eedfaa" providerId="LiveId" clId="{61C4458B-E11D-4B1D-B423-C379FDEAF050}" dt="2019-04-01T05:27:36.868" v="1029" actId="2084"/>
          <ac:graphicFrameMkLst>
            <pc:docMk/>
            <pc:sldMk cId="2763310227" sldId="257"/>
            <ac:graphicFrameMk id="4" creationId="{420E182D-2BA8-4499-8890-7EC463607A6A}"/>
          </ac:graphicFrameMkLst>
        </pc:graphicFrameChg>
      </pc:sldChg>
      <pc:sldChg chg="addSp delSp modSp">
        <pc:chgData name="JI HYUN NAM" userId="594f92cec8eedfaa" providerId="LiveId" clId="{61C4458B-E11D-4B1D-B423-C379FDEAF050}" dt="2019-04-01T02:39:24.589" v="1023"/>
        <pc:sldMkLst>
          <pc:docMk/>
          <pc:sldMk cId="341779842" sldId="356"/>
        </pc:sldMkLst>
        <pc:spChg chg="mod">
          <ac:chgData name="JI HYUN NAM" userId="594f92cec8eedfaa" providerId="LiveId" clId="{61C4458B-E11D-4B1D-B423-C379FDEAF050}" dt="2019-03-30T06:52:29.416" v="12" actId="20577"/>
          <ac:spMkLst>
            <pc:docMk/>
            <pc:sldMk cId="341779842" sldId="356"/>
            <ac:spMk id="3" creationId="{00000000-0000-0000-0000-000000000000}"/>
          </ac:spMkLst>
        </pc:spChg>
        <pc:spChg chg="del">
          <ac:chgData name="JI HYUN NAM" userId="594f92cec8eedfaa" providerId="LiveId" clId="{61C4458B-E11D-4B1D-B423-C379FDEAF050}" dt="2019-04-01T02:39:24.405" v="1022" actId="478"/>
          <ac:spMkLst>
            <pc:docMk/>
            <pc:sldMk cId="341779842" sldId="356"/>
            <ac:spMk id="4" creationId="{00000000-0000-0000-0000-000000000000}"/>
          </ac:spMkLst>
        </pc:spChg>
        <pc:spChg chg="del mod">
          <ac:chgData name="JI HYUN NAM" userId="594f92cec8eedfaa" providerId="LiveId" clId="{61C4458B-E11D-4B1D-B423-C379FDEAF050}" dt="2019-04-01T02:39:24.405" v="1022" actId="478"/>
          <ac:spMkLst>
            <pc:docMk/>
            <pc:sldMk cId="341779842" sldId="356"/>
            <ac:spMk id="5" creationId="{00000000-0000-0000-0000-000000000000}"/>
          </ac:spMkLst>
        </pc:spChg>
        <pc:spChg chg="add">
          <ac:chgData name="JI HYUN NAM" userId="594f92cec8eedfaa" providerId="LiveId" clId="{61C4458B-E11D-4B1D-B423-C379FDEAF050}" dt="2019-04-01T02:39:24.589" v="1023"/>
          <ac:spMkLst>
            <pc:docMk/>
            <pc:sldMk cId="341779842" sldId="356"/>
            <ac:spMk id="6" creationId="{9959CD62-A208-49E6-9E2D-F55BA5488552}"/>
          </ac:spMkLst>
        </pc:spChg>
        <pc:spChg chg="add">
          <ac:chgData name="JI HYUN NAM" userId="594f92cec8eedfaa" providerId="LiveId" clId="{61C4458B-E11D-4B1D-B423-C379FDEAF050}" dt="2019-04-01T02:39:24.589" v="1023"/>
          <ac:spMkLst>
            <pc:docMk/>
            <pc:sldMk cId="341779842" sldId="356"/>
            <ac:spMk id="7" creationId="{41536C86-635D-4986-AEAC-DE43C90A5B74}"/>
          </ac:spMkLst>
        </pc:spChg>
      </pc:sldChg>
      <pc:sldChg chg="addSp delSp modSp">
        <pc:chgData name="JI HYUN NAM" userId="594f92cec8eedfaa" providerId="LiveId" clId="{61C4458B-E11D-4B1D-B423-C379FDEAF050}" dt="2019-04-01T02:38:06.936" v="1017" actId="27636"/>
        <pc:sldMkLst>
          <pc:docMk/>
          <pc:sldMk cId="3154000633" sldId="361"/>
        </pc:sldMkLst>
        <pc:spChg chg="add mod">
          <ac:chgData name="JI HYUN NAM" userId="594f92cec8eedfaa" providerId="LiveId" clId="{61C4458B-E11D-4B1D-B423-C379FDEAF050}" dt="2019-04-01T02:38:06.936" v="1017" actId="27636"/>
          <ac:spMkLst>
            <pc:docMk/>
            <pc:sldMk cId="3154000633" sldId="361"/>
            <ac:spMk id="2" creationId="{628B21B0-AC8A-4C52-9144-CBF3D01C3C5F}"/>
          </ac:spMkLst>
        </pc:spChg>
        <pc:spChg chg="add del mod">
          <ac:chgData name="JI HYUN NAM" userId="594f92cec8eedfaa" providerId="LiveId" clId="{61C4458B-E11D-4B1D-B423-C379FDEAF050}" dt="2019-04-01T02:34:34.446" v="901" actId="478"/>
          <ac:spMkLst>
            <pc:docMk/>
            <pc:sldMk cId="3154000633" sldId="361"/>
            <ac:spMk id="3" creationId="{033CD5A7-90ED-4F1C-8FE6-58111F2401FD}"/>
          </ac:spMkLst>
        </pc:spChg>
        <pc:spChg chg="mod">
          <ac:chgData name="JI HYUN NAM" userId="594f92cec8eedfaa" providerId="LiveId" clId="{61C4458B-E11D-4B1D-B423-C379FDEAF050}" dt="2019-04-01T02:38:06.932" v="1016" actId="27636"/>
          <ac:spMkLst>
            <pc:docMk/>
            <pc:sldMk cId="3154000633" sldId="361"/>
            <ac:spMk id="7" creationId="{EE2F0A45-02EC-4ABA-B462-9921B1EF8A68}"/>
          </ac:spMkLst>
        </pc:spChg>
      </pc:sldChg>
      <pc:sldChg chg="modSp add ord">
        <pc:chgData name="JI HYUN NAM" userId="594f92cec8eedfaa" providerId="LiveId" clId="{61C4458B-E11D-4B1D-B423-C379FDEAF050}" dt="2019-04-01T02:24:08.547" v="319"/>
        <pc:sldMkLst>
          <pc:docMk/>
          <pc:sldMk cId="3870421718" sldId="371"/>
        </pc:sldMkLst>
        <pc:spChg chg="mod">
          <ac:chgData name="JI HYUN NAM" userId="594f92cec8eedfaa" providerId="LiveId" clId="{61C4458B-E11D-4B1D-B423-C379FDEAF050}" dt="2019-04-01T02:24:08.547" v="319"/>
          <ac:spMkLst>
            <pc:docMk/>
            <pc:sldMk cId="3870421718" sldId="371"/>
            <ac:spMk id="2" creationId="{A7EC4332-68CF-4A5B-A5F1-B167979EA3E6}"/>
          </ac:spMkLst>
        </pc:spChg>
        <pc:spChg chg="mod">
          <ac:chgData name="JI HYUN NAM" userId="594f92cec8eedfaa" providerId="LiveId" clId="{61C4458B-E11D-4B1D-B423-C379FDEAF050}" dt="2019-04-01T02:24:02.937" v="317"/>
          <ac:spMkLst>
            <pc:docMk/>
            <pc:sldMk cId="3870421718" sldId="371"/>
            <ac:spMk id="3" creationId="{E90EA40C-18CB-4831-833A-5C715D9D835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75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Oxend</a:t>
            </a:r>
            <a:r>
              <a:rPr lang="ko-KR" altLang="en-US" dirty="0"/>
              <a:t>를 통해 </a:t>
            </a:r>
            <a:r>
              <a:rPr lang="en-US" altLang="ko-KR" dirty="0"/>
              <a:t>oxen-core </a:t>
            </a:r>
            <a:r>
              <a:rPr lang="ko-KR" altLang="en-US" dirty="0"/>
              <a:t>실행 가능</a:t>
            </a:r>
            <a:r>
              <a:rPr lang="en-US" altLang="ko-KR" dirty="0"/>
              <a:t>.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The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lokid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daemon keeps your computer synced up with the Loki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43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빌드는 잘 된 것으로 확인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0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Oxend</a:t>
            </a:r>
            <a:r>
              <a:rPr lang="ko-KR" altLang="en-US" dirty="0"/>
              <a:t>를 통해 </a:t>
            </a:r>
            <a:r>
              <a:rPr lang="en-US" altLang="ko-KR" dirty="0"/>
              <a:t>oxen-core </a:t>
            </a:r>
            <a:r>
              <a:rPr lang="ko-KR" altLang="en-US" dirty="0"/>
              <a:t>실행 가능</a:t>
            </a:r>
            <a:r>
              <a:rPr lang="en-US" altLang="ko-KR" dirty="0"/>
              <a:t>.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The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lokid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daemon keeps your computer synced up with the Loki network. It downloads and validates the blockchain from the p2p network.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3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75D92-90CE-4ED3-9A36-29DFB1E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638-28F1-429D-B96F-29A3DE7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919FEB-34C0-4CD6-8D87-7CE7256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</a:t>
            </a:r>
            <a:r>
              <a:rPr lang="en-US" err="1"/>
              <a:t>inTrusion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317D3A-2C28-428C-8029-888C233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F3952C-1F6F-4440-BACA-D30BFC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B238B-A39E-42C3-B3CA-157593E60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588258-A43D-4701-96C4-813AE59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983782-6221-4FC9-9AB5-B377578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387507-0A0F-45DF-B18B-B04E1A3D1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ADE4-37AE-4A4A-845F-13BB6A16F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8" y="6524949"/>
            <a:ext cx="1553349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Hacker’s In </a:t>
            </a:r>
            <a:r>
              <a:rPr lang="en-US" altLang="ko-KR" err="1"/>
              <a:t>inTrusion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Session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June 17, 2022</a:t>
            </a:r>
          </a:p>
          <a:p>
            <a:r>
              <a:rPr lang="en-US" altLang="ko-KR" dirty="0"/>
              <a:t>Sanghyeon</a:t>
            </a:r>
            <a:r>
              <a:rPr lang="ko-KR" altLang="en-US" dirty="0"/>
              <a:t> </a:t>
            </a:r>
            <a:r>
              <a:rPr lang="en-US" altLang="ko-KR" dirty="0"/>
              <a:t>Park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959CD62-A208-49E6-9E2D-F55BA54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</a:t>
            </a:fld>
            <a:endParaRPr 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536C86-635D-4986-AEAC-DE43C90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34177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EA8F9-C244-3514-18E5-B5978FAA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 </a:t>
            </a:r>
            <a:r>
              <a:rPr lang="ko-KR" altLang="en-US" dirty="0"/>
              <a:t>문제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18184-06D5-B237-2CA2-4CDCF591CC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run()</a:t>
            </a:r>
          </a:p>
          <a:p>
            <a:pPr marL="0" indent="0">
              <a:buNone/>
            </a:pPr>
            <a:r>
              <a:rPr lang="en-US" altLang="ko-KR" dirty="0" err="1"/>
              <a:t>SNNetwork</a:t>
            </a:r>
            <a:r>
              <a:rPr lang="en-US" altLang="ko-KR" dirty="0"/>
              <a:t>() -&gt; </a:t>
            </a:r>
            <a:r>
              <a:rPr lang="en-US" altLang="ko-KR" dirty="0" err="1"/>
              <a:t>asyncio.get_event_loop</a:t>
            </a:r>
            <a:r>
              <a:rPr lang="en-US" altLang="ko-KR" dirty="0"/>
              <a:t>() -&gt; </a:t>
            </a:r>
            <a:r>
              <a:rPr lang="en-US" altLang="ko-KR" dirty="0" err="1"/>
              <a:t>loop.run_forever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SNNetwork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Make nodes and wallet -&gt; connect node -&gt; Start nodes and wallet with RPC -&gt; </a:t>
            </a:r>
            <a:r>
              <a:rPr lang="en-US" altLang="ko-KR" b="1" dirty="0">
                <a:solidFill>
                  <a:srgbClr val="FF0000"/>
                </a:solidFill>
              </a:rPr>
              <a:t>Mine() </a:t>
            </a:r>
            <a:r>
              <a:rPr lang="en-US" altLang="ko-KR" dirty="0"/>
              <a:t>(SN</a:t>
            </a:r>
            <a:r>
              <a:rPr lang="ko-KR" altLang="en-US" dirty="0"/>
              <a:t> 등록을 위해 필요</a:t>
            </a:r>
            <a:r>
              <a:rPr lang="en-US" altLang="ko-KR" dirty="0"/>
              <a:t>) -&gt; </a:t>
            </a:r>
            <a:r>
              <a:rPr lang="en-US" altLang="ko-KR" dirty="0" err="1"/>
              <a:t>register_SN</a:t>
            </a:r>
            <a:r>
              <a:rPr lang="en-US" altLang="ko-KR" dirty="0"/>
              <a:t>() -&gt; </a:t>
            </a:r>
            <a:r>
              <a:rPr lang="en-US" altLang="ko-KR" dirty="0" err="1"/>
              <a:t>sync_nodes</a:t>
            </a:r>
            <a:r>
              <a:rPr lang="en-US" altLang="ko-KR" dirty="0"/>
              <a:t>() -&gt; ping() -&gt;</a:t>
            </a:r>
            <a:r>
              <a:rPr lang="ko-KR" altLang="en-US" dirty="0"/>
              <a:t> </a:t>
            </a:r>
            <a:r>
              <a:rPr lang="en-US" altLang="ko-KR" dirty="0" err="1"/>
              <a:t>send_uptime_proof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10D46E-D81E-8348-D818-BBC4FAAE9B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OXEN-CORE-dev &gt;&gt; utils &gt;&gt; local-</a:t>
            </a:r>
            <a:r>
              <a:rPr lang="en-US" altLang="ko-KR" dirty="0" err="1"/>
              <a:t>devnet</a:t>
            </a:r>
            <a:r>
              <a:rPr lang="en-US" altLang="ko-KR" dirty="0"/>
              <a:t> &gt;&gt;  service_node_network.py </a:t>
            </a:r>
            <a:r>
              <a:rPr lang="ko-KR" altLang="en-US" dirty="0"/>
              <a:t>의 개략적인 구조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service_node_network.py </a:t>
            </a:r>
            <a:r>
              <a:rPr lang="ko-KR" altLang="en-US" dirty="0"/>
              <a:t>의 경우 </a:t>
            </a:r>
            <a:r>
              <a:rPr lang="en-US" altLang="ko-KR" dirty="0"/>
              <a:t>session messenger</a:t>
            </a:r>
            <a:r>
              <a:rPr lang="ko-KR" altLang="en-US" dirty="0"/>
              <a:t>와 관련된 코드가 하나도 없는 것으로 파악됨</a:t>
            </a:r>
            <a:r>
              <a:rPr lang="en-US" altLang="ko-KR" dirty="0"/>
              <a:t>. Session messenger</a:t>
            </a:r>
            <a:r>
              <a:rPr lang="ko-KR" altLang="en-US" dirty="0"/>
              <a:t>와 관련된 코드들도 찾아봐야 함</a:t>
            </a:r>
            <a:r>
              <a:rPr lang="en-US" altLang="ko-KR" dirty="0"/>
              <a:t>.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5DF1D2-AACB-4FA4-E753-1B6FAD4D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AEEAB-676A-EF03-656F-8672392B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C63CC-9694-0272-5CFA-398387776074}"/>
              </a:ext>
            </a:extLst>
          </p:cNvPr>
          <p:cNvSpPr txBox="1"/>
          <p:nvPr/>
        </p:nvSpPr>
        <p:spPr>
          <a:xfrm>
            <a:off x="276227" y="5104704"/>
            <a:ext cx="116624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ping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*, 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lokinet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"""Sends fake storage server and 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lokinet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pings to the running 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oxend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json_rpc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storage_server_ping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version_major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version_minor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version_patch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lokinet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json_rpc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lokinet_ping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})</a:t>
            </a:r>
          </a:p>
        </p:txBody>
      </p:sp>
    </p:spTree>
    <p:extLst>
      <p:ext uri="{BB962C8B-B14F-4D97-AF65-F5344CB8AC3E}">
        <p14:creationId xmlns:p14="http://schemas.microsoft.com/office/powerpoint/2010/main" val="8468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  <a:r>
              <a:rPr lang="en-US" altLang="ko-KR" dirty="0"/>
              <a:t> build – </a:t>
            </a:r>
            <a:r>
              <a:rPr lang="en-US" altLang="ko-KR" dirty="0" err="1"/>
              <a:t>oxend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</a:t>
            </a:r>
            <a:r>
              <a:rPr lang="en-US" err="1"/>
              <a:t>inTrusion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B3342-FB5B-598A-3FA4-7CA7EDD55F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err="1"/>
              <a:t>oxend</a:t>
            </a:r>
            <a:r>
              <a:rPr lang="ko-KR" altLang="en-US" dirty="0"/>
              <a:t>를 통해 현재 사용 중인 서버의 상태</a:t>
            </a:r>
            <a:r>
              <a:rPr lang="en-US" altLang="ko-KR" dirty="0"/>
              <a:t>, </a:t>
            </a:r>
            <a:r>
              <a:rPr lang="ko-KR" altLang="en-US" dirty="0"/>
              <a:t>로그</a:t>
            </a:r>
            <a:r>
              <a:rPr lang="en-US" altLang="ko-KR" dirty="0"/>
              <a:t>, </a:t>
            </a:r>
            <a:r>
              <a:rPr lang="ko-KR" altLang="en-US" dirty="0"/>
              <a:t>블록 체인 </a:t>
            </a:r>
            <a:r>
              <a:rPr lang="en-US" altLang="ko-KR" dirty="0"/>
              <a:t>sync </a:t>
            </a:r>
            <a:r>
              <a:rPr lang="ko-KR" altLang="en-US" dirty="0"/>
              <a:t>현황 등등을 알 수 있다고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Offline </a:t>
            </a:r>
            <a:r>
              <a:rPr lang="ko-KR" altLang="en-US" dirty="0"/>
              <a:t>접속 기능</a:t>
            </a:r>
            <a:r>
              <a:rPr lang="en-US" altLang="ko-KR" dirty="0"/>
              <a:t>, service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로 접속</a:t>
            </a:r>
            <a:r>
              <a:rPr lang="en-US" altLang="ko-KR" dirty="0"/>
              <a:t>, </a:t>
            </a:r>
            <a:r>
              <a:rPr lang="ko-KR" altLang="en-US" dirty="0"/>
              <a:t>원하는 </a:t>
            </a:r>
            <a:r>
              <a:rPr lang="ko-KR" altLang="en-US"/>
              <a:t>서버에 접속하는 등 </a:t>
            </a:r>
            <a:r>
              <a:rPr lang="ko-KR" altLang="en-US" dirty="0"/>
              <a:t>다양한 기능들이 존재함</a:t>
            </a:r>
            <a:r>
              <a:rPr lang="en-US" altLang="ko-KR" dirty="0"/>
              <a:t>. Local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로 연동을 시킬 수 없는지 확인을 해볼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26B5D090-33C5-B050-277D-0D84C305F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64" y="1895897"/>
            <a:ext cx="4442700" cy="2416205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D8ECA429-2B80-0232-6CD9-FBA64FBF3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24" y="4284393"/>
            <a:ext cx="4322240" cy="2350692"/>
          </a:xfrm>
          <a:prstGeom prst="rect">
            <a:avLst/>
          </a:prstGeom>
        </p:spPr>
      </p:pic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23D06907-C8B1-549D-2D80-C939B02254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261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Conclusion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61123-293E-4410-B64D-C9E0FF40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개발자 버전의 </a:t>
            </a:r>
            <a:r>
              <a:rPr lang="en-US" altLang="ko-KR" dirty="0"/>
              <a:t>Server, Client build.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86183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Future</a:t>
            </a:r>
            <a:r>
              <a:rPr lang="ko-KR" altLang="en-US"/>
              <a:t> </a:t>
            </a:r>
            <a:r>
              <a:rPr lang="en-US" altLang="ko-KR"/>
              <a:t>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61123-293E-4410-B64D-C9E0FF40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Oxen-core-dev</a:t>
            </a:r>
            <a:r>
              <a:rPr lang="ko-KR" altLang="en-US" dirty="0"/>
              <a:t> </a:t>
            </a:r>
            <a:r>
              <a:rPr lang="en-US" altLang="ko-KR" dirty="0"/>
              <a:t>file </a:t>
            </a:r>
            <a:r>
              <a:rPr lang="ko-KR" altLang="en-US" dirty="0"/>
              <a:t>내부 </a:t>
            </a:r>
            <a:r>
              <a:rPr lang="en-US" altLang="ko-KR" dirty="0"/>
              <a:t>session </a:t>
            </a:r>
            <a:r>
              <a:rPr lang="ko-KR" altLang="en-US" dirty="0"/>
              <a:t>관련 코드 분석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Local service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network </a:t>
            </a:r>
            <a:r>
              <a:rPr lang="ko-KR" altLang="en-US" dirty="0"/>
              <a:t>구현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227301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39DF7-E8C5-4B6E-813D-7073D81B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</a:t>
            </a:r>
            <a:r>
              <a:rPr lang="en-US" altLang="ko-KR" dirty="0"/>
              <a:t>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85AE9-BBDD-41D7-B447-30A7603F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Server </a:t>
            </a:r>
            <a:r>
              <a:rPr lang="ko-KR" altLang="en-US" dirty="0"/>
              <a:t>관련 구현 진행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CCEE1-A0BC-4B1D-89CA-CC3BC8AE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49D90-37B9-4D2A-BD11-A9CBD70D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108164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85894-8A7A-448D-90F3-62D3596C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이전 </a:t>
            </a:r>
            <a:r>
              <a:rPr lang="en-US" altLang="ko-KR"/>
              <a:t>Future 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DF2D1-BCF2-44ED-925C-41670A897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Server</a:t>
            </a:r>
            <a:r>
              <a:rPr lang="ko-KR" altLang="en-US"/>
              <a:t> 구축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4B0F7-EBD0-4BF1-B133-32849B5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6B59D-36E3-45CE-BAFB-940DDDE1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351161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일정</a:t>
            </a:r>
            <a:endParaRPr lang="en-US" altLang="ko-KR"/>
          </a:p>
          <a:p>
            <a:r>
              <a:rPr lang="ko-KR" altLang="en-US"/>
              <a:t>현재 빌드 진행 관련</a:t>
            </a:r>
            <a:r>
              <a:rPr lang="en-US" altLang="ko-KR"/>
              <a:t>, Server, Client side</a:t>
            </a:r>
            <a:r>
              <a:rPr lang="ko-KR" altLang="en-US"/>
              <a:t>로 설명</a:t>
            </a:r>
            <a:r>
              <a:rPr lang="en-US" altLang="ko-KR"/>
              <a:t>. </a:t>
            </a:r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193140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일정</a:t>
            </a:r>
            <a:endParaRPr 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667E1A5-D97E-B5F0-4913-17CAF2C44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320216"/>
              </p:ext>
            </p:extLst>
          </p:nvPr>
        </p:nvGraphicFramePr>
        <p:xfrm>
          <a:off x="838200" y="2510259"/>
          <a:ext cx="10515600" cy="2339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49164311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74265680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4230609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065798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9844932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3534484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3924115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14731449"/>
                    </a:ext>
                  </a:extLst>
                </a:gridCol>
              </a:tblGrid>
              <a:tr h="2298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- 6/17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- 7/1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- 7/15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- 7/29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- 8/12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- 8/26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- 8/30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719038"/>
                  </a:ext>
                </a:extLst>
              </a:tr>
              <a:tr h="394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S &amp; C Build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57372"/>
                  </a:ext>
                </a:extLst>
              </a:tr>
              <a:tr h="394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Server</a:t>
                      </a:r>
                      <a:r>
                        <a:rPr lang="ko-KR" altLang="en-US" sz="1600"/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319406"/>
                  </a:ext>
                </a:extLst>
              </a:tr>
              <a:tr h="39478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Client</a:t>
                      </a:r>
                      <a:r>
                        <a:rPr lang="ko-KR" altLang="en-US" sz="1600"/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02765"/>
                  </a:ext>
                </a:extLst>
              </a:tr>
              <a:tr h="39478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패킷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122107"/>
                  </a:ext>
                </a:extLst>
              </a:tr>
              <a:tr h="39478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논문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8919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</a:t>
            </a:r>
            <a:r>
              <a:rPr lang="en-US" err="1"/>
              <a:t>inTrusion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3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&amp;</a:t>
            </a:r>
            <a:r>
              <a:rPr lang="ko-KR" altLang="en-US" dirty="0"/>
              <a:t> </a:t>
            </a:r>
            <a:r>
              <a:rPr lang="en-US" altLang="ko-KR" dirty="0"/>
              <a:t>Client build (oxen-core, session-desktop)</a:t>
            </a:r>
            <a:endParaRPr 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59CFD6B6-6D06-6579-1E7E-6C7E7F3076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6294" t="14438" r="17941" b="32438"/>
          <a:stretch/>
        </p:blipFill>
        <p:spPr>
          <a:xfrm>
            <a:off x="647307" y="2355856"/>
            <a:ext cx="5321900" cy="24181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</a:t>
            </a:r>
            <a:r>
              <a:rPr lang="en-US" err="1"/>
              <a:t>inTrusion</a:t>
            </a:r>
            <a:endParaRPr lang="en-US"/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A5DD3113-0A86-8E2D-53E7-8325A37AA6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18726" t="14020" r="19804" b="5457"/>
          <a:stretch/>
        </p:blipFill>
        <p:spPr>
          <a:xfrm>
            <a:off x="6319777" y="2247506"/>
            <a:ext cx="4737968" cy="3491134"/>
          </a:xfrm>
        </p:spPr>
      </p:pic>
      <p:pic>
        <p:nvPicPr>
          <p:cNvPr id="7" name="내용 개체 틀 12">
            <a:extLst>
              <a:ext uri="{FF2B5EF4-FFF2-40B4-BE49-F238E27FC236}">
                <a16:creationId xmlns:a16="http://schemas.microsoft.com/office/drawing/2014/main" id="{45FD55E6-73A7-944F-D238-4AA0F3FDD9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-5501" b="79710"/>
          <a:stretch/>
        </p:blipFill>
        <p:spPr>
          <a:xfrm>
            <a:off x="647307" y="4966854"/>
            <a:ext cx="5527640" cy="77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3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build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빌드를 진행한 후</a:t>
            </a:r>
            <a:r>
              <a:rPr lang="en-US" altLang="ko-KR" dirty="0"/>
              <a:t>,</a:t>
            </a:r>
            <a:r>
              <a:rPr lang="ko-KR" altLang="en-US" dirty="0"/>
              <a:t> 개인 </a:t>
            </a:r>
            <a:r>
              <a:rPr lang="en-US" altLang="ko-KR" dirty="0"/>
              <a:t>ID</a:t>
            </a:r>
            <a:r>
              <a:rPr lang="ko-KR" altLang="en-US" dirty="0"/>
              <a:t>와 동기화가 됨을 확인할 수 있었음</a:t>
            </a:r>
            <a:r>
              <a:rPr lang="en-US" altLang="ko-KR" dirty="0"/>
              <a:t>.</a:t>
            </a:r>
            <a:r>
              <a:rPr lang="ko-KR" altLang="en-US" dirty="0"/>
              <a:t> 빌드가 일부 성공적으로 진행함을 확인할 수 있었음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가 보이지 않아 </a:t>
            </a:r>
            <a:r>
              <a:rPr lang="en-US" altLang="ko-KR" dirty="0"/>
              <a:t>test </a:t>
            </a:r>
            <a:r>
              <a:rPr lang="ko-KR" altLang="en-US" dirty="0"/>
              <a:t>진행에 차질이 있을 수 있음</a:t>
            </a:r>
            <a:r>
              <a:rPr lang="en-US" altLang="ko-KR" dirty="0"/>
              <a:t>.</a:t>
            </a:r>
            <a:r>
              <a:rPr lang="ko-KR" altLang="en-US" dirty="0"/>
              <a:t> 해결책이 필요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Build </a:t>
            </a:r>
            <a:r>
              <a:rPr lang="ko-KR" altLang="en-US" dirty="0"/>
              <a:t>과정에서 </a:t>
            </a:r>
            <a:r>
              <a:rPr lang="en-US" altLang="ko-KR" dirty="0"/>
              <a:t>react </a:t>
            </a:r>
            <a:r>
              <a:rPr lang="ko-KR" altLang="en-US" dirty="0"/>
              <a:t>등의 호환 등이 정상적으로 이루어지지 않았기 때문으로 예상됨</a:t>
            </a:r>
            <a:r>
              <a:rPr lang="en-US" altLang="ko-KR" dirty="0"/>
              <a:t>.</a:t>
            </a:r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A7A1D4F9-7072-EB16-761A-E933195BA7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94622"/>
            <a:ext cx="5181600" cy="29260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</a:t>
            </a:r>
            <a:r>
              <a:rPr lang="en-US" err="1"/>
              <a:t>inTrusion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0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8301-4B45-5A49-E627-BAE28EFE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 - </a:t>
            </a:r>
            <a:r>
              <a:rPr lang="en-US" altLang="ko-KR" dirty="0" err="1"/>
              <a:t>Mainnet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FB2CEFD-760F-F515-F2AF-644EF8FA5F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430462"/>
            <a:ext cx="5181600" cy="345440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C23DD7-E7C3-F28B-3BE3-682D2BDE67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Height</a:t>
            </a:r>
            <a:r>
              <a:rPr lang="ko-KR" altLang="en-US" dirty="0"/>
              <a:t>가 같았기 때문에</a:t>
            </a:r>
            <a:r>
              <a:rPr lang="en-US" altLang="ko-KR" dirty="0"/>
              <a:t> </a:t>
            </a:r>
            <a:r>
              <a:rPr lang="en-US" altLang="ko-KR" dirty="0" err="1"/>
              <a:t>lokinet</a:t>
            </a:r>
            <a:r>
              <a:rPr lang="en-US" altLang="ko-KR" dirty="0"/>
              <a:t> main server</a:t>
            </a:r>
            <a:r>
              <a:rPr lang="ko-KR" altLang="en-US" dirty="0"/>
              <a:t>로 </a:t>
            </a:r>
            <a:r>
              <a:rPr lang="en-US" altLang="ko-KR" dirty="0"/>
              <a:t>synced </a:t>
            </a:r>
            <a:r>
              <a:rPr lang="ko-KR" altLang="en-US" dirty="0"/>
              <a:t>하는 과정이라 생각할 수 있었음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3F45A4-A43E-3458-6F73-9A3819C9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5FF42C-2622-62FB-B8BC-F772C96C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AABC584-810A-BCAC-84C0-9AD4CFBE0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35" y="3258670"/>
            <a:ext cx="3743325" cy="2538413"/>
          </a:xfrm>
          <a:prstGeom prst="rect">
            <a:avLst/>
          </a:prstGeom>
        </p:spPr>
      </p:pic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195C6EB8-5F66-2025-AA3D-C71285B2D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926" y="5327967"/>
            <a:ext cx="2932874" cy="111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EA8F9-C244-3514-18E5-B5978FAA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 </a:t>
            </a:r>
            <a:r>
              <a:rPr lang="ko-KR" altLang="en-US" dirty="0"/>
              <a:t>문제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10D46E-D81E-8348-D818-BBC4FAAE9B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OXEN-CORE-dev &gt;&gt; utils &gt;&gt; local-</a:t>
            </a:r>
            <a:r>
              <a:rPr lang="en-US" altLang="ko-KR" dirty="0" err="1"/>
              <a:t>devnet</a:t>
            </a:r>
            <a:r>
              <a:rPr lang="en-US" altLang="ko-KR" dirty="0"/>
              <a:t> &gt;&gt;  service_node_network.py </a:t>
            </a:r>
            <a:r>
              <a:rPr lang="ko-KR" altLang="en-US" dirty="0"/>
              <a:t>를 실행할 경우 </a:t>
            </a:r>
            <a:r>
              <a:rPr lang="en-US" altLang="ko-KR" dirty="0"/>
              <a:t>service_node_network.py</a:t>
            </a:r>
            <a:r>
              <a:rPr lang="ko-KR" altLang="en-US" dirty="0"/>
              <a:t>의 실행이 강제 종료 되는 현상 발생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Traceback</a:t>
            </a:r>
            <a:r>
              <a:rPr lang="ko-KR" altLang="en-US" dirty="0"/>
              <a:t>의 위치는 같은데</a:t>
            </a:r>
            <a:r>
              <a:rPr lang="en-US" altLang="ko-KR" dirty="0"/>
              <a:t>, error</a:t>
            </a:r>
            <a:r>
              <a:rPr lang="ko-KR" altLang="en-US" dirty="0"/>
              <a:t>의 원인</a:t>
            </a:r>
            <a:r>
              <a:rPr lang="en-US" altLang="ko-KR" dirty="0"/>
              <a:t>(</a:t>
            </a:r>
            <a:r>
              <a:rPr lang="en-US" altLang="ko-KR" dirty="0" err="1"/>
              <a:t>socket.timeout</a:t>
            </a:r>
            <a:r>
              <a:rPr lang="en-US" altLang="ko-KR" dirty="0"/>
              <a:t>, </a:t>
            </a:r>
            <a:r>
              <a:rPr lang="en-US" altLang="ko-KR" dirty="0" err="1"/>
              <a:t>connect_refused</a:t>
            </a:r>
            <a:r>
              <a:rPr lang="en-US" altLang="ko-KR" dirty="0"/>
              <a:t> </a:t>
            </a:r>
            <a:r>
              <a:rPr lang="en-US" altLang="ko-KR" dirty="0" err="1"/>
              <a:t>errno</a:t>
            </a:r>
            <a:r>
              <a:rPr lang="en-US" altLang="ko-KR" dirty="0"/>
              <a:t> 111), Mined</a:t>
            </a:r>
            <a:r>
              <a:rPr lang="ko-KR" altLang="en-US" dirty="0"/>
              <a:t> 되는 범위가 조금씩 차이가 있음</a:t>
            </a:r>
            <a:r>
              <a:rPr lang="en-US" altLang="ko-KR" dirty="0"/>
              <a:t>. </a:t>
            </a:r>
            <a:r>
              <a:rPr lang="ko-KR" altLang="en-US" dirty="0"/>
              <a:t>컴퓨터 성능의 문제라 예상</a:t>
            </a:r>
            <a:r>
              <a:rPr lang="en-US" altLang="ko-KR" dirty="0"/>
              <a:t>.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5DF1D2-AACB-4FA4-E753-1B6FAD4D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AEEAB-676A-EF03-656F-8672392B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B3A03-3DA4-5383-6E04-F1C22731BBD5}"/>
              </a:ext>
            </a:extLst>
          </p:cNvPr>
          <p:cNvSpPr txBox="1"/>
          <p:nvPr/>
        </p:nvSpPr>
        <p:spPr>
          <a:xfrm>
            <a:off x="6172200" y="457287"/>
            <a:ext cx="60968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.rpc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mining_status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"active"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vprint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"Mined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end_height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end_height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51AE3F7-3451-24AA-0B34-3CC047599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80" y="1864434"/>
            <a:ext cx="4614440" cy="3129132"/>
          </a:xfrm>
          <a:prstGeom prst="rect">
            <a:avLst/>
          </a:prstGeom>
        </p:spPr>
      </p:pic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95250C81-8FD8-4013-2221-12AD0B34F3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638725"/>
      </p:ext>
    </p:extLst>
  </p:cSld>
  <p:clrMapOvr>
    <a:masterClrMapping/>
  </p:clrMapOvr>
</p:sld>
</file>

<file path=ppt/theme/theme1.xml><?xml version="1.0" encoding="utf-8"?>
<a:theme xmlns:a="http://schemas.openxmlformats.org/drawingml/2006/main" name="HIT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.potx" id="{576E892E-1C82-461B-9C0A-F45142AB4FA1}" vid="{CA5F3DAA-E299-447E-9B0A-6ACFC6013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HIT템플릿</Template>
  <TotalTime>371</TotalTime>
  <Words>644</Words>
  <Application>Microsoft Office PowerPoint</Application>
  <PresentationFormat>와이드스크린</PresentationFormat>
  <Paragraphs>99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-apple-system</vt:lpstr>
      <vt:lpstr>맑은 고딕</vt:lpstr>
      <vt:lpstr>Amaranth</vt:lpstr>
      <vt:lpstr>Arial</vt:lpstr>
      <vt:lpstr>Britannic Bold</vt:lpstr>
      <vt:lpstr>Calibri</vt:lpstr>
      <vt:lpstr>Consolas</vt:lpstr>
      <vt:lpstr>Inconsolata</vt:lpstr>
      <vt:lpstr>Wingdings</vt:lpstr>
      <vt:lpstr>HIT템플릿</vt:lpstr>
      <vt:lpstr>Session</vt:lpstr>
      <vt:lpstr>이전 Conclusion</vt:lpstr>
      <vt:lpstr>이전 Future Work</vt:lpstr>
      <vt:lpstr>Contents</vt:lpstr>
      <vt:lpstr>일정</vt:lpstr>
      <vt:lpstr>Server &amp; Client build (oxen-core, session-desktop)</vt:lpstr>
      <vt:lpstr>Client build</vt:lpstr>
      <vt:lpstr>Server - Mainnet</vt:lpstr>
      <vt:lpstr>Server 문제 #1</vt:lpstr>
      <vt:lpstr>Server 문제 #2</vt:lpstr>
      <vt:lpstr>Server build – oxend?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John</dc:creator>
  <cp:lastModifiedBy>박상현</cp:lastModifiedBy>
  <cp:revision>1</cp:revision>
  <cp:lastPrinted>2016-11-28T00:53:03Z</cp:lastPrinted>
  <dcterms:created xsi:type="dcterms:W3CDTF">2019-03-02T03:50:50Z</dcterms:created>
  <dcterms:modified xsi:type="dcterms:W3CDTF">2022-06-17T07:49:29Z</dcterms:modified>
</cp:coreProperties>
</file>