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4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2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02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14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7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009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85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562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52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99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95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4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93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444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62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39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77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6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EC83D5-B057-49FF-8C2E-5389F61D23A7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DBD408-BD39-443F-BC7B-B333FF17A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183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62362DE-7747-4D8B-99FA-8E36F0B15F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123E6E-F713-4254-A6BF-358CC8EC6C9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4C4AA2EF-9A20-4757-9661-7CF2C521F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942064-0956-4574-9281-50EC6BE3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754" y="628617"/>
            <a:ext cx="6368858" cy="3028983"/>
          </a:xfrm>
        </p:spPr>
        <p:txBody>
          <a:bodyPr>
            <a:normAutofit/>
          </a:bodyPr>
          <a:lstStyle/>
          <a:p>
            <a:r>
              <a:rPr lang="fr-FR"/>
              <a:t>PROJET PISCINE WEB 2018:</a:t>
            </a:r>
            <a:br>
              <a:rPr lang="fr-FR"/>
            </a:br>
            <a:r>
              <a:rPr lang="fr-FR"/>
              <a:t>LINKECE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7B8B62-BDF5-4E73-9B0E-6F1101C38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845" y="3843868"/>
            <a:ext cx="5233180" cy="1564744"/>
          </a:xfrm>
        </p:spPr>
        <p:txBody>
          <a:bodyPr>
            <a:normAutofit/>
          </a:bodyPr>
          <a:lstStyle/>
          <a:p>
            <a:r>
              <a:rPr lang="fr-FR"/>
              <a:t>Angles Mathilde TD05</a:t>
            </a:r>
          </a:p>
          <a:p>
            <a:r>
              <a:rPr lang="fr-FR"/>
              <a:t>Dujet Virgile TD01</a:t>
            </a:r>
          </a:p>
          <a:p>
            <a:r>
              <a:rPr lang="fr-FR"/>
              <a:t>Le Gal Solenn TD10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221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FB0B9-5631-47D5-805B-390D4051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037B6-7BE2-445B-98E4-DDDAF334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1D9FF-90B2-4A6A-877B-F4452D97C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224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FB576-406E-4F72-855D-5C6DCA36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FA66DC-77F2-452F-B3B0-40417C38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399918-8954-48CB-99B1-CAE2EF25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4DC73-CFF6-426D-AC63-9F477267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0D5C-9FBA-4375-A4ED-770AEBAA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A478A-2D58-48C3-A5B8-A232C87C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7752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4441</TotalTime>
  <Words>15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Secteur</vt:lpstr>
      <vt:lpstr>PROJET PISCINE WEB 2018: LINKECE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PISCINE WEB 2018: LINKECE</dc:title>
  <dc:creator>solenn le gal</dc:creator>
  <cp:lastModifiedBy>solenn le gal</cp:lastModifiedBy>
  <cp:revision>4</cp:revision>
  <dcterms:created xsi:type="dcterms:W3CDTF">2018-05-02T17:59:38Z</dcterms:created>
  <dcterms:modified xsi:type="dcterms:W3CDTF">2018-05-05T20:01:37Z</dcterms:modified>
</cp:coreProperties>
</file>