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46-0AD5-40CE-AB41-0F5FFD3C4D15}" type="datetimeFigureOut">
              <a:rPr lang="en-GB" smtClean="0"/>
              <a:t>20/12/2016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907-32D7-481D-AF1C-BFFCBDF9F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00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46-0AD5-40CE-AB41-0F5FFD3C4D15}" type="datetimeFigureOut">
              <a:rPr lang="en-GB" smtClean="0"/>
              <a:t>20/12/2016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907-32D7-481D-AF1C-BFFCBDF9F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3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46-0AD5-40CE-AB41-0F5FFD3C4D15}" type="datetimeFigureOut">
              <a:rPr lang="en-GB" smtClean="0"/>
              <a:t>20/12/2016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907-32D7-481D-AF1C-BFFCBDF9F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28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46-0AD5-40CE-AB41-0F5FFD3C4D15}" type="datetimeFigureOut">
              <a:rPr lang="en-GB" smtClean="0"/>
              <a:t>20/12/2016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907-32D7-481D-AF1C-BFFCBDF9F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4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46-0AD5-40CE-AB41-0F5FFD3C4D15}" type="datetimeFigureOut">
              <a:rPr lang="en-GB" smtClean="0"/>
              <a:t>20/12/2016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907-32D7-481D-AF1C-BFFCBDF9F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35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46-0AD5-40CE-AB41-0F5FFD3C4D15}" type="datetimeFigureOut">
              <a:rPr lang="en-GB" smtClean="0"/>
              <a:t>20/12/2016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907-32D7-481D-AF1C-BFFCBDF9F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46-0AD5-40CE-AB41-0F5FFD3C4D15}" type="datetimeFigureOut">
              <a:rPr lang="en-GB" smtClean="0"/>
              <a:t>20/12/2016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907-32D7-481D-AF1C-BFFCBDF9F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04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46-0AD5-40CE-AB41-0F5FFD3C4D15}" type="datetimeFigureOut">
              <a:rPr lang="en-GB" smtClean="0"/>
              <a:t>20/12/2016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907-32D7-481D-AF1C-BFFCBDF9F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99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46-0AD5-40CE-AB41-0F5FFD3C4D15}" type="datetimeFigureOut">
              <a:rPr lang="en-GB" smtClean="0"/>
              <a:t>20/12/2016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907-32D7-481D-AF1C-BFFCBDF9F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96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46-0AD5-40CE-AB41-0F5FFD3C4D15}" type="datetimeFigureOut">
              <a:rPr lang="en-GB" smtClean="0"/>
              <a:t>20/12/2016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907-32D7-481D-AF1C-BFFCBDF9F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7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8E46-0AD5-40CE-AB41-0F5FFD3C4D15}" type="datetimeFigureOut">
              <a:rPr lang="en-GB" smtClean="0"/>
              <a:t>20/12/2016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907-32D7-481D-AF1C-BFFCBDF9F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16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F8E46-0AD5-40CE-AB41-0F5FFD3C4D15}" type="datetimeFigureOut">
              <a:rPr lang="en-GB" smtClean="0"/>
              <a:t>20/12/2016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4D907-32D7-481D-AF1C-BFFCBDF9F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8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20849" y="644056"/>
            <a:ext cx="6365473" cy="4898003"/>
            <a:chOff x="1820849" y="644056"/>
            <a:chExt cx="6365473" cy="48980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9828" y="644056"/>
              <a:ext cx="6236494" cy="48006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820849" y="1622066"/>
              <a:ext cx="1113182" cy="3919993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60238" y="2789853"/>
              <a:ext cx="606490" cy="690465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59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4" y="0"/>
            <a:ext cx="11697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6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415"/>
            <a:ext cx="12192000" cy="62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5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810004" y="186613"/>
            <a:ext cx="6687208" cy="5258043"/>
            <a:chOff x="1810004" y="186613"/>
            <a:chExt cx="6687208" cy="52580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9828" y="644056"/>
              <a:ext cx="6236494" cy="48006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148877" y="186613"/>
              <a:ext cx="2783768" cy="14649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10004" y="2911150"/>
              <a:ext cx="1063825" cy="23886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10004" y="1446244"/>
              <a:ext cx="2239482" cy="14649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135" y="2712997"/>
              <a:ext cx="897228" cy="1224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20749" y="2108962"/>
              <a:ext cx="1857537" cy="10634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9596" y="3809100"/>
              <a:ext cx="2783768" cy="14649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67669" y="3205065"/>
              <a:ext cx="1942258" cy="1842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76528" y="1651519"/>
              <a:ext cx="2783768" cy="14649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3444" y="2802500"/>
              <a:ext cx="2783768" cy="14649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08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447800"/>
            <a:ext cx="118586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590550"/>
            <a:ext cx="111823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7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868" y="0"/>
            <a:ext cx="1624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395287"/>
            <a:ext cx="40005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790575"/>
            <a:ext cx="94392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4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" y="0"/>
            <a:ext cx="12185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3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85" y="0"/>
            <a:ext cx="787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9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Peelman</dc:creator>
  <cp:lastModifiedBy>Kevin Peelman</cp:lastModifiedBy>
  <cp:revision>3</cp:revision>
  <dcterms:created xsi:type="dcterms:W3CDTF">2016-12-20T19:03:40Z</dcterms:created>
  <dcterms:modified xsi:type="dcterms:W3CDTF">2016-12-20T19:30:01Z</dcterms:modified>
</cp:coreProperties>
</file>