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C6EE2-93DF-45AC-A1C2-3A008C750F66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B689E-6575-4971-8842-361390EFA7B0}">
      <dgm:prSet phldrT="[Text]"/>
      <dgm:spPr/>
      <dgm:t>
        <a:bodyPr/>
        <a:lstStyle/>
        <a:p>
          <a:r>
            <a:rPr lang="en-US" dirty="0" smtClean="0"/>
            <a:t>Accelerator</a:t>
          </a:r>
          <a:endParaRPr lang="en-US" dirty="0"/>
        </a:p>
      </dgm:t>
    </dgm:pt>
    <dgm:pt modelId="{E35824A1-756F-49EE-8558-7F8EF0E30E60}" type="parTrans" cxnId="{2C95A4A0-E130-4033-9AD8-EE8A9D6B85B9}">
      <dgm:prSet/>
      <dgm:spPr/>
      <dgm:t>
        <a:bodyPr/>
        <a:lstStyle/>
        <a:p>
          <a:endParaRPr lang="en-US"/>
        </a:p>
      </dgm:t>
    </dgm:pt>
    <dgm:pt modelId="{7788D74A-B18A-4B8A-A2F8-58D2BAE88931}" type="sibTrans" cxnId="{2C95A4A0-E130-4033-9AD8-EE8A9D6B85B9}">
      <dgm:prSet/>
      <dgm:spPr/>
      <dgm:t>
        <a:bodyPr/>
        <a:lstStyle/>
        <a:p>
          <a:endParaRPr lang="en-US"/>
        </a:p>
      </dgm:t>
    </dgm:pt>
    <dgm:pt modelId="{8E7EAFB6-DC5F-4969-A7CB-2E8DB3D37172}">
      <dgm:prSet phldrT="[Text]"/>
      <dgm:spPr/>
      <dgm:t>
        <a:bodyPr/>
        <a:lstStyle/>
        <a:p>
          <a:r>
            <a:rPr lang="en-US" dirty="0" smtClean="0"/>
            <a:t>3. Process</a:t>
          </a:r>
          <a:endParaRPr lang="en-US" dirty="0"/>
        </a:p>
      </dgm:t>
    </dgm:pt>
    <dgm:pt modelId="{60AC05D2-B206-4754-A3F2-F98CCCA2F194}" type="parTrans" cxnId="{9E0178B4-E68A-4376-AC95-2D5F47AC443D}">
      <dgm:prSet/>
      <dgm:spPr/>
      <dgm:t>
        <a:bodyPr/>
        <a:lstStyle/>
        <a:p>
          <a:endParaRPr lang="en-US"/>
        </a:p>
      </dgm:t>
    </dgm:pt>
    <dgm:pt modelId="{B5D9E2D8-092B-4621-B46C-9DBCB4B67E9F}" type="sibTrans" cxnId="{9E0178B4-E68A-4376-AC95-2D5F47AC443D}">
      <dgm:prSet/>
      <dgm:spPr/>
      <dgm:t>
        <a:bodyPr/>
        <a:lstStyle/>
        <a:p>
          <a:endParaRPr lang="en-US"/>
        </a:p>
      </dgm:t>
    </dgm:pt>
    <dgm:pt modelId="{11DE4909-8861-4241-883E-07744C149C81}">
      <dgm:prSet phldrT="[Text]"/>
      <dgm:spPr/>
      <dgm:t>
        <a:bodyPr/>
        <a:lstStyle/>
        <a:p>
          <a:r>
            <a:rPr lang="en-US" dirty="0" smtClean="0"/>
            <a:t>4. Push</a:t>
          </a:r>
          <a:endParaRPr lang="en-US" dirty="0"/>
        </a:p>
      </dgm:t>
    </dgm:pt>
    <dgm:pt modelId="{71ED6ACB-BBD5-4CA8-A0D7-C49FF37638F1}" type="parTrans" cxnId="{4FECBBC3-F88D-4C03-9369-695384385F2B}">
      <dgm:prSet/>
      <dgm:spPr/>
      <dgm:t>
        <a:bodyPr/>
        <a:lstStyle/>
        <a:p>
          <a:endParaRPr lang="en-US"/>
        </a:p>
      </dgm:t>
    </dgm:pt>
    <dgm:pt modelId="{11D9C823-F98B-40D5-9ECF-72FED9B1DA53}" type="sibTrans" cxnId="{4FECBBC3-F88D-4C03-9369-695384385F2B}">
      <dgm:prSet/>
      <dgm:spPr/>
      <dgm:t>
        <a:bodyPr/>
        <a:lstStyle/>
        <a:p>
          <a:endParaRPr lang="en-US"/>
        </a:p>
      </dgm:t>
    </dgm:pt>
    <dgm:pt modelId="{E1FB4700-1B31-4850-BB4E-B4574A64903F}">
      <dgm:prSet phldrT="[Text]"/>
      <dgm:spPr/>
      <dgm:t>
        <a:bodyPr/>
        <a:lstStyle/>
        <a:p>
          <a:r>
            <a:rPr lang="en-US" dirty="0" smtClean="0"/>
            <a:t>1. Configure</a:t>
          </a:r>
          <a:endParaRPr lang="en-US" dirty="0"/>
        </a:p>
      </dgm:t>
    </dgm:pt>
    <dgm:pt modelId="{4AC639BA-CA98-4B87-B9F8-7197E7CE7398}" type="parTrans" cxnId="{F5579C65-7BBC-4217-877A-EA115368FF84}">
      <dgm:prSet/>
      <dgm:spPr/>
      <dgm:t>
        <a:bodyPr/>
        <a:lstStyle/>
        <a:p>
          <a:endParaRPr lang="en-US"/>
        </a:p>
      </dgm:t>
    </dgm:pt>
    <dgm:pt modelId="{EB899D2F-492B-4E3E-9F95-F06A083713C8}" type="sibTrans" cxnId="{F5579C65-7BBC-4217-877A-EA115368FF84}">
      <dgm:prSet/>
      <dgm:spPr/>
      <dgm:t>
        <a:bodyPr/>
        <a:lstStyle/>
        <a:p>
          <a:endParaRPr lang="en-US"/>
        </a:p>
      </dgm:t>
    </dgm:pt>
    <dgm:pt modelId="{6CE35747-70C4-4B8C-9C7A-96F575D2FCAC}">
      <dgm:prSet phldrT="[Text]"/>
      <dgm:spPr/>
      <dgm:t>
        <a:bodyPr/>
        <a:lstStyle/>
        <a:p>
          <a:r>
            <a:rPr lang="en-US" dirty="0" smtClean="0"/>
            <a:t>2. Pull</a:t>
          </a:r>
          <a:endParaRPr lang="en-US" dirty="0"/>
        </a:p>
      </dgm:t>
    </dgm:pt>
    <dgm:pt modelId="{36F637DD-415A-4938-957E-9956BD100052}" type="parTrans" cxnId="{F2A77DE7-1787-4064-BD94-0D7BE5BB48B9}">
      <dgm:prSet/>
      <dgm:spPr/>
      <dgm:t>
        <a:bodyPr/>
        <a:lstStyle/>
        <a:p>
          <a:endParaRPr lang="en-US"/>
        </a:p>
      </dgm:t>
    </dgm:pt>
    <dgm:pt modelId="{F93AB497-8987-4EA9-B47E-8549E6974303}" type="sibTrans" cxnId="{F2A77DE7-1787-4064-BD94-0D7BE5BB48B9}">
      <dgm:prSet/>
      <dgm:spPr/>
      <dgm:t>
        <a:bodyPr/>
        <a:lstStyle/>
        <a:p>
          <a:endParaRPr lang="en-US"/>
        </a:p>
      </dgm:t>
    </dgm:pt>
    <dgm:pt modelId="{83D0E010-3D00-42C2-A368-E6ED83664D52}" type="pres">
      <dgm:prSet presAssocID="{5CCC6EE2-93DF-45AC-A1C2-3A008C750F66}" presName="composite" presStyleCnt="0">
        <dgm:presLayoutVars>
          <dgm:chMax val="1"/>
          <dgm:dir/>
          <dgm:resizeHandles val="exact"/>
        </dgm:presLayoutVars>
      </dgm:prSet>
      <dgm:spPr/>
    </dgm:pt>
    <dgm:pt modelId="{9D1210EC-6A85-4D4D-A001-CACDCEA50FEA}" type="pres">
      <dgm:prSet presAssocID="{5CCC6EE2-93DF-45AC-A1C2-3A008C750F66}" presName="radial" presStyleCnt="0">
        <dgm:presLayoutVars>
          <dgm:animLvl val="ctr"/>
        </dgm:presLayoutVars>
      </dgm:prSet>
      <dgm:spPr/>
    </dgm:pt>
    <dgm:pt modelId="{BB8D949D-26E2-434D-A17F-883B2D2E167B}" type="pres">
      <dgm:prSet presAssocID="{26DB689E-6575-4971-8842-361390EFA7B0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ABE20254-1A9F-4A4D-973A-5249EF81E1E7}" type="pres">
      <dgm:prSet presAssocID="{8E7EAFB6-DC5F-4969-A7CB-2E8DB3D37172}" presName="node" presStyleLbl="vennNode1" presStyleIdx="1" presStyleCnt="5">
        <dgm:presLayoutVars>
          <dgm:bulletEnabled val="1"/>
        </dgm:presLayoutVars>
      </dgm:prSet>
      <dgm:spPr/>
    </dgm:pt>
    <dgm:pt modelId="{0628589F-CF93-4A53-853F-0763DB74FD90}" type="pres">
      <dgm:prSet presAssocID="{11DE4909-8861-4241-883E-07744C149C81}" presName="node" presStyleLbl="vennNode1" presStyleIdx="2" presStyleCnt="5">
        <dgm:presLayoutVars>
          <dgm:bulletEnabled val="1"/>
        </dgm:presLayoutVars>
      </dgm:prSet>
      <dgm:spPr/>
    </dgm:pt>
    <dgm:pt modelId="{8AE4C89F-F965-40DB-9BC3-FC4DAC93ED6C}" type="pres">
      <dgm:prSet presAssocID="{E1FB4700-1B31-4850-BB4E-B4574A64903F}" presName="node" presStyleLbl="vennNode1" presStyleIdx="3" presStyleCnt="5">
        <dgm:presLayoutVars>
          <dgm:bulletEnabled val="1"/>
        </dgm:presLayoutVars>
      </dgm:prSet>
      <dgm:spPr/>
    </dgm:pt>
    <dgm:pt modelId="{A1E2711D-5BB4-4E92-8A02-C173F1381AB8}" type="pres">
      <dgm:prSet presAssocID="{6CE35747-70C4-4B8C-9C7A-96F575D2FCAC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95A4A0-E130-4033-9AD8-EE8A9D6B85B9}" srcId="{5CCC6EE2-93DF-45AC-A1C2-3A008C750F66}" destId="{26DB689E-6575-4971-8842-361390EFA7B0}" srcOrd="0" destOrd="0" parTransId="{E35824A1-756F-49EE-8558-7F8EF0E30E60}" sibTransId="{7788D74A-B18A-4B8A-A2F8-58D2BAE88931}"/>
    <dgm:cxn modelId="{E42A2F54-7D1B-442A-A1CC-535250CF52F2}" type="presOf" srcId="{5CCC6EE2-93DF-45AC-A1C2-3A008C750F66}" destId="{83D0E010-3D00-42C2-A368-E6ED83664D52}" srcOrd="0" destOrd="0" presId="urn:microsoft.com/office/officeart/2005/8/layout/radial3"/>
    <dgm:cxn modelId="{F2A77DE7-1787-4064-BD94-0D7BE5BB48B9}" srcId="{26DB689E-6575-4971-8842-361390EFA7B0}" destId="{6CE35747-70C4-4B8C-9C7A-96F575D2FCAC}" srcOrd="3" destOrd="0" parTransId="{36F637DD-415A-4938-957E-9956BD100052}" sibTransId="{F93AB497-8987-4EA9-B47E-8549E6974303}"/>
    <dgm:cxn modelId="{9E0178B4-E68A-4376-AC95-2D5F47AC443D}" srcId="{26DB689E-6575-4971-8842-361390EFA7B0}" destId="{8E7EAFB6-DC5F-4969-A7CB-2E8DB3D37172}" srcOrd="0" destOrd="0" parTransId="{60AC05D2-B206-4754-A3F2-F98CCCA2F194}" sibTransId="{B5D9E2D8-092B-4621-B46C-9DBCB4B67E9F}"/>
    <dgm:cxn modelId="{6B5E6986-865B-4227-B3DA-368A2BAD01A4}" type="presOf" srcId="{26DB689E-6575-4971-8842-361390EFA7B0}" destId="{BB8D949D-26E2-434D-A17F-883B2D2E167B}" srcOrd="0" destOrd="0" presId="urn:microsoft.com/office/officeart/2005/8/layout/radial3"/>
    <dgm:cxn modelId="{4FECBBC3-F88D-4C03-9369-695384385F2B}" srcId="{26DB689E-6575-4971-8842-361390EFA7B0}" destId="{11DE4909-8861-4241-883E-07744C149C81}" srcOrd="1" destOrd="0" parTransId="{71ED6ACB-BBD5-4CA8-A0D7-C49FF37638F1}" sibTransId="{11D9C823-F98B-40D5-9ECF-72FED9B1DA53}"/>
    <dgm:cxn modelId="{92C014DF-4E63-43E3-AEA1-AC957BB2B50C}" type="presOf" srcId="{11DE4909-8861-4241-883E-07744C149C81}" destId="{0628589F-CF93-4A53-853F-0763DB74FD90}" srcOrd="0" destOrd="0" presId="urn:microsoft.com/office/officeart/2005/8/layout/radial3"/>
    <dgm:cxn modelId="{71678FF4-DC3B-4935-BAE0-A609EAD9CEB2}" type="presOf" srcId="{6CE35747-70C4-4B8C-9C7A-96F575D2FCAC}" destId="{A1E2711D-5BB4-4E92-8A02-C173F1381AB8}" srcOrd="0" destOrd="0" presId="urn:microsoft.com/office/officeart/2005/8/layout/radial3"/>
    <dgm:cxn modelId="{CF1BFB6D-AD78-42D8-B5ED-D17A6940AD9D}" type="presOf" srcId="{E1FB4700-1B31-4850-BB4E-B4574A64903F}" destId="{8AE4C89F-F965-40DB-9BC3-FC4DAC93ED6C}" srcOrd="0" destOrd="0" presId="urn:microsoft.com/office/officeart/2005/8/layout/radial3"/>
    <dgm:cxn modelId="{F5579C65-7BBC-4217-877A-EA115368FF84}" srcId="{26DB689E-6575-4971-8842-361390EFA7B0}" destId="{E1FB4700-1B31-4850-BB4E-B4574A64903F}" srcOrd="2" destOrd="0" parTransId="{4AC639BA-CA98-4B87-B9F8-7197E7CE7398}" sibTransId="{EB899D2F-492B-4E3E-9F95-F06A083713C8}"/>
    <dgm:cxn modelId="{FB4608DA-7A06-4153-A6B9-843BEF888946}" type="presOf" srcId="{8E7EAFB6-DC5F-4969-A7CB-2E8DB3D37172}" destId="{ABE20254-1A9F-4A4D-973A-5249EF81E1E7}" srcOrd="0" destOrd="0" presId="urn:microsoft.com/office/officeart/2005/8/layout/radial3"/>
    <dgm:cxn modelId="{3C5F2FD7-20CF-4213-A82C-91F473128AD6}" type="presParOf" srcId="{83D0E010-3D00-42C2-A368-E6ED83664D52}" destId="{9D1210EC-6A85-4D4D-A001-CACDCEA50FEA}" srcOrd="0" destOrd="0" presId="urn:microsoft.com/office/officeart/2005/8/layout/radial3"/>
    <dgm:cxn modelId="{871AEFD3-F412-4925-AD14-0E7EFACD9C04}" type="presParOf" srcId="{9D1210EC-6A85-4D4D-A001-CACDCEA50FEA}" destId="{BB8D949D-26E2-434D-A17F-883B2D2E167B}" srcOrd="0" destOrd="0" presId="urn:microsoft.com/office/officeart/2005/8/layout/radial3"/>
    <dgm:cxn modelId="{D62C48FB-5CC0-4347-88D1-F1890B98E5CA}" type="presParOf" srcId="{9D1210EC-6A85-4D4D-A001-CACDCEA50FEA}" destId="{ABE20254-1A9F-4A4D-973A-5249EF81E1E7}" srcOrd="1" destOrd="0" presId="urn:microsoft.com/office/officeart/2005/8/layout/radial3"/>
    <dgm:cxn modelId="{FFC7DF86-A030-4E54-8984-B4CF5FE217F1}" type="presParOf" srcId="{9D1210EC-6A85-4D4D-A001-CACDCEA50FEA}" destId="{0628589F-CF93-4A53-853F-0763DB74FD90}" srcOrd="2" destOrd="0" presId="urn:microsoft.com/office/officeart/2005/8/layout/radial3"/>
    <dgm:cxn modelId="{79EAF1FF-343D-42F6-B8FA-7F1DDDEC007B}" type="presParOf" srcId="{9D1210EC-6A85-4D4D-A001-CACDCEA50FEA}" destId="{8AE4C89F-F965-40DB-9BC3-FC4DAC93ED6C}" srcOrd="3" destOrd="0" presId="urn:microsoft.com/office/officeart/2005/8/layout/radial3"/>
    <dgm:cxn modelId="{7E1F935E-627A-4CB3-91C9-0CA9B2069A80}" type="presParOf" srcId="{9D1210EC-6A85-4D4D-A001-CACDCEA50FEA}" destId="{A1E2711D-5BB4-4E92-8A02-C173F1381AB8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D22A7A-F695-40FB-B9B8-04CCA1135D0D}" type="doc">
      <dgm:prSet loTypeId="urn:microsoft.com/office/officeart/2005/8/layout/radial2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C67C570-3981-4502-87E6-A9F2C0EBDE84}">
      <dgm:prSet phldrT="[Text]"/>
      <dgm:spPr/>
      <dgm:t>
        <a:bodyPr/>
        <a:lstStyle/>
        <a:p>
          <a:r>
            <a:rPr lang="en-US" dirty="0" smtClean="0"/>
            <a:t>Any other</a:t>
          </a:r>
          <a:endParaRPr lang="en-US" dirty="0"/>
        </a:p>
      </dgm:t>
    </dgm:pt>
    <dgm:pt modelId="{4628D94D-E4C6-4870-A2F7-27BBF881FAA1}">
      <dgm:prSet phldrT="[Text]"/>
      <dgm:spPr/>
      <dgm:t>
        <a:bodyPr/>
        <a:lstStyle/>
        <a:p>
          <a:r>
            <a:rPr lang="en-US" dirty="0" smtClean="0"/>
            <a:t>Website</a:t>
          </a:r>
          <a:endParaRPr lang="en-US" dirty="0"/>
        </a:p>
      </dgm:t>
    </dgm:pt>
    <dgm:pt modelId="{81D5592B-A827-4170-A4E6-85EAC6F5AD9B}" type="sibTrans" cxnId="{1BF5C205-7096-4693-8358-5C6089E650B7}">
      <dgm:prSet/>
      <dgm:spPr/>
      <dgm:t>
        <a:bodyPr/>
        <a:lstStyle/>
        <a:p>
          <a:endParaRPr lang="en-US"/>
        </a:p>
      </dgm:t>
    </dgm:pt>
    <dgm:pt modelId="{6A153DEC-FB23-48D0-948E-BD99B4BE8729}" type="parTrans" cxnId="{1BF5C205-7096-4693-8358-5C6089E650B7}">
      <dgm:prSet/>
      <dgm:spPr/>
      <dgm:t>
        <a:bodyPr/>
        <a:lstStyle/>
        <a:p>
          <a:endParaRPr lang="en-US"/>
        </a:p>
      </dgm:t>
    </dgm:pt>
    <dgm:pt modelId="{502F288F-C22B-4DA7-8DD6-270D6A0C4AEA}" type="sibTrans" cxnId="{C07178CB-BB04-43DE-B698-1F5E177F176D}">
      <dgm:prSet/>
      <dgm:spPr/>
      <dgm:t>
        <a:bodyPr/>
        <a:lstStyle/>
        <a:p>
          <a:endParaRPr lang="en-US"/>
        </a:p>
      </dgm:t>
    </dgm:pt>
    <dgm:pt modelId="{5A1DA51F-07BC-4AB2-979B-BB3E549F5E86}" type="parTrans" cxnId="{C07178CB-BB04-43DE-B698-1F5E177F176D}">
      <dgm:prSet/>
      <dgm:spPr/>
      <dgm:t>
        <a:bodyPr/>
        <a:lstStyle/>
        <a:p>
          <a:endParaRPr lang="en-US"/>
        </a:p>
      </dgm:t>
    </dgm:pt>
    <dgm:pt modelId="{3417946F-F5EB-4F36-A9CD-7C2057B99ED0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F76F2F50-A15B-4CA0-AC29-BB5430DD24C9}">
      <dgm:prSet phldrT="[Text]"/>
      <dgm:spPr/>
      <dgm:t>
        <a:bodyPr/>
        <a:lstStyle/>
        <a:p>
          <a:r>
            <a:rPr lang="en-US" dirty="0" smtClean="0"/>
            <a:t>Search</a:t>
          </a:r>
          <a:endParaRPr lang="en-US" dirty="0"/>
        </a:p>
      </dgm:t>
    </dgm:pt>
    <dgm:pt modelId="{815F5ABD-17A3-4436-A3C8-7D129788CE6D}" type="sibTrans" cxnId="{26C026B2-99BC-45F1-8738-9B3F51E1397C}">
      <dgm:prSet/>
      <dgm:spPr/>
      <dgm:t>
        <a:bodyPr/>
        <a:lstStyle/>
        <a:p>
          <a:endParaRPr lang="en-US"/>
        </a:p>
      </dgm:t>
    </dgm:pt>
    <dgm:pt modelId="{F2C349E7-2C2A-4FBD-B4F6-4892CD124819}" type="parTrans" cxnId="{26C026B2-99BC-45F1-8738-9B3F51E1397C}">
      <dgm:prSet/>
      <dgm:spPr/>
      <dgm:t>
        <a:bodyPr/>
        <a:lstStyle/>
        <a:p>
          <a:endParaRPr lang="en-US"/>
        </a:p>
      </dgm:t>
    </dgm:pt>
    <dgm:pt modelId="{4FBBE0D4-E801-49B4-926C-C7CF460F0C0E}" type="sibTrans" cxnId="{A0DBDD87-ABB3-49DB-9640-6FB3B139CC25}">
      <dgm:prSet/>
      <dgm:spPr/>
      <dgm:t>
        <a:bodyPr/>
        <a:lstStyle/>
        <a:p>
          <a:endParaRPr lang="en-US"/>
        </a:p>
      </dgm:t>
    </dgm:pt>
    <dgm:pt modelId="{8A1692B5-4DD8-4070-A553-F3A81A136022}" type="parTrans" cxnId="{A0DBDD87-ABB3-49DB-9640-6FB3B139CC25}">
      <dgm:prSet/>
      <dgm:spPr/>
      <dgm:t>
        <a:bodyPr/>
        <a:lstStyle/>
        <a:p>
          <a:endParaRPr lang="en-US"/>
        </a:p>
      </dgm:t>
    </dgm:pt>
    <dgm:pt modelId="{8EBAC287-A4A3-4893-ABBD-FF30EEDDEDAA}" type="pres">
      <dgm:prSet presAssocID="{FAD22A7A-F695-40FB-B9B8-04CCA1135D0D}" presName="composite" presStyleCnt="0">
        <dgm:presLayoutVars>
          <dgm:chMax val="5"/>
          <dgm:dir val="rev"/>
          <dgm:animLvl val="ctr"/>
          <dgm:resizeHandles val="exact"/>
        </dgm:presLayoutVars>
      </dgm:prSet>
      <dgm:spPr/>
    </dgm:pt>
    <dgm:pt modelId="{D61578FC-0334-4E97-97F0-B10C01622D40}" type="pres">
      <dgm:prSet presAssocID="{FAD22A7A-F695-40FB-B9B8-04CCA1135D0D}" presName="cycle" presStyleCnt="0"/>
      <dgm:spPr/>
    </dgm:pt>
    <dgm:pt modelId="{7FCAE39F-2D2C-4D2C-89EA-952741B7A1B6}" type="pres">
      <dgm:prSet presAssocID="{FAD22A7A-F695-40FB-B9B8-04CCA1135D0D}" presName="centerShape" presStyleCnt="0"/>
      <dgm:spPr/>
    </dgm:pt>
    <dgm:pt modelId="{BF6CE82F-0C31-4EA7-B20C-E906C2440F97}" type="pres">
      <dgm:prSet presAssocID="{FAD22A7A-F695-40FB-B9B8-04CCA1135D0D}" presName="connSite" presStyleLbl="node1" presStyleIdx="0" presStyleCnt="5"/>
      <dgm:spPr/>
    </dgm:pt>
    <dgm:pt modelId="{AB59200D-2AB3-4628-B235-F8896FAD609C}" type="pres">
      <dgm:prSet presAssocID="{FAD22A7A-F695-40FB-B9B8-04CCA1135D0D}" presName="visible" presStyleLbl="node1" presStyleIdx="0" presStyleCnt="5" custFlipVert="1" custFlipHor="1" custScaleX="14146" custScaleY="6341" custLinFactNeighborX="-25841" custLinFactNeighborY="569"/>
      <dgm:spPr/>
    </dgm:pt>
    <dgm:pt modelId="{613B8ED5-D01A-4449-9C28-6F2C274B0041}" type="pres">
      <dgm:prSet presAssocID="{F2C349E7-2C2A-4FBD-B4F6-4892CD124819}" presName="Name25" presStyleLbl="parChTrans1D1" presStyleIdx="0" presStyleCnt="4"/>
      <dgm:spPr/>
    </dgm:pt>
    <dgm:pt modelId="{CA8EB9C0-FBD1-4FFC-979E-611E6B00BF6F}" type="pres">
      <dgm:prSet presAssocID="{F76F2F50-A15B-4CA0-AC29-BB5430DD24C9}" presName="node" presStyleCnt="0"/>
      <dgm:spPr/>
    </dgm:pt>
    <dgm:pt modelId="{49A6AF58-D3A4-44C4-ACC4-EAA62C1361CC}" type="pres">
      <dgm:prSet presAssocID="{F76F2F50-A15B-4CA0-AC29-BB5430DD24C9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041F58-E538-49AB-A54C-84248C48F7A9}" type="pres">
      <dgm:prSet presAssocID="{F76F2F50-A15B-4CA0-AC29-BB5430DD24C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B28E2-E495-4EA3-80EB-D4517A9E5413}" type="pres">
      <dgm:prSet presAssocID="{8A1692B5-4DD8-4070-A553-F3A81A136022}" presName="Name25" presStyleLbl="parChTrans1D1" presStyleIdx="1" presStyleCnt="4"/>
      <dgm:spPr/>
    </dgm:pt>
    <dgm:pt modelId="{0FCC0B38-5D2F-47D4-A60E-A8F93D5C30C0}" type="pres">
      <dgm:prSet presAssocID="{3417946F-F5EB-4F36-A9CD-7C2057B99ED0}" presName="node" presStyleCnt="0"/>
      <dgm:spPr/>
    </dgm:pt>
    <dgm:pt modelId="{D2EA46D1-6421-482B-9647-3A4BE7496F96}" type="pres">
      <dgm:prSet presAssocID="{3417946F-F5EB-4F36-A9CD-7C2057B99ED0}" presName="parentNode" presStyleLbl="node1" presStyleIdx="2" presStyleCnt="5">
        <dgm:presLayoutVars>
          <dgm:chMax val="1"/>
          <dgm:bulletEnabled val="1"/>
        </dgm:presLayoutVars>
      </dgm:prSet>
      <dgm:spPr/>
    </dgm:pt>
    <dgm:pt modelId="{107963F1-CA39-434A-BAF7-A9F6AED0B56B}" type="pres">
      <dgm:prSet presAssocID="{3417946F-F5EB-4F36-A9CD-7C2057B99ED0}" presName="childNode" presStyleLbl="revTx" presStyleIdx="0" presStyleCnt="0">
        <dgm:presLayoutVars>
          <dgm:bulletEnabled val="1"/>
        </dgm:presLayoutVars>
      </dgm:prSet>
      <dgm:spPr/>
    </dgm:pt>
    <dgm:pt modelId="{FF106EDA-2D61-435B-8A66-4C140DEBC52E}" type="pres">
      <dgm:prSet presAssocID="{6A153DEC-FB23-48D0-948E-BD99B4BE8729}" presName="Name25" presStyleLbl="parChTrans1D1" presStyleIdx="2" presStyleCnt="4"/>
      <dgm:spPr/>
    </dgm:pt>
    <dgm:pt modelId="{08C3CDF8-8B00-4E5B-8F31-D3FEAFBB5823}" type="pres">
      <dgm:prSet presAssocID="{4628D94D-E4C6-4870-A2F7-27BBF881FAA1}" presName="node" presStyleCnt="0"/>
      <dgm:spPr/>
    </dgm:pt>
    <dgm:pt modelId="{7CC5E710-3F04-4711-AE65-D049CAA68EB9}" type="pres">
      <dgm:prSet presAssocID="{4628D94D-E4C6-4870-A2F7-27BBF881FAA1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6C1A4-7AA0-48D3-AC2C-545EC761DC5F}" type="pres">
      <dgm:prSet presAssocID="{4628D94D-E4C6-4870-A2F7-27BBF881FAA1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E68EE-903A-4003-A692-9781E6A9D7BF}" type="pres">
      <dgm:prSet presAssocID="{5A1DA51F-07BC-4AB2-979B-BB3E549F5E86}" presName="Name25" presStyleLbl="parChTrans1D1" presStyleIdx="3" presStyleCnt="4"/>
      <dgm:spPr/>
    </dgm:pt>
    <dgm:pt modelId="{DE3F19A3-9ED5-4E6F-9D99-909EC2089546}" type="pres">
      <dgm:prSet presAssocID="{2C67C570-3981-4502-87E6-A9F2C0EBDE84}" presName="node" presStyleCnt="0"/>
      <dgm:spPr/>
    </dgm:pt>
    <dgm:pt modelId="{859C2A70-6F95-4F60-82CD-FF098FEF795B}" type="pres">
      <dgm:prSet presAssocID="{2C67C570-3981-4502-87E6-A9F2C0EBDE84}" presName="parentNode" presStyleLbl="node1" presStyleIdx="4" presStyleCnt="5">
        <dgm:presLayoutVars>
          <dgm:chMax val="1"/>
          <dgm:bulletEnabled val="1"/>
        </dgm:presLayoutVars>
      </dgm:prSet>
      <dgm:spPr/>
    </dgm:pt>
    <dgm:pt modelId="{744B79B1-7D7A-4396-9CA9-F3AD55468DC6}" type="pres">
      <dgm:prSet presAssocID="{2C67C570-3981-4502-87E6-A9F2C0EBDE84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1BEB76E7-8B01-4B52-BAED-AFF1F28D69A1}" type="presOf" srcId="{4628D94D-E4C6-4870-A2F7-27BBF881FAA1}" destId="{7CC5E710-3F04-4711-AE65-D049CAA68EB9}" srcOrd="0" destOrd="0" presId="urn:microsoft.com/office/officeart/2005/8/layout/radial2"/>
    <dgm:cxn modelId="{1BF5C205-7096-4693-8358-5C6089E650B7}" srcId="{FAD22A7A-F695-40FB-B9B8-04CCA1135D0D}" destId="{4628D94D-E4C6-4870-A2F7-27BBF881FAA1}" srcOrd="2" destOrd="0" parTransId="{6A153DEC-FB23-48D0-948E-BD99B4BE8729}" sibTransId="{81D5592B-A827-4170-A4E6-85EAC6F5AD9B}"/>
    <dgm:cxn modelId="{C07178CB-BB04-43DE-B698-1F5E177F176D}" srcId="{FAD22A7A-F695-40FB-B9B8-04CCA1135D0D}" destId="{2C67C570-3981-4502-87E6-A9F2C0EBDE84}" srcOrd="3" destOrd="0" parTransId="{5A1DA51F-07BC-4AB2-979B-BB3E549F5E86}" sibTransId="{502F288F-C22B-4DA7-8DD6-270D6A0C4AEA}"/>
    <dgm:cxn modelId="{FF102F49-C9CD-42FF-9711-D3F59F97A8D4}" type="presOf" srcId="{6A153DEC-FB23-48D0-948E-BD99B4BE8729}" destId="{FF106EDA-2D61-435B-8A66-4C140DEBC52E}" srcOrd="0" destOrd="0" presId="urn:microsoft.com/office/officeart/2005/8/layout/radial2"/>
    <dgm:cxn modelId="{9B4EAF68-DC10-49DD-BF05-361CFCDF6763}" type="presOf" srcId="{F76F2F50-A15B-4CA0-AC29-BB5430DD24C9}" destId="{49A6AF58-D3A4-44C4-ACC4-EAA62C1361CC}" srcOrd="0" destOrd="0" presId="urn:microsoft.com/office/officeart/2005/8/layout/radial2"/>
    <dgm:cxn modelId="{D5A1E929-093B-4FFC-9C2B-3CAB251B8C0A}" type="presOf" srcId="{3417946F-F5EB-4F36-A9CD-7C2057B99ED0}" destId="{D2EA46D1-6421-482B-9647-3A4BE7496F96}" srcOrd="0" destOrd="0" presId="urn:microsoft.com/office/officeart/2005/8/layout/radial2"/>
    <dgm:cxn modelId="{8F4D5C16-9621-42F5-B734-EC119C6EFC5B}" type="presOf" srcId="{FAD22A7A-F695-40FB-B9B8-04CCA1135D0D}" destId="{8EBAC287-A4A3-4893-ABBD-FF30EEDDEDAA}" srcOrd="0" destOrd="0" presId="urn:microsoft.com/office/officeart/2005/8/layout/radial2"/>
    <dgm:cxn modelId="{26C026B2-99BC-45F1-8738-9B3F51E1397C}" srcId="{FAD22A7A-F695-40FB-B9B8-04CCA1135D0D}" destId="{F76F2F50-A15B-4CA0-AC29-BB5430DD24C9}" srcOrd="0" destOrd="0" parTransId="{F2C349E7-2C2A-4FBD-B4F6-4892CD124819}" sibTransId="{815F5ABD-17A3-4436-A3C8-7D129788CE6D}"/>
    <dgm:cxn modelId="{41271525-85E6-41E7-ACC7-1A689F2E6D60}" type="presOf" srcId="{8A1692B5-4DD8-4070-A553-F3A81A136022}" destId="{EAFB28E2-E495-4EA3-80EB-D4517A9E5413}" srcOrd="0" destOrd="0" presId="urn:microsoft.com/office/officeart/2005/8/layout/radial2"/>
    <dgm:cxn modelId="{B9B248F1-E338-4883-8A93-A68F58BC9ED8}" type="presOf" srcId="{2C67C570-3981-4502-87E6-A9F2C0EBDE84}" destId="{859C2A70-6F95-4F60-82CD-FF098FEF795B}" srcOrd="0" destOrd="0" presId="urn:microsoft.com/office/officeart/2005/8/layout/radial2"/>
    <dgm:cxn modelId="{87C43828-1832-41B6-8337-E7B7EE7F373E}" type="presOf" srcId="{5A1DA51F-07BC-4AB2-979B-BB3E549F5E86}" destId="{88AE68EE-903A-4003-A692-9781E6A9D7BF}" srcOrd="0" destOrd="0" presId="urn:microsoft.com/office/officeart/2005/8/layout/radial2"/>
    <dgm:cxn modelId="{A0DBDD87-ABB3-49DB-9640-6FB3B139CC25}" srcId="{FAD22A7A-F695-40FB-B9B8-04CCA1135D0D}" destId="{3417946F-F5EB-4F36-A9CD-7C2057B99ED0}" srcOrd="1" destOrd="0" parTransId="{8A1692B5-4DD8-4070-A553-F3A81A136022}" sibTransId="{4FBBE0D4-E801-49B4-926C-C7CF460F0C0E}"/>
    <dgm:cxn modelId="{1ACCA562-163A-44A9-BF2E-B2908468E267}" type="presOf" srcId="{F2C349E7-2C2A-4FBD-B4F6-4892CD124819}" destId="{613B8ED5-D01A-4449-9C28-6F2C274B0041}" srcOrd="0" destOrd="0" presId="urn:microsoft.com/office/officeart/2005/8/layout/radial2"/>
    <dgm:cxn modelId="{41E04DB1-0521-46F1-928E-0D415DE954F9}" type="presParOf" srcId="{8EBAC287-A4A3-4893-ABBD-FF30EEDDEDAA}" destId="{D61578FC-0334-4E97-97F0-B10C01622D40}" srcOrd="0" destOrd="0" presId="urn:microsoft.com/office/officeart/2005/8/layout/radial2"/>
    <dgm:cxn modelId="{6E961C28-4AEF-4CCB-BB61-74DE47F7A00A}" type="presParOf" srcId="{D61578FC-0334-4E97-97F0-B10C01622D40}" destId="{7FCAE39F-2D2C-4D2C-89EA-952741B7A1B6}" srcOrd="0" destOrd="0" presId="urn:microsoft.com/office/officeart/2005/8/layout/radial2"/>
    <dgm:cxn modelId="{1340005E-0D3A-4996-BBBA-BEBA6C8A078D}" type="presParOf" srcId="{7FCAE39F-2D2C-4D2C-89EA-952741B7A1B6}" destId="{BF6CE82F-0C31-4EA7-B20C-E906C2440F97}" srcOrd="0" destOrd="0" presId="urn:microsoft.com/office/officeart/2005/8/layout/radial2"/>
    <dgm:cxn modelId="{2071A9F6-18A5-490D-94A0-7273B2E893CB}" type="presParOf" srcId="{7FCAE39F-2D2C-4D2C-89EA-952741B7A1B6}" destId="{AB59200D-2AB3-4628-B235-F8896FAD609C}" srcOrd="1" destOrd="0" presId="urn:microsoft.com/office/officeart/2005/8/layout/radial2"/>
    <dgm:cxn modelId="{15F92D17-E182-458F-84F0-9D67DFCFF653}" type="presParOf" srcId="{D61578FC-0334-4E97-97F0-B10C01622D40}" destId="{613B8ED5-D01A-4449-9C28-6F2C274B0041}" srcOrd="1" destOrd="0" presId="urn:microsoft.com/office/officeart/2005/8/layout/radial2"/>
    <dgm:cxn modelId="{9A04EB64-1724-4AAC-8B8B-E50A619421AB}" type="presParOf" srcId="{D61578FC-0334-4E97-97F0-B10C01622D40}" destId="{CA8EB9C0-FBD1-4FFC-979E-611E6B00BF6F}" srcOrd="2" destOrd="0" presId="urn:microsoft.com/office/officeart/2005/8/layout/radial2"/>
    <dgm:cxn modelId="{AC0C3575-705C-4FED-A6F4-AB829167BD67}" type="presParOf" srcId="{CA8EB9C0-FBD1-4FFC-979E-611E6B00BF6F}" destId="{49A6AF58-D3A4-44C4-ACC4-EAA62C1361CC}" srcOrd="0" destOrd="0" presId="urn:microsoft.com/office/officeart/2005/8/layout/radial2"/>
    <dgm:cxn modelId="{1679B8CB-DC20-4457-AE15-2A08080676A1}" type="presParOf" srcId="{CA8EB9C0-FBD1-4FFC-979E-611E6B00BF6F}" destId="{43041F58-E538-49AB-A54C-84248C48F7A9}" srcOrd="1" destOrd="0" presId="urn:microsoft.com/office/officeart/2005/8/layout/radial2"/>
    <dgm:cxn modelId="{036D8A4E-24BD-4090-86EF-274D34177A5F}" type="presParOf" srcId="{D61578FC-0334-4E97-97F0-B10C01622D40}" destId="{EAFB28E2-E495-4EA3-80EB-D4517A9E5413}" srcOrd="3" destOrd="0" presId="urn:microsoft.com/office/officeart/2005/8/layout/radial2"/>
    <dgm:cxn modelId="{BA2846BD-9500-4FDF-97AA-0B4F1A5BB62A}" type="presParOf" srcId="{D61578FC-0334-4E97-97F0-B10C01622D40}" destId="{0FCC0B38-5D2F-47D4-A60E-A8F93D5C30C0}" srcOrd="4" destOrd="0" presId="urn:microsoft.com/office/officeart/2005/8/layout/radial2"/>
    <dgm:cxn modelId="{E65DA9F3-5B22-4B8F-B8A0-220AC76BE24F}" type="presParOf" srcId="{0FCC0B38-5D2F-47D4-A60E-A8F93D5C30C0}" destId="{D2EA46D1-6421-482B-9647-3A4BE7496F96}" srcOrd="0" destOrd="0" presId="urn:microsoft.com/office/officeart/2005/8/layout/radial2"/>
    <dgm:cxn modelId="{F536F41B-5381-4175-99A6-407A6438DC22}" type="presParOf" srcId="{0FCC0B38-5D2F-47D4-A60E-A8F93D5C30C0}" destId="{107963F1-CA39-434A-BAF7-A9F6AED0B56B}" srcOrd="1" destOrd="0" presId="urn:microsoft.com/office/officeart/2005/8/layout/radial2"/>
    <dgm:cxn modelId="{90B04310-23E4-4A4F-8755-F2B352737330}" type="presParOf" srcId="{D61578FC-0334-4E97-97F0-B10C01622D40}" destId="{FF106EDA-2D61-435B-8A66-4C140DEBC52E}" srcOrd="5" destOrd="0" presId="urn:microsoft.com/office/officeart/2005/8/layout/radial2"/>
    <dgm:cxn modelId="{07DEE2DE-B690-4EC0-8B1D-D605594629B0}" type="presParOf" srcId="{D61578FC-0334-4E97-97F0-B10C01622D40}" destId="{08C3CDF8-8B00-4E5B-8F31-D3FEAFBB5823}" srcOrd="6" destOrd="0" presId="urn:microsoft.com/office/officeart/2005/8/layout/radial2"/>
    <dgm:cxn modelId="{D51DE122-E90F-467B-AF53-926CFEC144E7}" type="presParOf" srcId="{08C3CDF8-8B00-4E5B-8F31-D3FEAFBB5823}" destId="{7CC5E710-3F04-4711-AE65-D049CAA68EB9}" srcOrd="0" destOrd="0" presId="urn:microsoft.com/office/officeart/2005/8/layout/radial2"/>
    <dgm:cxn modelId="{56754216-D721-4ADC-BFED-CF46781A60D8}" type="presParOf" srcId="{08C3CDF8-8B00-4E5B-8F31-D3FEAFBB5823}" destId="{14C6C1A4-7AA0-48D3-AC2C-545EC761DC5F}" srcOrd="1" destOrd="0" presId="urn:microsoft.com/office/officeart/2005/8/layout/radial2"/>
    <dgm:cxn modelId="{63F19004-0ED7-400D-8FF7-537CEFA334DE}" type="presParOf" srcId="{D61578FC-0334-4E97-97F0-B10C01622D40}" destId="{88AE68EE-903A-4003-A692-9781E6A9D7BF}" srcOrd="7" destOrd="0" presId="urn:microsoft.com/office/officeart/2005/8/layout/radial2"/>
    <dgm:cxn modelId="{481C24B3-2469-44A1-838E-AB37879DEFF4}" type="presParOf" srcId="{D61578FC-0334-4E97-97F0-B10C01622D40}" destId="{DE3F19A3-9ED5-4E6F-9D99-909EC2089546}" srcOrd="8" destOrd="0" presId="urn:microsoft.com/office/officeart/2005/8/layout/radial2"/>
    <dgm:cxn modelId="{3C4C2B43-E6F1-444A-B7EB-FE889D091076}" type="presParOf" srcId="{DE3F19A3-9ED5-4E6F-9D99-909EC2089546}" destId="{859C2A70-6F95-4F60-82CD-FF098FEF795B}" srcOrd="0" destOrd="0" presId="urn:microsoft.com/office/officeart/2005/8/layout/radial2"/>
    <dgm:cxn modelId="{FC4F5469-821C-4EA8-AEFF-543EC2128B97}" type="presParOf" srcId="{DE3F19A3-9ED5-4E6F-9D99-909EC2089546}" destId="{744B79B1-7D7A-4396-9CA9-F3AD55468DC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2D4575-F9E0-464E-9187-6DF3109833CB}" type="doc">
      <dgm:prSet loTypeId="urn:microsoft.com/office/officeart/2005/8/layout/radial2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506B219-4D54-402A-B01A-97CB723024C0}">
      <dgm:prSet phldrT="[Text]"/>
      <dgm:spPr/>
      <dgm:t>
        <a:bodyPr/>
        <a:lstStyle/>
        <a:p>
          <a:r>
            <a:rPr lang="en-US" dirty="0" smtClean="0"/>
            <a:t>App</a:t>
          </a:r>
          <a:endParaRPr lang="en-US" dirty="0"/>
        </a:p>
      </dgm:t>
    </dgm:pt>
    <dgm:pt modelId="{2DB1B7DD-1766-4DCC-B7E9-B6619D51C2E1}" type="parTrans" cxnId="{A9305441-3FA1-4887-BF6C-A771566D52FF}">
      <dgm:prSet/>
      <dgm:spPr/>
      <dgm:t>
        <a:bodyPr/>
        <a:lstStyle/>
        <a:p>
          <a:endParaRPr lang="en-US"/>
        </a:p>
      </dgm:t>
    </dgm:pt>
    <dgm:pt modelId="{672E485D-BC9B-4466-AB3C-583B1E095403}" type="sibTrans" cxnId="{A9305441-3FA1-4887-BF6C-A771566D52FF}">
      <dgm:prSet/>
      <dgm:spPr/>
      <dgm:t>
        <a:bodyPr/>
        <a:lstStyle/>
        <a:p>
          <a:endParaRPr lang="en-US"/>
        </a:p>
      </dgm:t>
    </dgm:pt>
    <dgm:pt modelId="{72D4DF77-8482-4634-AD4A-0CAE55AAFB06}" type="pres">
      <dgm:prSet presAssocID="{712D4575-F9E0-464E-9187-6DF3109833CB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F4AA686-6C38-49F4-BF26-5D225110C98D}" type="pres">
      <dgm:prSet presAssocID="{712D4575-F9E0-464E-9187-6DF3109833CB}" presName="cycle" presStyleCnt="0"/>
      <dgm:spPr/>
    </dgm:pt>
    <dgm:pt modelId="{7AEA7726-0A6D-4C7F-95AF-B1C094ACD46E}" type="pres">
      <dgm:prSet presAssocID="{712D4575-F9E0-464E-9187-6DF3109833CB}" presName="centerShape" presStyleCnt="0"/>
      <dgm:spPr/>
    </dgm:pt>
    <dgm:pt modelId="{209F67C0-52C3-4168-B9A7-02A6E7E069B5}" type="pres">
      <dgm:prSet presAssocID="{712D4575-F9E0-464E-9187-6DF3109833CB}" presName="connSite" presStyleLbl="node1" presStyleIdx="0" presStyleCnt="2"/>
      <dgm:spPr/>
    </dgm:pt>
    <dgm:pt modelId="{02DCAC5A-6F70-4102-8675-53A5FE914345}" type="pres">
      <dgm:prSet presAssocID="{712D4575-F9E0-464E-9187-6DF3109833CB}" presName="visible" presStyleLbl="node1" presStyleIdx="0" presStyleCnt="2" custScaleX="9318" custScaleY="6315"/>
      <dgm:spPr/>
    </dgm:pt>
    <dgm:pt modelId="{24B15456-2C7B-430D-808B-B27C20185F16}" type="pres">
      <dgm:prSet presAssocID="{2DB1B7DD-1766-4DCC-B7E9-B6619D51C2E1}" presName="Name25" presStyleLbl="parChTrans1D1" presStyleIdx="0" presStyleCnt="1"/>
      <dgm:spPr/>
    </dgm:pt>
    <dgm:pt modelId="{3C716638-155C-4BA7-804B-F4BC9ED35039}" type="pres">
      <dgm:prSet presAssocID="{8506B219-4D54-402A-B01A-97CB723024C0}" presName="node" presStyleCnt="0"/>
      <dgm:spPr/>
    </dgm:pt>
    <dgm:pt modelId="{EF6473A7-0954-4E7F-9C46-BE86B37D9C06}" type="pres">
      <dgm:prSet presAssocID="{8506B219-4D54-402A-B01A-97CB723024C0}" presName="parentNode" presStyleLbl="node1" presStyleIdx="1" presStyleCnt="2" custScaleX="150450" custScaleY="15788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299DD-E919-4975-991D-F4CE55123AAC}" type="pres">
      <dgm:prSet presAssocID="{8506B219-4D54-402A-B01A-97CB723024C0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DC5CFB-D98F-450A-A479-2F1B4B0E5995}" type="presOf" srcId="{712D4575-F9E0-464E-9187-6DF3109833CB}" destId="{72D4DF77-8482-4634-AD4A-0CAE55AAFB06}" srcOrd="0" destOrd="0" presId="urn:microsoft.com/office/officeart/2005/8/layout/radial2"/>
    <dgm:cxn modelId="{35512C17-7FAC-448A-A5C3-9B09E285CCDC}" type="presOf" srcId="{8506B219-4D54-402A-B01A-97CB723024C0}" destId="{EF6473A7-0954-4E7F-9C46-BE86B37D9C06}" srcOrd="0" destOrd="0" presId="urn:microsoft.com/office/officeart/2005/8/layout/radial2"/>
    <dgm:cxn modelId="{DD4C1CB5-6A0F-4949-8C22-CD7B9D85358E}" type="presOf" srcId="{2DB1B7DD-1766-4DCC-B7E9-B6619D51C2E1}" destId="{24B15456-2C7B-430D-808B-B27C20185F16}" srcOrd="0" destOrd="0" presId="urn:microsoft.com/office/officeart/2005/8/layout/radial2"/>
    <dgm:cxn modelId="{A9305441-3FA1-4887-BF6C-A771566D52FF}" srcId="{712D4575-F9E0-464E-9187-6DF3109833CB}" destId="{8506B219-4D54-402A-B01A-97CB723024C0}" srcOrd="0" destOrd="0" parTransId="{2DB1B7DD-1766-4DCC-B7E9-B6619D51C2E1}" sibTransId="{672E485D-BC9B-4466-AB3C-583B1E095403}"/>
    <dgm:cxn modelId="{B0254F8D-B0BC-49AC-BE2D-D65433AC8FD3}" type="presParOf" srcId="{72D4DF77-8482-4634-AD4A-0CAE55AAFB06}" destId="{7F4AA686-6C38-49F4-BF26-5D225110C98D}" srcOrd="0" destOrd="0" presId="urn:microsoft.com/office/officeart/2005/8/layout/radial2"/>
    <dgm:cxn modelId="{7E2C4B16-A901-49F0-A42B-F55F16DC1ABA}" type="presParOf" srcId="{7F4AA686-6C38-49F4-BF26-5D225110C98D}" destId="{7AEA7726-0A6D-4C7F-95AF-B1C094ACD46E}" srcOrd="0" destOrd="0" presId="urn:microsoft.com/office/officeart/2005/8/layout/radial2"/>
    <dgm:cxn modelId="{5B59E3D7-343E-45DC-8263-1E5D0711C5BB}" type="presParOf" srcId="{7AEA7726-0A6D-4C7F-95AF-B1C094ACD46E}" destId="{209F67C0-52C3-4168-B9A7-02A6E7E069B5}" srcOrd="0" destOrd="0" presId="urn:microsoft.com/office/officeart/2005/8/layout/radial2"/>
    <dgm:cxn modelId="{003870FE-DBCF-43CE-A106-FA09476A9D90}" type="presParOf" srcId="{7AEA7726-0A6D-4C7F-95AF-B1C094ACD46E}" destId="{02DCAC5A-6F70-4102-8675-53A5FE914345}" srcOrd="1" destOrd="0" presId="urn:microsoft.com/office/officeart/2005/8/layout/radial2"/>
    <dgm:cxn modelId="{600F7D01-1BF8-4399-B1E1-1749AE1FF1AA}" type="presParOf" srcId="{7F4AA686-6C38-49F4-BF26-5D225110C98D}" destId="{24B15456-2C7B-430D-808B-B27C20185F16}" srcOrd="1" destOrd="0" presId="urn:microsoft.com/office/officeart/2005/8/layout/radial2"/>
    <dgm:cxn modelId="{32039408-C9D6-445A-AFAE-5A78EA88AB2B}" type="presParOf" srcId="{7F4AA686-6C38-49F4-BF26-5D225110C98D}" destId="{3C716638-155C-4BA7-804B-F4BC9ED35039}" srcOrd="2" destOrd="0" presId="urn:microsoft.com/office/officeart/2005/8/layout/radial2"/>
    <dgm:cxn modelId="{7C87512B-B1E2-4A64-9414-34E699A704AF}" type="presParOf" srcId="{3C716638-155C-4BA7-804B-F4BC9ED35039}" destId="{EF6473A7-0954-4E7F-9C46-BE86B37D9C06}" srcOrd="0" destOrd="0" presId="urn:microsoft.com/office/officeart/2005/8/layout/radial2"/>
    <dgm:cxn modelId="{A42CFA0A-EC71-424E-89EE-A263FF4F2D3D}" type="presParOf" srcId="{3C716638-155C-4BA7-804B-F4BC9ED35039}" destId="{715299DD-E919-4975-991D-F4CE55123AAC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CEA846-D2D6-4651-B983-DC5C2A6877AC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AA5FA0-323C-4B4A-84C5-CEB42ABAF3A0}">
      <dgm:prSet phldrT="[Text]" custT="1"/>
      <dgm:spPr/>
      <dgm:t>
        <a:bodyPr/>
        <a:lstStyle/>
        <a:p>
          <a:r>
            <a:rPr lang="en-US" sz="2000" dirty="0" smtClean="0"/>
            <a:t>UI</a:t>
          </a:r>
          <a:endParaRPr lang="en-US" sz="2000" dirty="0"/>
        </a:p>
      </dgm:t>
    </dgm:pt>
    <dgm:pt modelId="{CF5036A0-9A6D-4433-876D-B00A000F4977}" type="parTrans" cxnId="{A83F9C62-3D2B-4317-93A2-4F8569C5711C}">
      <dgm:prSet/>
      <dgm:spPr/>
      <dgm:t>
        <a:bodyPr/>
        <a:lstStyle/>
        <a:p>
          <a:endParaRPr lang="en-US" sz="2000"/>
        </a:p>
      </dgm:t>
    </dgm:pt>
    <dgm:pt modelId="{49C6790B-B01D-4557-A07B-1BC702ADF285}" type="sibTrans" cxnId="{A83F9C62-3D2B-4317-93A2-4F8569C5711C}">
      <dgm:prSet/>
      <dgm:spPr/>
      <dgm:t>
        <a:bodyPr/>
        <a:lstStyle/>
        <a:p>
          <a:endParaRPr lang="en-US" sz="2000"/>
        </a:p>
      </dgm:t>
    </dgm:pt>
    <dgm:pt modelId="{8521D5A2-1264-41B0-B781-B82BD71DCBEA}">
      <dgm:prSet phldrT="[Text]" custT="1"/>
      <dgm:spPr/>
      <dgm:t>
        <a:bodyPr/>
        <a:lstStyle/>
        <a:p>
          <a:r>
            <a:rPr lang="en-US" sz="2000" dirty="0" smtClean="0"/>
            <a:t>Pull</a:t>
          </a:r>
          <a:endParaRPr lang="en-US" sz="2000" dirty="0"/>
        </a:p>
      </dgm:t>
    </dgm:pt>
    <dgm:pt modelId="{011A47A1-662C-4433-A597-79D81A5F3C7E}" type="parTrans" cxnId="{C016FBE3-850C-4216-9B84-8730CA166854}">
      <dgm:prSet/>
      <dgm:spPr/>
      <dgm:t>
        <a:bodyPr/>
        <a:lstStyle/>
        <a:p>
          <a:endParaRPr lang="en-US" sz="2000"/>
        </a:p>
      </dgm:t>
    </dgm:pt>
    <dgm:pt modelId="{E88F04CD-05E9-4FD3-9188-142589CF1236}" type="sibTrans" cxnId="{C016FBE3-850C-4216-9B84-8730CA166854}">
      <dgm:prSet/>
      <dgm:spPr/>
      <dgm:t>
        <a:bodyPr/>
        <a:lstStyle/>
        <a:p>
          <a:endParaRPr lang="en-US" sz="2000"/>
        </a:p>
      </dgm:t>
    </dgm:pt>
    <dgm:pt modelId="{E258A042-F782-444E-B40F-407F6663D5B2}">
      <dgm:prSet phldrT="[Text]" custT="1"/>
      <dgm:spPr/>
      <dgm:t>
        <a:bodyPr/>
        <a:lstStyle/>
        <a:p>
          <a:r>
            <a:rPr lang="en-US" sz="2000" dirty="0" err="1" smtClean="0"/>
            <a:t>Config</a:t>
          </a:r>
          <a:r>
            <a:rPr lang="en-US" sz="2000" dirty="0" smtClean="0"/>
            <a:t> </a:t>
          </a:r>
        </a:p>
        <a:p>
          <a:r>
            <a:rPr lang="en-US" sz="2000" dirty="0" smtClean="0"/>
            <a:t>&amp; </a:t>
          </a:r>
        </a:p>
        <a:p>
          <a:r>
            <a:rPr lang="en-US" sz="2000" dirty="0" smtClean="0"/>
            <a:t>Process</a:t>
          </a:r>
          <a:endParaRPr lang="en-US" sz="2000" dirty="0"/>
        </a:p>
      </dgm:t>
    </dgm:pt>
    <dgm:pt modelId="{B6CB7602-86D3-49A9-96C6-99B14EB330CB}" type="parTrans" cxnId="{6173E1C5-B415-4DA4-A2C1-77C3EF3FACF3}">
      <dgm:prSet/>
      <dgm:spPr/>
      <dgm:t>
        <a:bodyPr/>
        <a:lstStyle/>
        <a:p>
          <a:endParaRPr lang="en-US" sz="2000"/>
        </a:p>
      </dgm:t>
    </dgm:pt>
    <dgm:pt modelId="{15E56A00-8383-407F-9638-8B3A1C1FB6F8}" type="sibTrans" cxnId="{6173E1C5-B415-4DA4-A2C1-77C3EF3FACF3}">
      <dgm:prSet/>
      <dgm:spPr/>
      <dgm:t>
        <a:bodyPr/>
        <a:lstStyle/>
        <a:p>
          <a:endParaRPr lang="en-US" sz="2000"/>
        </a:p>
      </dgm:t>
    </dgm:pt>
    <dgm:pt modelId="{292221D1-4FDC-4A54-9BF4-1B2700263DD8}">
      <dgm:prSet phldrT="[Text]" custT="1"/>
      <dgm:spPr/>
      <dgm:t>
        <a:bodyPr/>
        <a:lstStyle/>
        <a:p>
          <a:r>
            <a:rPr lang="en-US" sz="2000" dirty="0" smtClean="0"/>
            <a:t>Push</a:t>
          </a:r>
          <a:endParaRPr lang="en-US" sz="2000" dirty="0"/>
        </a:p>
      </dgm:t>
    </dgm:pt>
    <dgm:pt modelId="{481F430B-B17B-42A6-AAC5-3A71EB5D1C50}" type="parTrans" cxnId="{BFA641B7-8A45-4A41-99EF-D1A80AFA6267}">
      <dgm:prSet/>
      <dgm:spPr/>
      <dgm:t>
        <a:bodyPr/>
        <a:lstStyle/>
        <a:p>
          <a:endParaRPr lang="en-US" sz="2000"/>
        </a:p>
      </dgm:t>
    </dgm:pt>
    <dgm:pt modelId="{C32C49E8-00AD-4328-A08F-34C77AFF2C4E}" type="sibTrans" cxnId="{BFA641B7-8A45-4A41-99EF-D1A80AFA6267}">
      <dgm:prSet/>
      <dgm:spPr/>
      <dgm:t>
        <a:bodyPr/>
        <a:lstStyle/>
        <a:p>
          <a:endParaRPr lang="en-US" sz="2000"/>
        </a:p>
      </dgm:t>
    </dgm:pt>
    <dgm:pt modelId="{4390E895-CF8C-48A5-AF77-2147BFA9CCE7}" type="pres">
      <dgm:prSet presAssocID="{A4CEA846-D2D6-4651-B983-DC5C2A6877AC}" presName="compositeShape" presStyleCnt="0">
        <dgm:presLayoutVars>
          <dgm:chMax val="9"/>
          <dgm:dir/>
          <dgm:resizeHandles val="exact"/>
        </dgm:presLayoutVars>
      </dgm:prSet>
      <dgm:spPr/>
    </dgm:pt>
    <dgm:pt modelId="{42301999-0A37-4400-97FC-DF421D859143}" type="pres">
      <dgm:prSet presAssocID="{A4CEA846-D2D6-4651-B983-DC5C2A6877AC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3DFA2-9A9F-4EC9-B10E-541F69D01D9D}" type="pres">
      <dgm:prSet presAssocID="{A4CEA846-D2D6-4651-B983-DC5C2A6877AC}" presName="triangle2" presStyleLbl="node1" presStyleIdx="1" presStyleCnt="4">
        <dgm:presLayoutVars>
          <dgm:bulletEnabled val="1"/>
        </dgm:presLayoutVars>
      </dgm:prSet>
      <dgm:spPr/>
    </dgm:pt>
    <dgm:pt modelId="{0425F112-3A8F-4AA3-8119-887F3E622750}" type="pres">
      <dgm:prSet presAssocID="{A4CEA846-D2D6-4651-B983-DC5C2A6877AC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4663EB-B45D-49A9-A215-8DD1F718E190}" type="pres">
      <dgm:prSet presAssocID="{A4CEA846-D2D6-4651-B983-DC5C2A6877AC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6173E1C5-B415-4DA4-A2C1-77C3EF3FACF3}" srcId="{A4CEA846-D2D6-4651-B983-DC5C2A6877AC}" destId="{E258A042-F782-444E-B40F-407F6663D5B2}" srcOrd="2" destOrd="0" parTransId="{B6CB7602-86D3-49A9-96C6-99B14EB330CB}" sibTransId="{15E56A00-8383-407F-9638-8B3A1C1FB6F8}"/>
    <dgm:cxn modelId="{A83F9C62-3D2B-4317-93A2-4F8569C5711C}" srcId="{A4CEA846-D2D6-4651-B983-DC5C2A6877AC}" destId="{D0AA5FA0-323C-4B4A-84C5-CEB42ABAF3A0}" srcOrd="0" destOrd="0" parTransId="{CF5036A0-9A6D-4433-876D-B00A000F4977}" sibTransId="{49C6790B-B01D-4557-A07B-1BC702ADF285}"/>
    <dgm:cxn modelId="{70801DCD-079F-4C70-AD98-424EBDA7A119}" type="presOf" srcId="{D0AA5FA0-323C-4B4A-84C5-CEB42ABAF3A0}" destId="{42301999-0A37-4400-97FC-DF421D859143}" srcOrd="0" destOrd="0" presId="urn:microsoft.com/office/officeart/2005/8/layout/pyramid4"/>
    <dgm:cxn modelId="{707EB0D2-8149-4951-82D9-1CBE5EBAACE9}" type="presOf" srcId="{E258A042-F782-444E-B40F-407F6663D5B2}" destId="{0425F112-3A8F-4AA3-8119-887F3E622750}" srcOrd="0" destOrd="0" presId="urn:microsoft.com/office/officeart/2005/8/layout/pyramid4"/>
    <dgm:cxn modelId="{54BCAD12-5628-43D7-9C22-023C8781F316}" type="presOf" srcId="{292221D1-4FDC-4A54-9BF4-1B2700263DD8}" destId="{294663EB-B45D-49A9-A215-8DD1F718E190}" srcOrd="0" destOrd="0" presId="urn:microsoft.com/office/officeart/2005/8/layout/pyramid4"/>
    <dgm:cxn modelId="{09828752-D859-4E7A-B521-AFC5F2E1A891}" type="presOf" srcId="{8521D5A2-1264-41B0-B781-B82BD71DCBEA}" destId="{28C3DFA2-9A9F-4EC9-B10E-541F69D01D9D}" srcOrd="0" destOrd="0" presId="urn:microsoft.com/office/officeart/2005/8/layout/pyramid4"/>
    <dgm:cxn modelId="{9AA63B89-F51F-416F-ADE5-993957672140}" type="presOf" srcId="{A4CEA846-D2D6-4651-B983-DC5C2A6877AC}" destId="{4390E895-CF8C-48A5-AF77-2147BFA9CCE7}" srcOrd="0" destOrd="0" presId="urn:microsoft.com/office/officeart/2005/8/layout/pyramid4"/>
    <dgm:cxn modelId="{BFA641B7-8A45-4A41-99EF-D1A80AFA6267}" srcId="{A4CEA846-D2D6-4651-B983-DC5C2A6877AC}" destId="{292221D1-4FDC-4A54-9BF4-1B2700263DD8}" srcOrd="3" destOrd="0" parTransId="{481F430B-B17B-42A6-AAC5-3A71EB5D1C50}" sibTransId="{C32C49E8-00AD-4328-A08F-34C77AFF2C4E}"/>
    <dgm:cxn modelId="{C016FBE3-850C-4216-9B84-8730CA166854}" srcId="{A4CEA846-D2D6-4651-B983-DC5C2A6877AC}" destId="{8521D5A2-1264-41B0-B781-B82BD71DCBEA}" srcOrd="1" destOrd="0" parTransId="{011A47A1-662C-4433-A597-79D81A5F3C7E}" sibTransId="{E88F04CD-05E9-4FD3-9188-142589CF1236}"/>
    <dgm:cxn modelId="{B38255A5-A0A0-4046-A705-8771B5B003AD}" type="presParOf" srcId="{4390E895-CF8C-48A5-AF77-2147BFA9CCE7}" destId="{42301999-0A37-4400-97FC-DF421D859143}" srcOrd="0" destOrd="0" presId="urn:microsoft.com/office/officeart/2005/8/layout/pyramid4"/>
    <dgm:cxn modelId="{4772B234-9D42-450F-BD2E-8FFEFA0E3398}" type="presParOf" srcId="{4390E895-CF8C-48A5-AF77-2147BFA9CCE7}" destId="{28C3DFA2-9A9F-4EC9-B10E-541F69D01D9D}" srcOrd="1" destOrd="0" presId="urn:microsoft.com/office/officeart/2005/8/layout/pyramid4"/>
    <dgm:cxn modelId="{A6EEF75E-D902-4CB7-A581-C73DC926EF72}" type="presParOf" srcId="{4390E895-CF8C-48A5-AF77-2147BFA9CCE7}" destId="{0425F112-3A8F-4AA3-8119-887F3E622750}" srcOrd="2" destOrd="0" presId="urn:microsoft.com/office/officeart/2005/8/layout/pyramid4"/>
    <dgm:cxn modelId="{2815F0A6-0A3C-4D8C-8B34-75FE49084407}" type="presParOf" srcId="{4390E895-CF8C-48A5-AF77-2147BFA9CCE7}" destId="{294663EB-B45D-49A9-A215-8DD1F718E190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D949D-26E2-434D-A17F-883B2D2E167B}">
      <dsp:nvSpPr>
        <dsp:cNvPr id="0" name=""/>
        <dsp:cNvSpPr/>
      </dsp:nvSpPr>
      <dsp:spPr>
        <a:xfrm>
          <a:off x="2859552" y="1007733"/>
          <a:ext cx="2510495" cy="25104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Accelerator</a:t>
          </a:r>
          <a:endParaRPr lang="en-US" sz="2800" kern="1200" dirty="0"/>
        </a:p>
      </dsp:txBody>
      <dsp:txXfrm>
        <a:off x="3227205" y="1375386"/>
        <a:ext cx="1775189" cy="1775189"/>
      </dsp:txXfrm>
    </dsp:sp>
    <dsp:sp modelId="{ABE20254-1A9F-4A4D-973A-5249EF81E1E7}">
      <dsp:nvSpPr>
        <dsp:cNvPr id="0" name=""/>
        <dsp:cNvSpPr/>
      </dsp:nvSpPr>
      <dsp:spPr>
        <a:xfrm>
          <a:off x="3487176" y="448"/>
          <a:ext cx="1255247" cy="12552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 Process</a:t>
          </a:r>
          <a:endParaRPr lang="en-US" sz="1600" kern="1200" dirty="0"/>
        </a:p>
      </dsp:txBody>
      <dsp:txXfrm>
        <a:off x="3671003" y="184275"/>
        <a:ext cx="887593" cy="887593"/>
      </dsp:txXfrm>
    </dsp:sp>
    <dsp:sp modelId="{0628589F-CF93-4A53-853F-0763DB74FD90}">
      <dsp:nvSpPr>
        <dsp:cNvPr id="0" name=""/>
        <dsp:cNvSpPr/>
      </dsp:nvSpPr>
      <dsp:spPr>
        <a:xfrm>
          <a:off x="5122085" y="1635357"/>
          <a:ext cx="1255247" cy="12552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4. Push</a:t>
          </a:r>
          <a:endParaRPr lang="en-US" sz="1600" kern="1200" dirty="0"/>
        </a:p>
      </dsp:txBody>
      <dsp:txXfrm>
        <a:off x="5305912" y="1819184"/>
        <a:ext cx="887593" cy="887593"/>
      </dsp:txXfrm>
    </dsp:sp>
    <dsp:sp modelId="{8AE4C89F-F965-40DB-9BC3-FC4DAC93ED6C}">
      <dsp:nvSpPr>
        <dsp:cNvPr id="0" name=""/>
        <dsp:cNvSpPr/>
      </dsp:nvSpPr>
      <dsp:spPr>
        <a:xfrm>
          <a:off x="3487176" y="3270267"/>
          <a:ext cx="1255247" cy="12552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 Configure</a:t>
          </a:r>
          <a:endParaRPr lang="en-US" sz="1600" kern="1200" dirty="0"/>
        </a:p>
      </dsp:txBody>
      <dsp:txXfrm>
        <a:off x="3671003" y="3454094"/>
        <a:ext cx="887593" cy="887593"/>
      </dsp:txXfrm>
    </dsp:sp>
    <dsp:sp modelId="{A1E2711D-5BB4-4E92-8A02-C173F1381AB8}">
      <dsp:nvSpPr>
        <dsp:cNvPr id="0" name=""/>
        <dsp:cNvSpPr/>
      </dsp:nvSpPr>
      <dsp:spPr>
        <a:xfrm>
          <a:off x="1852266" y="1635357"/>
          <a:ext cx="1255247" cy="12552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 Pull</a:t>
          </a:r>
          <a:endParaRPr lang="en-US" sz="1600" kern="1200" dirty="0"/>
        </a:p>
      </dsp:txBody>
      <dsp:txXfrm>
        <a:off x="2036093" y="1819184"/>
        <a:ext cx="887593" cy="887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E68EE-903A-4003-A692-9781E6A9D7BF}">
      <dsp:nvSpPr>
        <dsp:cNvPr id="0" name=""/>
        <dsp:cNvSpPr/>
      </dsp:nvSpPr>
      <dsp:spPr>
        <a:xfrm rot="7196957">
          <a:off x="2115268" y="2085780"/>
          <a:ext cx="568491" cy="55986"/>
        </a:xfrm>
        <a:custGeom>
          <a:avLst/>
          <a:gdLst/>
          <a:ahLst/>
          <a:cxnLst/>
          <a:rect l="0" t="0" r="0" b="0"/>
          <a:pathLst>
            <a:path>
              <a:moveTo>
                <a:pt x="0" y="27993"/>
              </a:moveTo>
              <a:lnTo>
                <a:pt x="568491" y="2799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06EDA-2D61-435B-8A66-4C140DEBC52E}">
      <dsp:nvSpPr>
        <dsp:cNvPr id="0" name=""/>
        <dsp:cNvSpPr/>
      </dsp:nvSpPr>
      <dsp:spPr>
        <a:xfrm rot="9526187">
          <a:off x="1960788" y="1684655"/>
          <a:ext cx="433618" cy="55986"/>
        </a:xfrm>
        <a:custGeom>
          <a:avLst/>
          <a:gdLst/>
          <a:ahLst/>
          <a:cxnLst/>
          <a:rect l="0" t="0" r="0" b="0"/>
          <a:pathLst>
            <a:path>
              <a:moveTo>
                <a:pt x="0" y="27993"/>
              </a:moveTo>
              <a:lnTo>
                <a:pt x="433618" y="2799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FB28E2-E495-4EA3-80EB-D4517A9E5413}">
      <dsp:nvSpPr>
        <dsp:cNvPr id="0" name=""/>
        <dsp:cNvSpPr/>
      </dsp:nvSpPr>
      <dsp:spPr>
        <a:xfrm rot="12073813">
          <a:off x="1960788" y="1231158"/>
          <a:ext cx="433618" cy="55986"/>
        </a:xfrm>
        <a:custGeom>
          <a:avLst/>
          <a:gdLst/>
          <a:ahLst/>
          <a:cxnLst/>
          <a:rect l="0" t="0" r="0" b="0"/>
          <a:pathLst>
            <a:path>
              <a:moveTo>
                <a:pt x="0" y="27993"/>
              </a:moveTo>
              <a:lnTo>
                <a:pt x="433618" y="2799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B8ED5-D01A-4449-9C28-6F2C274B0041}">
      <dsp:nvSpPr>
        <dsp:cNvPr id="0" name=""/>
        <dsp:cNvSpPr/>
      </dsp:nvSpPr>
      <dsp:spPr>
        <a:xfrm rot="14403043">
          <a:off x="2115268" y="830033"/>
          <a:ext cx="568491" cy="55986"/>
        </a:xfrm>
        <a:custGeom>
          <a:avLst/>
          <a:gdLst/>
          <a:ahLst/>
          <a:cxnLst/>
          <a:rect l="0" t="0" r="0" b="0"/>
          <a:pathLst>
            <a:path>
              <a:moveTo>
                <a:pt x="0" y="27993"/>
              </a:moveTo>
              <a:lnTo>
                <a:pt x="568491" y="2799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9200D-2AB3-4628-B235-F8896FAD609C}">
      <dsp:nvSpPr>
        <dsp:cNvPr id="0" name=""/>
        <dsp:cNvSpPr/>
      </dsp:nvSpPr>
      <dsp:spPr>
        <a:xfrm flipH="1" flipV="1">
          <a:off x="2402435" y="1457537"/>
          <a:ext cx="154225" cy="69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6AF58-D3A4-44C4-ACC4-EAA62C1361CC}">
      <dsp:nvSpPr>
        <dsp:cNvPr id="0" name=""/>
        <dsp:cNvSpPr/>
      </dsp:nvSpPr>
      <dsp:spPr>
        <a:xfrm>
          <a:off x="1767252" y="1267"/>
          <a:ext cx="654144" cy="654144"/>
        </a:xfrm>
        <a:prstGeom prst="ellipse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Search</a:t>
          </a:r>
          <a:endParaRPr lang="en-US" sz="1000" kern="1200" dirty="0"/>
        </a:p>
      </dsp:txBody>
      <dsp:txXfrm>
        <a:off x="1863049" y="97064"/>
        <a:ext cx="462550" cy="462550"/>
      </dsp:txXfrm>
    </dsp:sp>
    <dsp:sp modelId="{D2EA46D1-6421-482B-9647-3A4BE7496F96}">
      <dsp:nvSpPr>
        <dsp:cNvPr id="0" name=""/>
        <dsp:cNvSpPr/>
      </dsp:nvSpPr>
      <dsp:spPr>
        <a:xfrm>
          <a:off x="1343555" y="735131"/>
          <a:ext cx="654144" cy="654144"/>
        </a:xfrm>
        <a:prstGeom prst="ellipse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Pages</a:t>
          </a:r>
          <a:endParaRPr lang="en-US" sz="1000" kern="1200" dirty="0"/>
        </a:p>
      </dsp:txBody>
      <dsp:txXfrm>
        <a:off x="1439352" y="830928"/>
        <a:ext cx="462550" cy="462550"/>
      </dsp:txXfrm>
    </dsp:sp>
    <dsp:sp modelId="{7CC5E710-3F04-4711-AE65-D049CAA68EB9}">
      <dsp:nvSpPr>
        <dsp:cNvPr id="0" name=""/>
        <dsp:cNvSpPr/>
      </dsp:nvSpPr>
      <dsp:spPr>
        <a:xfrm>
          <a:off x="1343555" y="1582524"/>
          <a:ext cx="654144" cy="654144"/>
        </a:xfrm>
        <a:prstGeom prst="ellipse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Website</a:t>
          </a:r>
          <a:endParaRPr lang="en-US" sz="1000" kern="1200" dirty="0"/>
        </a:p>
      </dsp:txBody>
      <dsp:txXfrm>
        <a:off x="1439352" y="1678321"/>
        <a:ext cx="462550" cy="462550"/>
      </dsp:txXfrm>
    </dsp:sp>
    <dsp:sp modelId="{859C2A70-6F95-4F60-82CD-FF098FEF795B}">
      <dsp:nvSpPr>
        <dsp:cNvPr id="0" name=""/>
        <dsp:cNvSpPr/>
      </dsp:nvSpPr>
      <dsp:spPr>
        <a:xfrm>
          <a:off x="1767252" y="2316388"/>
          <a:ext cx="654144" cy="654144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Any other</a:t>
          </a:r>
          <a:endParaRPr lang="en-US" sz="1000" kern="1200" dirty="0"/>
        </a:p>
      </dsp:txBody>
      <dsp:txXfrm>
        <a:off x="1863049" y="2412185"/>
        <a:ext cx="462550" cy="462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15456-2C7B-430D-808B-B27C20185F16}">
      <dsp:nvSpPr>
        <dsp:cNvPr id="0" name=""/>
        <dsp:cNvSpPr/>
      </dsp:nvSpPr>
      <dsp:spPr>
        <a:xfrm>
          <a:off x="821573" y="1529712"/>
          <a:ext cx="215491" cy="64775"/>
        </a:xfrm>
        <a:custGeom>
          <a:avLst/>
          <a:gdLst/>
          <a:ahLst/>
          <a:cxnLst/>
          <a:rect l="0" t="0" r="0" b="0"/>
          <a:pathLst>
            <a:path>
              <a:moveTo>
                <a:pt x="0" y="32387"/>
              </a:moveTo>
              <a:lnTo>
                <a:pt x="215491" y="3238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DCAC5A-6F70-4102-8675-53A5FE914345}">
      <dsp:nvSpPr>
        <dsp:cNvPr id="0" name=""/>
        <dsp:cNvSpPr/>
      </dsp:nvSpPr>
      <dsp:spPr>
        <a:xfrm>
          <a:off x="343068" y="1524003"/>
          <a:ext cx="112426" cy="761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473A7-0954-4E7F-9C46-BE86B37D9C06}">
      <dsp:nvSpPr>
        <dsp:cNvPr id="0" name=""/>
        <dsp:cNvSpPr/>
      </dsp:nvSpPr>
      <dsp:spPr>
        <a:xfrm>
          <a:off x="1037065" y="990597"/>
          <a:ext cx="1089152" cy="11430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App</a:t>
          </a:r>
          <a:endParaRPr lang="en-US" sz="3500" kern="1200" dirty="0"/>
        </a:p>
      </dsp:txBody>
      <dsp:txXfrm>
        <a:off x="1196568" y="1157986"/>
        <a:ext cx="770146" cy="8082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01999-0A37-4400-97FC-DF421D859143}">
      <dsp:nvSpPr>
        <dsp:cNvPr id="0" name=""/>
        <dsp:cNvSpPr/>
      </dsp:nvSpPr>
      <dsp:spPr>
        <a:xfrm>
          <a:off x="2983309" y="0"/>
          <a:ext cx="2262981" cy="226298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UI</a:t>
          </a:r>
          <a:endParaRPr lang="en-US" sz="2000" kern="1200" dirty="0"/>
        </a:p>
      </dsp:txBody>
      <dsp:txXfrm>
        <a:off x="3549054" y="1131491"/>
        <a:ext cx="1131491" cy="1131490"/>
      </dsp:txXfrm>
    </dsp:sp>
    <dsp:sp modelId="{28C3DFA2-9A9F-4EC9-B10E-541F69D01D9D}">
      <dsp:nvSpPr>
        <dsp:cNvPr id="0" name=""/>
        <dsp:cNvSpPr/>
      </dsp:nvSpPr>
      <dsp:spPr>
        <a:xfrm>
          <a:off x="1851818" y="2262981"/>
          <a:ext cx="2262981" cy="226298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Pull</a:t>
          </a:r>
          <a:endParaRPr lang="en-US" sz="2000" kern="1200" dirty="0"/>
        </a:p>
      </dsp:txBody>
      <dsp:txXfrm>
        <a:off x="2417563" y="3394472"/>
        <a:ext cx="1131491" cy="1131490"/>
      </dsp:txXfrm>
    </dsp:sp>
    <dsp:sp modelId="{0425F112-3A8F-4AA3-8119-887F3E622750}">
      <dsp:nvSpPr>
        <dsp:cNvPr id="0" name=""/>
        <dsp:cNvSpPr/>
      </dsp:nvSpPr>
      <dsp:spPr>
        <a:xfrm rot="10800000">
          <a:off x="2983309" y="2262981"/>
          <a:ext cx="2262981" cy="226298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Config</a:t>
          </a:r>
          <a:r>
            <a:rPr lang="en-US" sz="2000" kern="1200" dirty="0" smtClean="0"/>
            <a:t>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&amp;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Process</a:t>
          </a:r>
          <a:endParaRPr lang="en-US" sz="2000" kern="1200" dirty="0"/>
        </a:p>
      </dsp:txBody>
      <dsp:txXfrm rot="10800000">
        <a:off x="3549054" y="2262981"/>
        <a:ext cx="1131491" cy="1131490"/>
      </dsp:txXfrm>
    </dsp:sp>
    <dsp:sp modelId="{294663EB-B45D-49A9-A215-8DD1F718E190}">
      <dsp:nvSpPr>
        <dsp:cNvPr id="0" name=""/>
        <dsp:cNvSpPr/>
      </dsp:nvSpPr>
      <dsp:spPr>
        <a:xfrm>
          <a:off x="4114800" y="2262981"/>
          <a:ext cx="2262981" cy="226298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Push</a:t>
          </a:r>
          <a:endParaRPr lang="en-US" sz="2000" kern="1200" dirty="0"/>
        </a:p>
      </dsp:txBody>
      <dsp:txXfrm>
        <a:off x="4680545" y="3394472"/>
        <a:ext cx="1131491" cy="1131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7CB3-4607-417A-A456-81519A13002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B34B-8A94-4D33-A876-4F6D4475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1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7CB3-4607-417A-A456-81519A13002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B34B-8A94-4D33-A876-4F6D4475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0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7CB3-4607-417A-A456-81519A13002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B34B-8A94-4D33-A876-4F6D4475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4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7CB3-4607-417A-A456-81519A13002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B34B-8A94-4D33-A876-4F6D4475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3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7CB3-4607-417A-A456-81519A13002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B34B-8A94-4D33-A876-4F6D4475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8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7CB3-4607-417A-A456-81519A13002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B34B-8A94-4D33-A876-4F6D4475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8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7CB3-4607-417A-A456-81519A13002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B34B-8A94-4D33-A876-4F6D4475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7CB3-4607-417A-A456-81519A13002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B34B-8A94-4D33-A876-4F6D4475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8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7CB3-4607-417A-A456-81519A13002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B34B-8A94-4D33-A876-4F6D4475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4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7CB3-4607-417A-A456-81519A13002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B34B-8A94-4D33-A876-4F6D4475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4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7CB3-4607-417A-A456-81519A13002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B34B-8A94-4D33-A876-4F6D4475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0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7CB3-4607-417A-A456-81519A13002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B34B-8A94-4D33-A876-4F6D4475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GA2SA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92504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022024"/>
              </p:ext>
            </p:extLst>
          </p:nvPr>
        </p:nvGraphicFramePr>
        <p:xfrm>
          <a:off x="-533400" y="2362200"/>
          <a:ext cx="35052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14518280"/>
              </p:ext>
            </p:extLst>
          </p:nvPr>
        </p:nvGraphicFramePr>
        <p:xfrm>
          <a:off x="6477000" y="2286000"/>
          <a:ext cx="33528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8150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25840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353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Architecture</vt:lpstr>
      <vt:lpstr>High Level Process</vt:lpstr>
      <vt:lpstr>Pyramid</vt:lpstr>
    </vt:vector>
  </TitlesOfParts>
  <Company>Cervello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Anil Tumati</dc:creator>
  <cp:lastModifiedBy>Anil Tumati</cp:lastModifiedBy>
  <cp:revision>2</cp:revision>
  <dcterms:created xsi:type="dcterms:W3CDTF">2015-02-16T14:37:28Z</dcterms:created>
  <dcterms:modified xsi:type="dcterms:W3CDTF">2015-02-16T14:58:04Z</dcterms:modified>
</cp:coreProperties>
</file>