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3072-D9D1-4F1A-A870-0C828C47D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9E267-3915-4CD7-8E45-CCC80C428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FEB1-A58D-4D9C-8D47-787B1627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E60B-C34E-40E2-9049-0DA20A25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E00F-A10A-47CE-84FF-8F5246DC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9FF2-694F-440C-AA0F-6A92B207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EAAD-9E4D-4B40-AF26-C512C254B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5B79-1FA9-4C3A-B666-6A79974E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5039-B601-4E6B-936D-78B9B534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7784-AB64-4A39-BDB2-E1A1F146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3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4758C-2A5C-4B6E-AC2B-1B788F70B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19F93-7043-4DC0-8E25-8557CC529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0EF5-4318-4644-89A7-27BCDD23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4199-B471-4BB9-A5F0-5C3927A7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FB5D-2564-482C-8BDC-8FDE89C0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E0B5-986A-45E1-9668-F30EB555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A909-5384-41EB-9C54-BA4C889D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207D-42AF-42B1-B05C-436F5B30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C666-D5A2-4E65-A9F2-910C28C6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C366-9ADC-4D9E-BE17-A4603588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BC60-7627-4F6B-9E0F-18D4686A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90656-9652-4314-B83F-1ACB176D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E1B0-6DB5-481B-ABE8-5A1B81B4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E254-11BF-4FE6-A1BD-A75DB60F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7F2E-9477-4264-B02A-70AEC0DB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432C-2E1A-44EB-8970-D66D2925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E9F7-8F05-4198-BF49-77131A2CE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637F4-B113-4313-B9D1-021319E2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63AEF-BDE1-47F1-92E4-DD6BC59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B70D-A7D0-4D2E-9412-2176B71A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674A-88CE-46B8-B59F-5E1369A6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8ED1-761E-486A-987B-965562DD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C09D-6192-4D59-80E5-4932CB5F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57486-E604-40B4-AFBE-1515CFA1B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9849C-1246-473C-BBA9-706DE4B25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4D525-0012-49F2-A82E-BD82407A5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3D60-B6CC-4DA3-92F0-138BBFD2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40125-D881-4EB7-B742-294B9FF9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2DC0A-C9FC-4140-A145-4F53B5ED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3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EEC-7002-4AD1-B65E-F229031D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B531D-F018-4841-AC02-2715CAE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1C413-4ECD-4D49-8176-7E4E846B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73A8D-E80B-4FCE-9436-435D56C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AEA52-FB35-4E43-B43E-31376BEC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7D357-DF3E-41F9-997E-8D079DC9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A25BA-D605-4E50-A04D-4FCB911E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8DFD-DEAF-4599-A5B2-E6698A2B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766D-6A0F-464B-A87B-D6F77660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B9E39-F48E-4DE2-ACC0-7D30801BF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42D59-88CB-48B6-BD3B-D0FD83F1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902CB-648C-4E15-95F9-FCC23FDA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FD074-7154-42C9-A67A-9A9FD6F4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8B56-C8EE-4899-8332-8D912481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162EB-D86C-4356-85E3-CA352CF0F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77570-B805-4D85-B180-2164253AB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8D88F-6C02-47B2-A1E3-89DC4092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F2EE2-E49C-48D9-B93A-DE770764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5D41D-7519-45C4-929A-D65308F8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767-097E-4457-8F61-A7E87B2F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CEF8-17AC-4BBD-AAB7-08C176C0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B860-D205-4AD0-B1F0-8A7811A78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14C0-0C23-455A-9F57-B2ED3EBD5C5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37E6-1523-4EDC-953C-35C3EAED9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4175-7347-4963-9050-18EE66C1D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61BB-1D34-4BE6-BB29-1EB768B1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806CF4C-85C2-43A6-9750-03AF3DC3078A}"/>
              </a:ext>
            </a:extLst>
          </p:cNvPr>
          <p:cNvGrpSpPr/>
          <p:nvPr/>
        </p:nvGrpSpPr>
        <p:grpSpPr>
          <a:xfrm>
            <a:off x="803093" y="79316"/>
            <a:ext cx="5229226" cy="6699368"/>
            <a:chOff x="803093" y="79316"/>
            <a:chExt cx="5229226" cy="66993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19EE90-86A2-47FF-8CCA-17DE907C66EF}"/>
                </a:ext>
              </a:extLst>
            </p:cNvPr>
            <p:cNvSpPr/>
            <p:nvPr/>
          </p:nvSpPr>
          <p:spPr>
            <a:xfrm>
              <a:off x="1190625" y="598710"/>
              <a:ext cx="1695450" cy="1228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Ableton</a:t>
              </a:r>
              <a:r>
                <a:rPr lang="fr-FR" dirty="0"/>
                <a:t> Live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1CD29E-0CCD-4F88-B405-9FB90E02E620}"/>
                </a:ext>
              </a:extLst>
            </p:cNvPr>
            <p:cNvSpPr/>
            <p:nvPr/>
          </p:nvSpPr>
          <p:spPr>
            <a:xfrm>
              <a:off x="1190625" y="1827435"/>
              <a:ext cx="1695450" cy="645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Remote</a:t>
              </a:r>
              <a:r>
                <a:rPr lang="fr-FR" dirty="0"/>
                <a:t> script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E0CAF2-E7DD-4583-ACF0-094F6E54AF81}"/>
                </a:ext>
              </a:extLst>
            </p:cNvPr>
            <p:cNvSpPr/>
            <p:nvPr/>
          </p:nvSpPr>
          <p:spPr>
            <a:xfrm>
              <a:off x="1190625" y="3373207"/>
              <a:ext cx="1695450" cy="645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Deamon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A57BDA-4EFC-468D-8974-3ED702C52689}"/>
                </a:ext>
              </a:extLst>
            </p:cNvPr>
            <p:cNvSpPr/>
            <p:nvPr/>
          </p:nvSpPr>
          <p:spPr>
            <a:xfrm>
              <a:off x="803093" y="139333"/>
              <a:ext cx="2419078" cy="4119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84C2F3-345A-470E-90D5-9EF25DF9A8A5}"/>
                </a:ext>
              </a:extLst>
            </p:cNvPr>
            <p:cNvCxnSpPr/>
            <p:nvPr/>
          </p:nvCxnSpPr>
          <p:spPr>
            <a:xfrm>
              <a:off x="1515291" y="2473230"/>
              <a:ext cx="0" cy="8686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115E86-6AB1-4510-8A0C-BCEC637E7C9B}"/>
                </a:ext>
              </a:extLst>
            </p:cNvPr>
            <p:cNvSpPr txBox="1"/>
            <p:nvPr/>
          </p:nvSpPr>
          <p:spPr>
            <a:xfrm>
              <a:off x="1515290" y="2600053"/>
              <a:ext cx="15215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UDP 127.0.0.1</a:t>
              </a:r>
            </a:p>
            <a:p>
              <a:pPr algn="ctr"/>
              <a:r>
                <a:rPr lang="fr-FR" dirty="0"/>
                <a:t>OSC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863D91-F31E-4590-9EA2-2EDE8C2C3A74}"/>
                </a:ext>
              </a:extLst>
            </p:cNvPr>
            <p:cNvCxnSpPr>
              <a:cxnSpLocks/>
            </p:cNvCxnSpPr>
            <p:nvPr/>
          </p:nvCxnSpPr>
          <p:spPr>
            <a:xfrm>
              <a:off x="2012632" y="4019002"/>
              <a:ext cx="0" cy="760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E9AD30-80AA-4F78-AC25-A77C42473092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 flipV="1">
              <a:off x="2651305" y="5877098"/>
              <a:ext cx="600890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EE5356-E816-45E1-9BA3-FBB9BD509BD8}"/>
                </a:ext>
              </a:extLst>
            </p:cNvPr>
            <p:cNvSpPr txBox="1"/>
            <p:nvPr/>
          </p:nvSpPr>
          <p:spPr>
            <a:xfrm>
              <a:off x="2043109" y="4313306"/>
              <a:ext cx="1267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USB (UART)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DD7AFC-54EE-4D44-9F71-FE9A715CCED6}"/>
                </a:ext>
              </a:extLst>
            </p:cNvPr>
            <p:cNvSpPr txBox="1"/>
            <p:nvPr/>
          </p:nvSpPr>
          <p:spPr>
            <a:xfrm>
              <a:off x="850174" y="13307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PC</a:t>
              </a:r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EA1E1F-3EF6-41A7-9E1C-D0E774220B7A}"/>
                </a:ext>
              </a:extLst>
            </p:cNvPr>
            <p:cNvGrpSpPr/>
            <p:nvPr/>
          </p:nvGrpSpPr>
          <p:grpSpPr>
            <a:xfrm>
              <a:off x="803093" y="4774356"/>
              <a:ext cx="4091125" cy="2004328"/>
              <a:chOff x="803092" y="4779642"/>
              <a:chExt cx="4091125" cy="20043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84A1794-21CE-4CBB-8207-E33B01CB63E5}"/>
                  </a:ext>
                </a:extLst>
              </p:cNvPr>
              <p:cNvGrpSpPr/>
              <p:nvPr/>
            </p:nvGrpSpPr>
            <p:grpSpPr>
              <a:xfrm>
                <a:off x="1031510" y="5198081"/>
                <a:ext cx="3651339" cy="1368606"/>
                <a:chOff x="1001487" y="5371829"/>
                <a:chExt cx="3651339" cy="136860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0191291-D23B-44EB-8C01-7D689C607C87}"/>
                    </a:ext>
                  </a:extLst>
                </p:cNvPr>
                <p:cNvSpPr/>
                <p:nvPr/>
              </p:nvSpPr>
              <p:spPr>
                <a:xfrm>
                  <a:off x="1001487" y="5371830"/>
                  <a:ext cx="1619794" cy="136860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ATSAMD51P19 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35D27D1-76B7-4ABD-B6BE-74CC2C4F4842}"/>
                    </a:ext>
                  </a:extLst>
                </p:cNvPr>
                <p:cNvSpPr/>
                <p:nvPr/>
              </p:nvSpPr>
              <p:spPr>
                <a:xfrm>
                  <a:off x="3222171" y="5371829"/>
                  <a:ext cx="1430655" cy="136860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LCD</a:t>
                  </a: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DAFB4F1-581E-4A2B-92BF-031F360CED48}"/>
                  </a:ext>
                </a:extLst>
              </p:cNvPr>
              <p:cNvSpPr/>
              <p:nvPr/>
            </p:nvSpPr>
            <p:spPr>
              <a:xfrm>
                <a:off x="803092" y="4782481"/>
                <a:ext cx="4091125" cy="20014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B35CD5-878C-4D5D-9244-819F22648AD2}"/>
                  </a:ext>
                </a:extLst>
              </p:cNvPr>
              <p:cNvSpPr txBox="1"/>
              <p:nvPr/>
            </p:nvSpPr>
            <p:spPr>
              <a:xfrm>
                <a:off x="803093" y="4779642"/>
                <a:ext cx="2998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/>
                  <a:t>Seeed</a:t>
                </a:r>
                <a:r>
                  <a:rPr lang="fr-FR" dirty="0"/>
                  <a:t> </a:t>
                </a:r>
                <a:r>
                  <a:rPr lang="fr-FR" dirty="0" err="1"/>
                  <a:t>Wio</a:t>
                </a:r>
                <a:r>
                  <a:rPr lang="fr-FR" dirty="0"/>
                  <a:t> Terminal (Arduino)</a:t>
                </a:r>
                <a:endParaRPr lang="en-US" dirty="0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EDFA0D3-15E8-45FD-8EBD-667CA923E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075" y="2108406"/>
              <a:ext cx="1450794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C7077E-199D-4B90-8F2D-D762C22DADF3}"/>
                </a:ext>
              </a:extLst>
            </p:cNvPr>
            <p:cNvSpPr txBox="1"/>
            <p:nvPr/>
          </p:nvSpPr>
          <p:spPr>
            <a:xfrm>
              <a:off x="3360854" y="1715857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MIDI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1524D2-E027-4566-942E-4AAA3769D7A9}"/>
                </a:ext>
              </a:extLst>
            </p:cNvPr>
            <p:cNvSpPr/>
            <p:nvPr/>
          </p:nvSpPr>
          <p:spPr>
            <a:xfrm>
              <a:off x="4336869" y="1785508"/>
              <a:ext cx="1695450" cy="6457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MIDI </a:t>
              </a:r>
              <a:r>
                <a:rPr lang="fr-FR" dirty="0" err="1"/>
                <a:t>controller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AED308-0486-4D3A-B0A3-624C0A17C266}"/>
                </a:ext>
              </a:extLst>
            </p:cNvPr>
            <p:cNvSpPr txBox="1"/>
            <p:nvPr/>
          </p:nvSpPr>
          <p:spPr>
            <a:xfrm>
              <a:off x="3459560" y="79316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SCENARIO 1</a:t>
              </a:r>
              <a:endParaRPr lang="en-US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5D38B5E-F07F-4025-91A4-9F1016F0756F}"/>
              </a:ext>
            </a:extLst>
          </p:cNvPr>
          <p:cNvSpPr/>
          <p:nvPr/>
        </p:nvSpPr>
        <p:spPr>
          <a:xfrm>
            <a:off x="6757941" y="598710"/>
            <a:ext cx="1695450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Ableton</a:t>
            </a:r>
            <a:r>
              <a:rPr lang="fr-FR" dirty="0"/>
              <a:t> Live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8EDFB6-37BF-4FBA-B9FF-3A75D19E9F87}"/>
              </a:ext>
            </a:extLst>
          </p:cNvPr>
          <p:cNvSpPr/>
          <p:nvPr/>
        </p:nvSpPr>
        <p:spPr>
          <a:xfrm>
            <a:off x="6757941" y="1827435"/>
            <a:ext cx="1695450" cy="64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Remote</a:t>
            </a:r>
            <a:r>
              <a:rPr lang="fr-FR" dirty="0"/>
              <a:t> script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09E7548-83DB-4AC2-8697-DA3417FA6530}"/>
              </a:ext>
            </a:extLst>
          </p:cNvPr>
          <p:cNvSpPr/>
          <p:nvPr/>
        </p:nvSpPr>
        <p:spPr>
          <a:xfrm>
            <a:off x="6370409" y="139333"/>
            <a:ext cx="2419078" cy="3309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6264FD-EC77-4EB4-B610-41A0402F9FC2}"/>
              </a:ext>
            </a:extLst>
          </p:cNvPr>
          <p:cNvCxnSpPr>
            <a:cxnSpLocks/>
          </p:cNvCxnSpPr>
          <p:nvPr/>
        </p:nvCxnSpPr>
        <p:spPr>
          <a:xfrm>
            <a:off x="7082607" y="2473230"/>
            <a:ext cx="0" cy="1393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9437823-F1EB-4EDD-995D-A8C8A79DC9B0}"/>
              </a:ext>
            </a:extLst>
          </p:cNvPr>
          <p:cNvSpPr txBox="1"/>
          <p:nvPr/>
        </p:nvSpPr>
        <p:spPr>
          <a:xfrm>
            <a:off x="7082607" y="272290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UDP OSC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5165FD-F0BB-470E-B220-60D114D2157A}"/>
              </a:ext>
            </a:extLst>
          </p:cNvPr>
          <p:cNvSpPr txBox="1"/>
          <p:nvPr/>
        </p:nvSpPr>
        <p:spPr>
          <a:xfrm>
            <a:off x="6417490" y="13307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542111-5C41-42A6-82C8-B050C9028FB4}"/>
              </a:ext>
            </a:extLst>
          </p:cNvPr>
          <p:cNvSpPr/>
          <p:nvPr/>
        </p:nvSpPr>
        <p:spPr>
          <a:xfrm>
            <a:off x="6370408" y="3865673"/>
            <a:ext cx="2419065" cy="17426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Tablet/Phone</a:t>
            </a:r>
          </a:p>
          <a:p>
            <a:pPr algn="ctr"/>
            <a:r>
              <a:rPr lang="en-US" dirty="0"/>
              <a:t>Running</a:t>
            </a:r>
          </a:p>
          <a:p>
            <a:pPr algn="ctr"/>
            <a:r>
              <a:rPr lang="en-US" dirty="0" err="1"/>
              <a:t>TouchOSC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67CD41-E364-47DB-B1AA-808638B36D7D}"/>
              </a:ext>
            </a:extLst>
          </p:cNvPr>
          <p:cNvCxnSpPr>
            <a:cxnSpLocks/>
          </p:cNvCxnSpPr>
          <p:nvPr/>
        </p:nvCxnSpPr>
        <p:spPr>
          <a:xfrm flipV="1">
            <a:off x="8453391" y="2108406"/>
            <a:ext cx="145079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3AB54C9-BA44-4D22-B369-FFA33194A774}"/>
              </a:ext>
            </a:extLst>
          </p:cNvPr>
          <p:cNvSpPr txBox="1"/>
          <p:nvPr/>
        </p:nvSpPr>
        <p:spPr>
          <a:xfrm>
            <a:off x="8928170" y="171585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MIDI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0F874C-D6CB-433C-AA99-B53830EAA47F}"/>
              </a:ext>
            </a:extLst>
          </p:cNvPr>
          <p:cNvSpPr/>
          <p:nvPr/>
        </p:nvSpPr>
        <p:spPr>
          <a:xfrm>
            <a:off x="9904185" y="1785508"/>
            <a:ext cx="1695450" cy="645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 </a:t>
            </a:r>
            <a:r>
              <a:rPr lang="fr-FR" dirty="0" err="1"/>
              <a:t>controller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0E3F77-1F54-4EF0-8F1D-C27AC3488AC9}"/>
              </a:ext>
            </a:extLst>
          </p:cNvPr>
          <p:cNvSpPr txBox="1"/>
          <p:nvPr/>
        </p:nvSpPr>
        <p:spPr>
          <a:xfrm>
            <a:off x="9026876" y="7931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SCENARIO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2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Merdy, Stephane</dc:creator>
  <cp:lastModifiedBy>Le Merdy, Stephane</cp:lastModifiedBy>
  <cp:revision>7</cp:revision>
  <dcterms:created xsi:type="dcterms:W3CDTF">2021-02-12T08:52:20Z</dcterms:created>
  <dcterms:modified xsi:type="dcterms:W3CDTF">2021-02-12T09:20:25Z</dcterms:modified>
</cp:coreProperties>
</file>