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2" r:id="rId6"/>
    <p:sldId id="263" r:id="rId7"/>
    <p:sldId id="264" r:id="rId8"/>
    <p:sldId id="270" r:id="rId9"/>
    <p:sldId id="260" r:id="rId10"/>
    <p:sldId id="261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0" autoAdjust="0"/>
    <p:restoredTop sz="94660"/>
  </p:normalViewPr>
  <p:slideViewPr>
    <p:cSldViewPr>
      <p:cViewPr varScale="1">
        <p:scale>
          <a:sx n="84" d="100"/>
          <a:sy n="84" d="100"/>
        </p:scale>
        <p:origin x="1430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BD721C-C67B-4F23-92BD-C5D1E8E8DD2B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3E088B1-73E1-42AD-BA2C-DF3817583F73}">
      <dgm:prSet/>
      <dgm:spPr/>
      <dgm:t>
        <a:bodyPr/>
        <a:lstStyle/>
        <a:p>
          <a:pPr rtl="0"/>
          <a:r>
            <a:rPr lang="en-US" dirty="0" smtClean="0">
              <a:solidFill>
                <a:srgbClr val="FFFF00"/>
              </a:solidFill>
              <a:latin typeface="Book Antiqua" pitchFamily="18" charset="0"/>
            </a:rPr>
            <a:t>INFINITE RUNNER GAME</a:t>
          </a:r>
          <a:endParaRPr lang="en-US" dirty="0">
            <a:solidFill>
              <a:srgbClr val="FFFF00"/>
            </a:solidFill>
            <a:latin typeface="Book Antiqua" pitchFamily="18" charset="0"/>
          </a:endParaRPr>
        </a:p>
      </dgm:t>
    </dgm:pt>
    <dgm:pt modelId="{97228A71-38F6-4057-AE78-4DE44E345C44}" type="parTrans" cxnId="{2871F462-2365-4CF6-8EB1-989ACFFDD3B2}">
      <dgm:prSet/>
      <dgm:spPr/>
      <dgm:t>
        <a:bodyPr/>
        <a:lstStyle/>
        <a:p>
          <a:endParaRPr lang="en-US"/>
        </a:p>
      </dgm:t>
    </dgm:pt>
    <dgm:pt modelId="{9491C420-4DE1-4CF4-A063-2DAD2BDCBC52}" type="sibTrans" cxnId="{2871F462-2365-4CF6-8EB1-989ACFFDD3B2}">
      <dgm:prSet/>
      <dgm:spPr/>
      <dgm:t>
        <a:bodyPr/>
        <a:lstStyle/>
        <a:p>
          <a:endParaRPr lang="en-US"/>
        </a:p>
      </dgm:t>
    </dgm:pt>
    <dgm:pt modelId="{8823EBE1-8C6F-4CF5-B179-241F68D166ED}" type="pres">
      <dgm:prSet presAssocID="{C1BD721C-C67B-4F23-92BD-C5D1E8E8DD2B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3AF3637-E57F-44F4-806B-CB379BC7FA5B}" type="pres">
      <dgm:prSet presAssocID="{C3E088B1-73E1-42AD-BA2C-DF3817583F73}" presName="horFlow" presStyleCnt="0"/>
      <dgm:spPr/>
    </dgm:pt>
    <dgm:pt modelId="{8EFAB77E-5EC9-44F7-9D8E-AD2BAAFB9FAE}" type="pres">
      <dgm:prSet presAssocID="{C3E088B1-73E1-42AD-BA2C-DF3817583F73}" presName="bigChev" presStyleLbl="node1" presStyleIdx="0" presStyleCnt="1" custLinFactNeighborX="-49" custLinFactNeighborY="-49"/>
      <dgm:spPr/>
      <dgm:t>
        <a:bodyPr/>
        <a:lstStyle/>
        <a:p>
          <a:endParaRPr lang="en-US"/>
        </a:p>
      </dgm:t>
    </dgm:pt>
  </dgm:ptLst>
  <dgm:cxnLst>
    <dgm:cxn modelId="{7AAF476A-E7E5-4060-A7BD-90A5941929D8}" type="presOf" srcId="{C1BD721C-C67B-4F23-92BD-C5D1E8E8DD2B}" destId="{8823EBE1-8C6F-4CF5-B179-241F68D166ED}" srcOrd="0" destOrd="0" presId="urn:microsoft.com/office/officeart/2005/8/layout/lProcess3"/>
    <dgm:cxn modelId="{2871F462-2365-4CF6-8EB1-989ACFFDD3B2}" srcId="{C1BD721C-C67B-4F23-92BD-C5D1E8E8DD2B}" destId="{C3E088B1-73E1-42AD-BA2C-DF3817583F73}" srcOrd="0" destOrd="0" parTransId="{97228A71-38F6-4057-AE78-4DE44E345C44}" sibTransId="{9491C420-4DE1-4CF4-A063-2DAD2BDCBC52}"/>
    <dgm:cxn modelId="{7A704A9B-0742-456B-9F2B-99B2F25AC08F}" type="presOf" srcId="{C3E088B1-73E1-42AD-BA2C-DF3817583F73}" destId="{8EFAB77E-5EC9-44F7-9D8E-AD2BAAFB9FAE}" srcOrd="0" destOrd="0" presId="urn:microsoft.com/office/officeart/2005/8/layout/lProcess3"/>
    <dgm:cxn modelId="{7315A7A8-8FEC-4BAC-85D5-07FAE0AF293F}" type="presParOf" srcId="{8823EBE1-8C6F-4CF5-B179-241F68D166ED}" destId="{43AF3637-E57F-44F4-806B-CB379BC7FA5B}" srcOrd="0" destOrd="0" presId="urn:microsoft.com/office/officeart/2005/8/layout/lProcess3"/>
    <dgm:cxn modelId="{D29C5380-2231-4B96-BF5B-9F7D03D54A50}" type="presParOf" srcId="{43AF3637-E57F-44F4-806B-CB379BC7FA5B}" destId="{8EFAB77E-5EC9-44F7-9D8E-AD2BAAFB9FAE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FAB77E-5EC9-44F7-9D8E-AD2BAAFB9FAE}">
      <dsp:nvSpPr>
        <dsp:cNvPr id="0" name=""/>
        <dsp:cNvSpPr/>
      </dsp:nvSpPr>
      <dsp:spPr>
        <a:xfrm>
          <a:off x="1066793" y="0"/>
          <a:ext cx="4948163" cy="19792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0" bIns="28575" numCol="1" spcCol="1270" anchor="ctr" anchorCtr="0">
          <a:noAutofit/>
        </a:bodyPr>
        <a:lstStyle/>
        <a:p>
          <a:pPr lvl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>
              <a:solidFill>
                <a:srgbClr val="FFFF00"/>
              </a:solidFill>
              <a:latin typeface="Book Antiqua" pitchFamily="18" charset="0"/>
            </a:rPr>
            <a:t>INFINITE RUNNER GAME</a:t>
          </a:r>
          <a:endParaRPr lang="en-US" sz="4500" kern="1200" dirty="0">
            <a:solidFill>
              <a:srgbClr val="FFFF00"/>
            </a:solidFill>
            <a:latin typeface="Book Antiqua" pitchFamily="18" charset="0"/>
          </a:endParaRPr>
        </a:p>
      </dsp:txBody>
      <dsp:txXfrm>
        <a:off x="2056426" y="0"/>
        <a:ext cx="2968898" cy="19792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181C-8FF4-45EC-A995-159324EAD753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3C04-A8D3-44DA-BC30-1C4D2252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26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181C-8FF4-45EC-A995-159324EAD753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3C04-A8D3-44DA-BC30-1C4D2252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4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181C-8FF4-45EC-A995-159324EAD753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3C04-A8D3-44DA-BC30-1C4D2252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38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181C-8FF4-45EC-A995-159324EAD753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3C04-A8D3-44DA-BC30-1C4D2252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1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181C-8FF4-45EC-A995-159324EAD753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3C04-A8D3-44DA-BC30-1C4D2252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2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181C-8FF4-45EC-A995-159324EAD753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3C04-A8D3-44DA-BC30-1C4D2252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17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181C-8FF4-45EC-A995-159324EAD753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3C04-A8D3-44DA-BC30-1C4D2252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71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181C-8FF4-45EC-A995-159324EAD753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3C04-A8D3-44DA-BC30-1C4D2252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2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181C-8FF4-45EC-A995-159324EAD753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3C04-A8D3-44DA-BC30-1C4D2252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56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181C-8FF4-45EC-A995-159324EAD753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3C04-A8D3-44DA-BC30-1C4D2252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18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181C-8FF4-45EC-A995-159324EAD753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3C04-A8D3-44DA-BC30-1C4D2252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0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C181C-8FF4-45EC-A995-159324EAD753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F3C04-A8D3-44DA-BC30-1C4D2252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01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7030A0"/>
                </a:solidFill>
                <a:latin typeface="Algerian" pitchFamily="82" charset="0"/>
              </a:rPr>
              <a:t>OOPM PROJECT</a:t>
            </a:r>
            <a:endParaRPr lang="en-US" sz="5400" dirty="0">
              <a:solidFill>
                <a:srgbClr val="7030A0"/>
              </a:solidFill>
              <a:latin typeface="Algerian" pitchFamily="82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65753120"/>
              </p:ext>
            </p:extLst>
          </p:nvPr>
        </p:nvGraphicFramePr>
        <p:xfrm>
          <a:off x="1143000" y="3200400"/>
          <a:ext cx="708660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79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1026" name="Picture 2" descr="C:\Users\admin\Downloads\Java Project\Screenshot (27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71600"/>
            <a:ext cx="9007122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37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admin\Downloads\Java Project\Screenshot (2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57199"/>
            <a:ext cx="8991600" cy="579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30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\Downloads\Java Project\Screenshot (24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68036"/>
            <a:ext cx="8839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66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\Downloads\Java Project\Screenshot (25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26" y="685800"/>
            <a:ext cx="8832273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940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dmin\Downloads\Java Project\Screenshot (26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09600"/>
            <a:ext cx="8763000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66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implement an Infinite Runner Game in Java involving a main character that would be controlled by the user, some obstacles and a scoreboard.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41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1027" name="Picture 3" descr="C:\Users\admin\Documents\Siddharth\Java Project\Use C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371600"/>
            <a:ext cx="7916607" cy="463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57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CLASS DIAGRAM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5910478"/>
              </p:ext>
            </p:extLst>
          </p:nvPr>
        </p:nvGraphicFramePr>
        <p:xfrm>
          <a:off x="457200" y="2001982"/>
          <a:ext cx="8229600" cy="440690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1645920"/>
                <a:gridCol w="1645920"/>
                <a:gridCol w="1645920"/>
                <a:gridCol w="1539240"/>
                <a:gridCol w="1752600"/>
              </a:tblGrid>
              <a:tr h="6985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k = 0;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Animation devil;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Sprite evil;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void main (String[])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void draw (Graphics)</a:t>
                      </a:r>
                      <a:endParaRPr lang="en-US" dirty="0"/>
                    </a:p>
                  </a:txBody>
                  <a:tcPr anchor="ctr"/>
                </a:tc>
              </a:tr>
              <a:tr h="6985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m = 1;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Animation thing;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Sprite bock;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void </a:t>
                      </a:r>
                      <a:r>
                        <a:rPr lang="en-US" dirty="0" err="1" smtClean="0"/>
                        <a:t>loadPics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void update (long)</a:t>
                      </a:r>
                    </a:p>
                  </a:txBody>
                  <a:tcPr anchor="ctr"/>
                </a:tc>
              </a:tr>
              <a:tr h="6985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long time;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Animation back;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Sprite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bockn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void run()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void Jump()</a:t>
                      </a:r>
                    </a:p>
                  </a:txBody>
                  <a:tcPr anchor="ctr"/>
                </a:tc>
              </a:tr>
              <a:tr h="6985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long score;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ScreenManager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s1;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Image pic6;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void restore()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void </a:t>
                      </a:r>
                      <a:r>
                        <a:rPr lang="en-US" dirty="0" err="1" smtClean="0"/>
                        <a:t>keyPressed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KeyEvent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 anchor="ctr"/>
                </a:tc>
              </a:tr>
              <a:tr h="6985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boolean</a:t>
                      </a:r>
                      <a:r>
                        <a:rPr lang="en-US" dirty="0" smtClean="0"/>
                        <a:t> running = true;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Sprite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sprite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Image pic7;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void </a:t>
                      </a:r>
                      <a:r>
                        <a:rPr lang="en-US" dirty="0" err="1" smtClean="0"/>
                        <a:t>movieLoop</a:t>
                      </a:r>
                      <a:r>
                        <a:rPr lang="en-US" dirty="0" smtClean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void </a:t>
                      </a:r>
                      <a:r>
                        <a:rPr lang="en-US" dirty="0" err="1" smtClean="0"/>
                        <a:t>keyReleased</a:t>
                      </a:r>
                      <a:r>
                        <a:rPr lang="en-US" dirty="0" smtClean="0"/>
                        <a:t> (</a:t>
                      </a:r>
                      <a:r>
                        <a:rPr lang="en-US" dirty="0" err="1" smtClean="0"/>
                        <a:t>KeyEvent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 anchor="ctr"/>
                </a:tc>
              </a:tr>
              <a:tr h="69850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Animation hero;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Sprite rod;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DisplayMode</a:t>
                      </a:r>
                      <a:r>
                        <a:rPr lang="en-US" dirty="0" smtClean="0"/>
                        <a:t> modes1[];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void type (</a:t>
                      </a:r>
                      <a:r>
                        <a:rPr lang="en-US" dirty="0" err="1" smtClean="0"/>
                        <a:t>DisplayMode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void </a:t>
                      </a:r>
                      <a:r>
                        <a:rPr lang="en-US" dirty="0" err="1" smtClean="0"/>
                        <a:t>keyTyped</a:t>
                      </a:r>
                      <a:r>
                        <a:rPr lang="en-US" dirty="0" smtClean="0"/>
                        <a:t> (</a:t>
                      </a:r>
                      <a:r>
                        <a:rPr lang="en-US" dirty="0" err="1" smtClean="0"/>
                        <a:t>KeyEvent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57200" y="1371600"/>
            <a:ext cx="82296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public class Game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59307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243179"/>
              </p:ext>
            </p:extLst>
          </p:nvPr>
        </p:nvGraphicFramePr>
        <p:xfrm>
          <a:off x="1524000" y="1905000"/>
          <a:ext cx="6096000" cy="38862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3048000"/>
                <a:gridCol w="3048000"/>
              </a:tblGrid>
              <a:tr h="7772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ArrayList</a:t>
                      </a:r>
                      <a:r>
                        <a:rPr lang="en-US" dirty="0" smtClean="0"/>
                        <a:t> scenes;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void </a:t>
                      </a:r>
                      <a:r>
                        <a:rPr lang="en-US" dirty="0" err="1" smtClean="0"/>
                        <a:t>addScene</a:t>
                      </a:r>
                      <a:r>
                        <a:rPr lang="en-US" dirty="0" smtClean="0"/>
                        <a:t>(Image , long)</a:t>
                      </a:r>
                      <a:endParaRPr lang="en-US" dirty="0"/>
                    </a:p>
                  </a:txBody>
                  <a:tcPr anchor="ctr"/>
                </a:tc>
              </a:tr>
              <a:tr h="7772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sceneIndex</a:t>
                      </a:r>
                      <a:r>
                        <a:rPr lang="en-US" dirty="0" smtClean="0"/>
                        <a:t>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void start()</a:t>
                      </a:r>
                      <a:endParaRPr lang="en-US" dirty="0"/>
                    </a:p>
                  </a:txBody>
                  <a:tcPr anchor="ctr"/>
                </a:tc>
              </a:tr>
              <a:tr h="7772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long </a:t>
                      </a:r>
                      <a:r>
                        <a:rPr lang="en-US" dirty="0" err="1" smtClean="0"/>
                        <a:t>movieTime</a:t>
                      </a:r>
                      <a:r>
                        <a:rPr lang="en-US" dirty="0" smtClean="0"/>
                        <a:t>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void update(long)</a:t>
                      </a:r>
                      <a:endParaRPr lang="en-US" dirty="0"/>
                    </a:p>
                  </a:txBody>
                  <a:tcPr anchor="ctr"/>
                </a:tc>
              </a:tr>
              <a:tr h="7772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long </a:t>
                      </a:r>
                      <a:r>
                        <a:rPr lang="en-US" dirty="0" err="1" smtClean="0"/>
                        <a:t>totalTime</a:t>
                      </a:r>
                      <a:r>
                        <a:rPr lang="en-US" dirty="0" smtClean="0"/>
                        <a:t>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Image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getImage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 anchor="ctr"/>
                </a:tc>
              </a:tr>
              <a:tr h="7772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Animation()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OneScene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getScene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524000" y="1143000"/>
            <a:ext cx="60960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public class Animation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25455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426768"/>
              </p:ext>
            </p:extLst>
          </p:nvPr>
        </p:nvGraphicFramePr>
        <p:xfrm>
          <a:off x="609600" y="1295400"/>
          <a:ext cx="8077200" cy="4952999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828800"/>
                <a:gridCol w="2133600"/>
                <a:gridCol w="2095500"/>
                <a:gridCol w="2019300"/>
              </a:tblGrid>
              <a:tr h="1185469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GraphicsDevice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vc</a:t>
                      </a:r>
                      <a:r>
                        <a:rPr lang="en-US" dirty="0" smtClean="0"/>
                        <a:t>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DisplayMode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findFirstMode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DisplayMode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[])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void </a:t>
                      </a:r>
                      <a:r>
                        <a:rPr lang="en-US" dirty="0" err="1" smtClean="0"/>
                        <a:t>setFullScreen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DisplayMode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getW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 anchor="ctr"/>
                </a:tc>
              </a:tr>
              <a:tr h="1157242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JFrame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DisplayMode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getCurrMode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Graphics2D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getGraphics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getH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 anchor="ctr"/>
                </a:tc>
              </a:tr>
              <a:tr h="1453046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ScreenManager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boolean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displayModesMatch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DisplayMode,DisplayMode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void update()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void </a:t>
                      </a:r>
                      <a:r>
                        <a:rPr lang="en-US" dirty="0" err="1" smtClean="0"/>
                        <a:t>restoreScreen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 anchor="ctr"/>
                </a:tc>
              </a:tr>
              <a:tr h="1157242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DisplayMode</a:t>
                      </a:r>
                      <a:r>
                        <a:rPr lang="en-US" dirty="0" smtClean="0"/>
                        <a:t>[] </a:t>
                      </a:r>
                      <a:r>
                        <a:rPr lang="en-US" dirty="0" err="1" smtClean="0"/>
                        <a:t>getCompatibleDisplayModes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JFrame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getFrame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Window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getFullScreenWindow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BufferedImage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createImage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09600" y="533400"/>
            <a:ext cx="8077200" cy="685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public class </a:t>
            </a:r>
            <a:r>
              <a:rPr lang="en-US" sz="3200" b="1" dirty="0" err="1" smtClean="0"/>
              <a:t>ScreenManager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9756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22253"/>
              </p:ext>
            </p:extLst>
          </p:nvPr>
        </p:nvGraphicFramePr>
        <p:xfrm>
          <a:off x="1066800" y="1600200"/>
          <a:ext cx="7010400" cy="41910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336800"/>
                <a:gridCol w="2336800"/>
                <a:gridCol w="2336800"/>
              </a:tblGrid>
              <a:tr h="69850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Animation a;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void update(long)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getH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 anchor="ctr"/>
                </a:tc>
              </a:tr>
              <a:tr h="6985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float x;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float </a:t>
                      </a:r>
                      <a:r>
                        <a:rPr lang="en-US" dirty="0" err="1" smtClean="0"/>
                        <a:t>getx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float </a:t>
                      </a:r>
                      <a:r>
                        <a:rPr lang="en-US" dirty="0" err="1" smtClean="0"/>
                        <a:t>getdx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 anchor="ctr"/>
                </a:tc>
              </a:tr>
              <a:tr h="6985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float y;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float </a:t>
                      </a:r>
                      <a:r>
                        <a:rPr lang="en-US" dirty="0" err="1" smtClean="0"/>
                        <a:t>gety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float </a:t>
                      </a:r>
                      <a:r>
                        <a:rPr lang="en-US" dirty="0" err="1" smtClean="0"/>
                        <a:t>getdy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 anchor="ctr"/>
                </a:tc>
              </a:tr>
              <a:tr h="6985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float dx;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void </a:t>
                      </a:r>
                      <a:r>
                        <a:rPr lang="en-US" dirty="0" err="1" smtClean="0"/>
                        <a:t>setx</a:t>
                      </a:r>
                      <a:r>
                        <a:rPr lang="en-US" dirty="0" smtClean="0"/>
                        <a:t> (float)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void </a:t>
                      </a:r>
                      <a:r>
                        <a:rPr lang="en-US" dirty="0" err="1" smtClean="0"/>
                        <a:t>setdx</a:t>
                      </a:r>
                      <a:r>
                        <a:rPr lang="en-US" dirty="0" smtClean="0"/>
                        <a:t> (float)</a:t>
                      </a:r>
                      <a:endParaRPr lang="en-US" dirty="0"/>
                    </a:p>
                  </a:txBody>
                  <a:tcPr anchor="ctr"/>
                </a:tc>
              </a:tr>
              <a:tr h="6985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float </a:t>
                      </a:r>
                      <a:r>
                        <a:rPr lang="en-US" dirty="0" err="1" smtClean="0"/>
                        <a:t>dy</a:t>
                      </a:r>
                      <a:r>
                        <a:rPr lang="en-US" dirty="0" smtClean="0"/>
                        <a:t>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void </a:t>
                      </a:r>
                      <a:r>
                        <a:rPr lang="en-US" dirty="0" err="1" smtClean="0"/>
                        <a:t>sety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(float)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void </a:t>
                      </a:r>
                      <a:r>
                        <a:rPr lang="en-US" dirty="0" err="1" smtClean="0"/>
                        <a:t>setdy</a:t>
                      </a:r>
                      <a:r>
                        <a:rPr lang="en-US" dirty="0" smtClean="0"/>
                        <a:t> (float)</a:t>
                      </a:r>
                      <a:endParaRPr lang="en-US" dirty="0"/>
                    </a:p>
                  </a:txBody>
                  <a:tcPr anchor="ctr"/>
                </a:tc>
              </a:tr>
              <a:tr h="69850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Sprite(Animation)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getW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Image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getsImage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066800" y="914400"/>
            <a:ext cx="70104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public class Sprite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28938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800"/>
            <a:ext cx="9144000" cy="5154533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CLASS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23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MAJOR JAVA FEATURES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Abstract Window Toolkit</a:t>
            </a:r>
            <a:r>
              <a:rPr lang="en-US" dirty="0"/>
              <a:t> (</a:t>
            </a:r>
            <a:r>
              <a:rPr lang="en-US" b="1" dirty="0"/>
              <a:t>AWT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Swing</a:t>
            </a:r>
          </a:p>
          <a:p>
            <a:r>
              <a:rPr lang="en-US" b="1" dirty="0" smtClean="0"/>
              <a:t>Interface</a:t>
            </a:r>
          </a:p>
          <a:p>
            <a:r>
              <a:rPr lang="en-US" b="1" dirty="0" smtClean="0"/>
              <a:t>Event Handling</a:t>
            </a:r>
          </a:p>
          <a:p>
            <a:endParaRPr lang="en-US" b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910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315</Words>
  <Application>Microsoft Office PowerPoint</Application>
  <PresentationFormat>On-screen Show (4:3)</PresentationFormat>
  <Paragraphs>91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Algerian</vt:lpstr>
      <vt:lpstr>Arial</vt:lpstr>
      <vt:lpstr>Book Antiqua</vt:lpstr>
      <vt:lpstr>Calibri</vt:lpstr>
      <vt:lpstr>Office Theme</vt:lpstr>
      <vt:lpstr>OOPM PROJECT</vt:lpstr>
      <vt:lpstr>PROBLEM STATEMENT</vt:lpstr>
      <vt:lpstr>USE CASE DIAGRAM</vt:lpstr>
      <vt:lpstr>CLASS DIAGRAM</vt:lpstr>
      <vt:lpstr>PowerPoint Presentation</vt:lpstr>
      <vt:lpstr>PowerPoint Presentation</vt:lpstr>
      <vt:lpstr>PowerPoint Presentation</vt:lpstr>
      <vt:lpstr>PowerPoint Presentation</vt:lpstr>
      <vt:lpstr>MAJOR JAVA FEATURES USED</vt:lpstr>
      <vt:lpstr>SCREENSHOTS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OOPM PROJECT</dc:title>
  <dc:creator>admin</dc:creator>
  <cp:lastModifiedBy>Manas Shukla</cp:lastModifiedBy>
  <cp:revision>20</cp:revision>
  <dcterms:created xsi:type="dcterms:W3CDTF">2016-10-15T19:28:32Z</dcterms:created>
  <dcterms:modified xsi:type="dcterms:W3CDTF">2016-10-17T05:19:10Z</dcterms:modified>
</cp:coreProperties>
</file>