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95" r:id="rId6"/>
    <p:sldId id="269" r:id="rId7"/>
    <p:sldId id="261" r:id="rId8"/>
    <p:sldId id="262" r:id="rId9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1"/>
      <p:bold r:id="rId12"/>
      <p:italic r:id="rId13"/>
      <p:boldItalic r:id="rId14"/>
    </p:embeddedFont>
    <p:embeddedFont>
      <p:font typeface="Titillium Web ExtraLight" panose="000003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45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582225" y="420602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Roman’s GYM</a:t>
            </a:r>
            <a:endParaRPr dirty="0"/>
          </a:p>
        </p:txBody>
      </p:sp>
      <p:sp>
        <p:nvSpPr>
          <p:cNvPr id="3" name="Google Shape;779;p15">
            <a:extLst>
              <a:ext uri="{FF2B5EF4-FFF2-40B4-BE49-F238E27FC236}">
                <a16:creationId xmlns:a16="http://schemas.microsoft.com/office/drawing/2014/main" id="{D3444985-FD0A-45B4-8C27-95E53A2268A9}"/>
              </a:ext>
            </a:extLst>
          </p:cNvPr>
          <p:cNvSpPr txBox="1">
            <a:spLocks/>
          </p:cNvSpPr>
          <p:nvPr/>
        </p:nvSpPr>
        <p:spPr>
          <a:xfrm>
            <a:off x="4300337" y="4026246"/>
            <a:ext cx="4795537" cy="111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marL="457200" indent="-457200">
              <a:buFontTx/>
              <a:buChar char="-"/>
            </a:pPr>
            <a:r>
              <a:rPr lang="it-IT" sz="2800" dirty="0"/>
              <a:t>Ricardo Montero Wille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Francisco León Cascante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29000" y="1905372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Titillium Web ExtraLight" panose="00000300000000000000" pitchFamily="2" charset="0"/>
              </a:rPr>
              <a:t>De que trata nuestro proyecto?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784;p16">
            <a:extLst>
              <a:ext uri="{FF2B5EF4-FFF2-40B4-BE49-F238E27FC236}">
                <a16:creationId xmlns:a16="http://schemas.microsoft.com/office/drawing/2014/main" id="{FF59387D-C4B7-4C4B-82B0-C631B1348477}"/>
              </a:ext>
            </a:extLst>
          </p:cNvPr>
          <p:cNvSpPr txBox="1">
            <a:spLocks/>
          </p:cNvSpPr>
          <p:nvPr/>
        </p:nvSpPr>
        <p:spPr>
          <a:xfrm>
            <a:off x="289198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3200" dirty="0">
              <a:solidFill>
                <a:schemeClr val="bg1"/>
              </a:solidFill>
              <a:latin typeface="Titillium Web ExtraLight" panose="000003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8E4F3-1A6F-8CCC-BE02-5A4C388A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9800" y="2115417"/>
            <a:ext cx="5804400" cy="857400"/>
          </a:xfrm>
        </p:spPr>
        <p:txBody>
          <a:bodyPr/>
          <a:lstStyle/>
          <a:p>
            <a:pPr marL="38100" indent="0">
              <a:buNone/>
            </a:pPr>
            <a:r>
              <a:rPr lang="en" dirty="0"/>
              <a:t>Características del Software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229479" y="320165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Lenguaje principal</a:t>
            </a:r>
            <a:br>
              <a:rPr lang="en" dirty="0"/>
            </a:br>
            <a:r>
              <a:rPr lang="en" dirty="0"/>
              <a:t> utilizado</a:t>
            </a:r>
            <a:endParaRPr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D0A5D1A-3F44-EF7C-E79D-599C8339F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23" y="470452"/>
            <a:ext cx="4797286" cy="4377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572000" y="316342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Lenguaje de base </a:t>
            </a:r>
            <a:br>
              <a:rPr lang="en" dirty="0"/>
            </a:br>
            <a:r>
              <a:rPr lang="en" dirty="0"/>
              <a:t>de datos</a:t>
            </a:r>
            <a:endParaRPr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2E7BE23-3318-9BB6-9EE7-EB9D7958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7" y="1593638"/>
            <a:ext cx="3665009" cy="36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3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8"/>
          <p:cNvSpPr txBox="1">
            <a:spLocks noGrp="1"/>
          </p:cNvSpPr>
          <p:nvPr>
            <p:ph type="title"/>
          </p:nvPr>
        </p:nvSpPr>
        <p:spPr>
          <a:xfrm>
            <a:off x="322729" y="90996"/>
            <a:ext cx="8498541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Visualizaciones</a:t>
            </a:r>
            <a:r>
              <a:rPr lang="en-US" sz="2000" dirty="0"/>
              <a:t> del </a:t>
            </a:r>
            <a:r>
              <a:rPr lang="en-US" sz="2000" dirty="0" err="1"/>
              <a:t>programa</a:t>
            </a:r>
            <a:endParaRPr sz="2000" dirty="0"/>
          </a:p>
        </p:txBody>
      </p:sp>
      <p:sp>
        <p:nvSpPr>
          <p:cNvPr id="916" name="Google Shape;916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3C20A-298F-C901-DBF7-444D874D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97" y="883629"/>
            <a:ext cx="2851167" cy="1720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01BB2-1424-F285-2AE6-BD95008D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28" y="993965"/>
            <a:ext cx="4613325" cy="1656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97955-1917-CE6D-7A10-4F3ADD5C6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97" y="3543623"/>
            <a:ext cx="3361375" cy="1026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86FC9-FA9F-201D-03D5-1F72F298B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028" y="2954337"/>
            <a:ext cx="4613325" cy="1832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67E77A-A957-7BFB-FD67-4BFBCFEEA6F2}"/>
              </a:ext>
            </a:extLst>
          </p:cNvPr>
          <p:cNvSpPr txBox="1"/>
          <p:nvPr/>
        </p:nvSpPr>
        <p:spPr>
          <a:xfrm>
            <a:off x="931622" y="261218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Menú</a:t>
            </a:r>
            <a:r>
              <a:rPr lang="en-US" dirty="0"/>
              <a:t>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52D2F-6DC4-1BD0-9844-6B0F8C5D9BB7}"/>
              </a:ext>
            </a:extLst>
          </p:cNvPr>
          <p:cNvSpPr txBox="1"/>
          <p:nvPr/>
        </p:nvSpPr>
        <p:spPr>
          <a:xfrm>
            <a:off x="5039038" y="2646560"/>
            <a:ext cx="245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Formulario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070E8-BEE1-B002-3269-C7A820067F9C}"/>
              </a:ext>
            </a:extLst>
          </p:cNvPr>
          <p:cNvSpPr txBox="1"/>
          <p:nvPr/>
        </p:nvSpPr>
        <p:spPr>
          <a:xfrm>
            <a:off x="883291" y="4569755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Opciones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D3404F-8AD7-843C-F883-8659B1842B21}"/>
              </a:ext>
            </a:extLst>
          </p:cNvPr>
          <p:cNvSpPr txBox="1"/>
          <p:nvPr/>
        </p:nvSpPr>
        <p:spPr>
          <a:xfrm>
            <a:off x="5095461" y="478650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pago</a:t>
            </a:r>
            <a:r>
              <a:rPr lang="en-US" dirty="0"/>
              <a:t> del </a:t>
            </a:r>
            <a:r>
              <a:rPr lang="en-US" dirty="0" err="1"/>
              <a:t>usuario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1216751" y="2090041"/>
            <a:ext cx="686044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aprendidos del curso utilizados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284921" y="2571750"/>
            <a:ext cx="5868988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Gracias por su atencion</a:t>
            </a:r>
            <a:endParaRPr sz="6600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1180DBBE-B7BC-89A9-33E7-708C33C04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05" y="642730"/>
            <a:ext cx="4453558" cy="43600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59</Words>
  <Application>Microsoft Office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Titillium Web ExtraLight</vt:lpstr>
      <vt:lpstr>Arial</vt:lpstr>
      <vt:lpstr>Titillium Web</vt:lpstr>
      <vt:lpstr>Thaliard template</vt:lpstr>
      <vt:lpstr>Roman’s GYM</vt:lpstr>
      <vt:lpstr>De que trata nuestro proyecto?</vt:lpstr>
      <vt:lpstr>PowerPoint Presentation</vt:lpstr>
      <vt:lpstr>Lenguaje principal  utilizado</vt:lpstr>
      <vt:lpstr>Lenguaje de base  de datos</vt:lpstr>
      <vt:lpstr>Visualizaciones del programa</vt:lpstr>
      <vt:lpstr>Elementos aprendidos del curso utilizados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Viruela del mono</dc:title>
  <dc:creator>Administrator</dc:creator>
  <cp:lastModifiedBy>Ricky Montero</cp:lastModifiedBy>
  <cp:revision>8</cp:revision>
  <dcterms:modified xsi:type="dcterms:W3CDTF">2022-08-26T23:45:50Z</dcterms:modified>
</cp:coreProperties>
</file>