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2C0B6-AF35-0145-83D0-C85AD5E7EDF4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785E826-0977-D143-8CEA-1532682B42A6}">
      <dgm:prSet phldrT="[Текст]"/>
      <dgm:spPr/>
      <dgm:t>
        <a:bodyPr/>
        <a:lstStyle/>
        <a:p>
          <a:r>
            <a:rPr lang="en-US" dirty="0" smtClean="0"/>
            <a:t>Object : Point (x, y)</a:t>
          </a:r>
          <a:br>
            <a:rPr lang="en-US" dirty="0" smtClean="0"/>
          </a:br>
          <a:r>
            <a:rPr lang="en-US" dirty="0" smtClean="0"/>
            <a:t>node=1, radius</a:t>
          </a:r>
          <a:endParaRPr lang="ru-RU" dirty="0"/>
        </a:p>
      </dgm:t>
    </dgm:pt>
    <dgm:pt modelId="{E1ED6B60-23BE-A240-9130-1019F1DEEA9B}" type="parTrans" cxnId="{811FCC06-28C5-BC46-80DA-CC6F4A2F1EA4}">
      <dgm:prSet/>
      <dgm:spPr/>
      <dgm:t>
        <a:bodyPr/>
        <a:lstStyle/>
        <a:p>
          <a:endParaRPr lang="ru-RU"/>
        </a:p>
      </dgm:t>
    </dgm:pt>
    <dgm:pt modelId="{3F389BB1-5DBF-AD46-A079-3E13BC68193B}" type="sibTrans" cxnId="{811FCC06-28C5-BC46-80DA-CC6F4A2F1EA4}">
      <dgm:prSet/>
      <dgm:spPr/>
      <dgm:t>
        <a:bodyPr/>
        <a:lstStyle/>
        <a:p>
          <a:endParaRPr lang="ru-RU"/>
        </a:p>
      </dgm:t>
    </dgm:pt>
    <dgm:pt modelId="{69A36740-249A-7741-B0E0-02F1DBD98DFB}">
      <dgm:prSet phldrT="[Текст]"/>
      <dgm:spPr/>
      <dgm:t>
        <a:bodyPr/>
        <a:lstStyle/>
        <a:p>
          <a:r>
            <a:rPr lang="en-US" dirty="0" smtClean="0"/>
            <a:t>Object : Point (x, y)</a:t>
          </a:r>
          <a:br>
            <a:rPr lang="en-US" dirty="0" smtClean="0"/>
          </a:br>
          <a:r>
            <a:rPr lang="en-US" dirty="0" smtClean="0"/>
            <a:t>node=</a:t>
          </a:r>
          <a:r>
            <a:rPr lang="ru-RU" dirty="0" smtClean="0"/>
            <a:t>1</a:t>
          </a:r>
          <a:r>
            <a:rPr lang="en-US" dirty="0" smtClean="0"/>
            <a:t>, radius</a:t>
          </a:r>
          <a:endParaRPr lang="ru-RU" dirty="0"/>
        </a:p>
      </dgm:t>
    </dgm:pt>
    <dgm:pt modelId="{2726A9B7-C73E-2A43-85C9-12319859E7EB}" type="parTrans" cxnId="{38993C3A-67A4-9E48-8E29-98E2C9750BCF}">
      <dgm:prSet/>
      <dgm:spPr/>
      <dgm:t>
        <a:bodyPr/>
        <a:lstStyle/>
        <a:p>
          <a:endParaRPr lang="ru-RU"/>
        </a:p>
      </dgm:t>
    </dgm:pt>
    <dgm:pt modelId="{C5070B40-602B-0547-850A-428DC85C2731}" type="sibTrans" cxnId="{38993C3A-67A4-9E48-8E29-98E2C9750BCF}">
      <dgm:prSet/>
      <dgm:spPr/>
      <dgm:t>
        <a:bodyPr/>
        <a:lstStyle/>
        <a:p>
          <a:endParaRPr lang="ru-RU"/>
        </a:p>
      </dgm:t>
    </dgm:pt>
    <dgm:pt modelId="{0761B3C1-49F4-1741-8CCC-15D41EC7EEDF}">
      <dgm:prSet phldrT="[Текст]"/>
      <dgm:spPr/>
      <dgm:t>
        <a:bodyPr/>
        <a:lstStyle/>
        <a:p>
          <a:r>
            <a:rPr lang="en-US" dirty="0" smtClean="0"/>
            <a:t>Object : Point (x, y)</a:t>
          </a:r>
          <a:br>
            <a:rPr lang="en-US" dirty="0" smtClean="0"/>
          </a:br>
          <a:r>
            <a:rPr lang="en-US" dirty="0" smtClean="0"/>
            <a:t>node=1, radius</a:t>
          </a:r>
          <a:endParaRPr lang="ru-RU" dirty="0"/>
        </a:p>
      </dgm:t>
    </dgm:pt>
    <dgm:pt modelId="{8E0B64B8-98EC-E44A-9135-30F287386170}" type="parTrans" cxnId="{73922DFD-2509-0B4B-9991-AD690E239AB1}">
      <dgm:prSet/>
      <dgm:spPr/>
      <dgm:t>
        <a:bodyPr/>
        <a:lstStyle/>
        <a:p>
          <a:endParaRPr lang="ru-RU"/>
        </a:p>
      </dgm:t>
    </dgm:pt>
    <dgm:pt modelId="{01FFA15B-E741-9C46-B50D-C3AD9A999CD7}" type="sibTrans" cxnId="{73922DFD-2509-0B4B-9991-AD690E239AB1}">
      <dgm:prSet/>
      <dgm:spPr/>
      <dgm:t>
        <a:bodyPr/>
        <a:lstStyle/>
        <a:p>
          <a:endParaRPr lang="ru-RU"/>
        </a:p>
      </dgm:t>
    </dgm:pt>
    <dgm:pt modelId="{F9461337-D0CB-B049-A68D-BDC72C894335}">
      <dgm:prSet/>
      <dgm:spPr/>
      <dgm:t>
        <a:bodyPr/>
        <a:lstStyle/>
        <a:p>
          <a:r>
            <a:rPr lang="en-US" dirty="0" smtClean="0"/>
            <a:t>Object : Point (x, y)</a:t>
          </a:r>
          <a:br>
            <a:rPr lang="en-US" dirty="0" smtClean="0"/>
          </a:br>
          <a:r>
            <a:rPr lang="en-US" dirty="0" smtClean="0"/>
            <a:t>node=0, radius</a:t>
          </a:r>
          <a:endParaRPr lang="ru-RU" dirty="0"/>
        </a:p>
      </dgm:t>
    </dgm:pt>
    <dgm:pt modelId="{9D95D771-848D-3749-89EA-0DFA383BFF73}" type="sibTrans" cxnId="{0D3847E9-10BF-A641-8898-8AC4350B9275}">
      <dgm:prSet/>
      <dgm:spPr/>
      <dgm:t>
        <a:bodyPr/>
        <a:lstStyle/>
        <a:p>
          <a:endParaRPr lang="ru-RU"/>
        </a:p>
      </dgm:t>
    </dgm:pt>
    <dgm:pt modelId="{371F5F5F-E676-9A45-AFF6-B7FD662113A3}" type="parTrans" cxnId="{0D3847E9-10BF-A641-8898-8AC4350B9275}">
      <dgm:prSet/>
      <dgm:spPr/>
      <dgm:t>
        <a:bodyPr/>
        <a:lstStyle/>
        <a:p>
          <a:endParaRPr lang="ru-RU"/>
        </a:p>
      </dgm:t>
    </dgm:pt>
    <dgm:pt modelId="{E97BFBD9-3311-0A4D-928A-2D93C2086674}" type="pres">
      <dgm:prSet presAssocID="{36D2C0B6-AF35-0145-83D0-C85AD5E7ED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F9673C0-7298-3744-A287-76E5930EF20F}" type="pres">
      <dgm:prSet presAssocID="{7785E826-0977-D143-8CEA-1532682B42A6}" presName="hierRoot1" presStyleCnt="0">
        <dgm:presLayoutVars>
          <dgm:hierBranch val="init"/>
        </dgm:presLayoutVars>
      </dgm:prSet>
      <dgm:spPr/>
    </dgm:pt>
    <dgm:pt modelId="{CA9554A5-D38D-124B-9A62-3C8868B45A0E}" type="pres">
      <dgm:prSet presAssocID="{7785E826-0977-D143-8CEA-1532682B42A6}" presName="rootComposite1" presStyleCnt="0"/>
      <dgm:spPr/>
    </dgm:pt>
    <dgm:pt modelId="{E037B4ED-1755-554D-892C-0212E7BB5919}" type="pres">
      <dgm:prSet presAssocID="{7785E826-0977-D143-8CEA-1532682B42A6}" presName="rootText1" presStyleLbl="node0" presStyleIdx="0" presStyleCnt="1" custScaleX="1272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94370CB-1822-FC44-A0EE-A8E573A877D4}" type="pres">
      <dgm:prSet presAssocID="{7785E826-0977-D143-8CEA-1532682B42A6}" presName="rootConnector1" presStyleLbl="node1" presStyleIdx="0" presStyleCnt="0"/>
      <dgm:spPr/>
    </dgm:pt>
    <dgm:pt modelId="{879FD1C8-6943-7149-BC75-D902023DA09A}" type="pres">
      <dgm:prSet presAssocID="{7785E826-0977-D143-8CEA-1532682B42A6}" presName="hierChild2" presStyleCnt="0"/>
      <dgm:spPr/>
    </dgm:pt>
    <dgm:pt modelId="{8AD4EBAF-8EC4-F341-B354-9120CC02E018}" type="pres">
      <dgm:prSet presAssocID="{2726A9B7-C73E-2A43-85C9-12319859E7EB}" presName="Name37" presStyleLbl="parChTrans1D2" presStyleIdx="0" presStyleCnt="2"/>
      <dgm:spPr/>
    </dgm:pt>
    <dgm:pt modelId="{F770EB88-0E4F-1641-9CBA-DEA76CEE82FC}" type="pres">
      <dgm:prSet presAssocID="{69A36740-249A-7741-B0E0-02F1DBD98DFB}" presName="hierRoot2" presStyleCnt="0">
        <dgm:presLayoutVars>
          <dgm:hierBranch val="init"/>
        </dgm:presLayoutVars>
      </dgm:prSet>
      <dgm:spPr/>
    </dgm:pt>
    <dgm:pt modelId="{B21A11E7-B3F4-284E-B661-7440F91782B6}" type="pres">
      <dgm:prSet presAssocID="{69A36740-249A-7741-B0E0-02F1DBD98DFB}" presName="rootComposite" presStyleCnt="0"/>
      <dgm:spPr/>
    </dgm:pt>
    <dgm:pt modelId="{B6443A24-E8B2-6646-A6E5-6E18B537943C}" type="pres">
      <dgm:prSet presAssocID="{69A36740-249A-7741-B0E0-02F1DBD98DFB}" presName="rootText" presStyleLbl="node2" presStyleIdx="0" presStyleCnt="2" custScaleX="12669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A23E51-ED2A-6A4C-B62E-63F482BDB16A}" type="pres">
      <dgm:prSet presAssocID="{69A36740-249A-7741-B0E0-02F1DBD98DFB}" presName="rootConnector" presStyleLbl="node2" presStyleIdx="0" presStyleCnt="2"/>
      <dgm:spPr/>
    </dgm:pt>
    <dgm:pt modelId="{E84CABDE-3706-EA4E-BEEA-9957FCE5B310}" type="pres">
      <dgm:prSet presAssocID="{69A36740-249A-7741-B0E0-02F1DBD98DFB}" presName="hierChild4" presStyleCnt="0"/>
      <dgm:spPr/>
    </dgm:pt>
    <dgm:pt modelId="{71B0AB81-22F8-654F-AFDC-734CD4908F09}" type="pres">
      <dgm:prSet presAssocID="{371F5F5F-E676-9A45-AFF6-B7FD662113A3}" presName="Name37" presStyleLbl="parChTrans1D3" presStyleIdx="0" presStyleCnt="1"/>
      <dgm:spPr/>
    </dgm:pt>
    <dgm:pt modelId="{727653AA-193A-9547-AD6A-572C54CEF61E}" type="pres">
      <dgm:prSet presAssocID="{F9461337-D0CB-B049-A68D-BDC72C894335}" presName="hierRoot2" presStyleCnt="0">
        <dgm:presLayoutVars>
          <dgm:hierBranch val="init"/>
        </dgm:presLayoutVars>
      </dgm:prSet>
      <dgm:spPr/>
    </dgm:pt>
    <dgm:pt modelId="{A23E688E-6EC9-414C-B8B3-54F52D7E5331}" type="pres">
      <dgm:prSet presAssocID="{F9461337-D0CB-B049-A68D-BDC72C894335}" presName="rootComposite" presStyleCnt="0"/>
      <dgm:spPr/>
    </dgm:pt>
    <dgm:pt modelId="{7953236D-6ACD-3144-85AE-563108D5B6EA}" type="pres">
      <dgm:prSet presAssocID="{F9461337-D0CB-B049-A68D-BDC72C894335}" presName="rootText" presStyleLbl="node3" presStyleIdx="0" presStyleCnt="1" custScaleX="12936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74E1BC7-A275-5846-A435-A91C7F0A45EF}" type="pres">
      <dgm:prSet presAssocID="{F9461337-D0CB-B049-A68D-BDC72C894335}" presName="rootConnector" presStyleLbl="node3" presStyleIdx="0" presStyleCnt="1"/>
      <dgm:spPr/>
    </dgm:pt>
    <dgm:pt modelId="{3928D574-C275-D043-BC7D-783B16F5744D}" type="pres">
      <dgm:prSet presAssocID="{F9461337-D0CB-B049-A68D-BDC72C894335}" presName="hierChild4" presStyleCnt="0"/>
      <dgm:spPr/>
    </dgm:pt>
    <dgm:pt modelId="{0D62D8E2-EE98-3349-A071-2929343AA95A}" type="pres">
      <dgm:prSet presAssocID="{F9461337-D0CB-B049-A68D-BDC72C894335}" presName="hierChild5" presStyleCnt="0"/>
      <dgm:spPr/>
    </dgm:pt>
    <dgm:pt modelId="{38975CBE-6919-A54A-AE37-BE9732806A78}" type="pres">
      <dgm:prSet presAssocID="{69A36740-249A-7741-B0E0-02F1DBD98DFB}" presName="hierChild5" presStyleCnt="0"/>
      <dgm:spPr/>
    </dgm:pt>
    <dgm:pt modelId="{19D1EE93-547F-354D-B07B-0FA2FE26AE56}" type="pres">
      <dgm:prSet presAssocID="{8E0B64B8-98EC-E44A-9135-30F287386170}" presName="Name37" presStyleLbl="parChTrans1D2" presStyleIdx="1" presStyleCnt="2"/>
      <dgm:spPr/>
    </dgm:pt>
    <dgm:pt modelId="{625F9C71-B5FC-BB49-AF2E-8004010E1EA8}" type="pres">
      <dgm:prSet presAssocID="{0761B3C1-49F4-1741-8CCC-15D41EC7EEDF}" presName="hierRoot2" presStyleCnt="0">
        <dgm:presLayoutVars>
          <dgm:hierBranch val="init"/>
        </dgm:presLayoutVars>
      </dgm:prSet>
      <dgm:spPr/>
    </dgm:pt>
    <dgm:pt modelId="{8D5A710F-FF3A-9348-98E1-BBD634DCC9A0}" type="pres">
      <dgm:prSet presAssocID="{0761B3C1-49F4-1741-8CCC-15D41EC7EEDF}" presName="rootComposite" presStyleCnt="0"/>
      <dgm:spPr/>
    </dgm:pt>
    <dgm:pt modelId="{419638FA-26C9-4E42-A037-414EF02EB8E0}" type="pres">
      <dgm:prSet presAssocID="{0761B3C1-49F4-1741-8CCC-15D41EC7EEDF}" presName="rootText" presStyleLbl="node2" presStyleIdx="1" presStyleCnt="2" custScaleX="126692">
        <dgm:presLayoutVars>
          <dgm:chPref val="3"/>
        </dgm:presLayoutVars>
      </dgm:prSet>
      <dgm:spPr/>
    </dgm:pt>
    <dgm:pt modelId="{5A9AC0A7-622A-5244-AE52-C33DADC4273C}" type="pres">
      <dgm:prSet presAssocID="{0761B3C1-49F4-1741-8CCC-15D41EC7EEDF}" presName="rootConnector" presStyleLbl="node2" presStyleIdx="1" presStyleCnt="2"/>
      <dgm:spPr/>
    </dgm:pt>
    <dgm:pt modelId="{C2AE6764-2671-0641-8399-B1738E3D40FA}" type="pres">
      <dgm:prSet presAssocID="{0761B3C1-49F4-1741-8CCC-15D41EC7EEDF}" presName="hierChild4" presStyleCnt="0"/>
      <dgm:spPr/>
    </dgm:pt>
    <dgm:pt modelId="{E25A9387-2FD3-554A-8F54-707348CB4C29}" type="pres">
      <dgm:prSet presAssocID="{0761B3C1-49F4-1741-8CCC-15D41EC7EEDF}" presName="hierChild5" presStyleCnt="0"/>
      <dgm:spPr/>
    </dgm:pt>
    <dgm:pt modelId="{5372593A-E312-B042-98CA-ED767C821C14}" type="pres">
      <dgm:prSet presAssocID="{7785E826-0977-D143-8CEA-1532682B42A6}" presName="hierChild3" presStyleCnt="0"/>
      <dgm:spPr/>
    </dgm:pt>
  </dgm:ptLst>
  <dgm:cxnLst>
    <dgm:cxn modelId="{40ED45AC-2C66-A74A-BDEA-27136233C660}" type="presOf" srcId="{36D2C0B6-AF35-0145-83D0-C85AD5E7EDF4}" destId="{E97BFBD9-3311-0A4D-928A-2D93C2086674}" srcOrd="0" destOrd="0" presId="urn:microsoft.com/office/officeart/2005/8/layout/orgChart1"/>
    <dgm:cxn modelId="{76C57AA8-BCF4-4142-87F2-B89157BB2782}" type="presOf" srcId="{69A36740-249A-7741-B0E0-02F1DBD98DFB}" destId="{5DA23E51-ED2A-6A4C-B62E-63F482BDB16A}" srcOrd="1" destOrd="0" presId="urn:microsoft.com/office/officeart/2005/8/layout/orgChart1"/>
    <dgm:cxn modelId="{0AD28778-E56D-6547-ACB5-D2159CEA1468}" type="presOf" srcId="{0761B3C1-49F4-1741-8CCC-15D41EC7EEDF}" destId="{419638FA-26C9-4E42-A037-414EF02EB8E0}" srcOrd="0" destOrd="0" presId="urn:microsoft.com/office/officeart/2005/8/layout/orgChart1"/>
    <dgm:cxn modelId="{73922DFD-2509-0B4B-9991-AD690E239AB1}" srcId="{7785E826-0977-D143-8CEA-1532682B42A6}" destId="{0761B3C1-49F4-1741-8CCC-15D41EC7EEDF}" srcOrd="1" destOrd="0" parTransId="{8E0B64B8-98EC-E44A-9135-30F287386170}" sibTransId="{01FFA15B-E741-9C46-B50D-C3AD9A999CD7}"/>
    <dgm:cxn modelId="{3F8FC6CA-8B00-BA4B-8A06-B3FE9288BAF4}" type="presOf" srcId="{F9461337-D0CB-B049-A68D-BDC72C894335}" destId="{7953236D-6ACD-3144-85AE-563108D5B6EA}" srcOrd="0" destOrd="0" presId="urn:microsoft.com/office/officeart/2005/8/layout/orgChart1"/>
    <dgm:cxn modelId="{BD20F7A1-5BE2-4849-982C-FD15A2D1ACD8}" type="presOf" srcId="{7785E826-0977-D143-8CEA-1532682B42A6}" destId="{E037B4ED-1755-554D-892C-0212E7BB5919}" srcOrd="0" destOrd="0" presId="urn:microsoft.com/office/officeart/2005/8/layout/orgChart1"/>
    <dgm:cxn modelId="{30C333AF-0DE5-4C4E-80F9-3BA18AC8F2CB}" type="presOf" srcId="{7785E826-0977-D143-8CEA-1532682B42A6}" destId="{F94370CB-1822-FC44-A0EE-A8E573A877D4}" srcOrd="1" destOrd="0" presId="urn:microsoft.com/office/officeart/2005/8/layout/orgChart1"/>
    <dgm:cxn modelId="{0C0BB8E9-BDC0-594E-BB0D-ED89D39E80FA}" type="presOf" srcId="{F9461337-D0CB-B049-A68D-BDC72C894335}" destId="{274E1BC7-A275-5846-A435-A91C7F0A45EF}" srcOrd="1" destOrd="0" presId="urn:microsoft.com/office/officeart/2005/8/layout/orgChart1"/>
    <dgm:cxn modelId="{83DDEE14-7193-7749-AD79-38539F929076}" type="presOf" srcId="{371F5F5F-E676-9A45-AFF6-B7FD662113A3}" destId="{71B0AB81-22F8-654F-AFDC-734CD4908F09}" srcOrd="0" destOrd="0" presId="urn:microsoft.com/office/officeart/2005/8/layout/orgChart1"/>
    <dgm:cxn modelId="{326E1547-3D58-014F-8BFD-51E06DE5FB84}" type="presOf" srcId="{8E0B64B8-98EC-E44A-9135-30F287386170}" destId="{19D1EE93-547F-354D-B07B-0FA2FE26AE56}" srcOrd="0" destOrd="0" presId="urn:microsoft.com/office/officeart/2005/8/layout/orgChart1"/>
    <dgm:cxn modelId="{23B91F2A-24E3-7141-8642-1D81312CF66A}" type="presOf" srcId="{0761B3C1-49F4-1741-8CCC-15D41EC7EEDF}" destId="{5A9AC0A7-622A-5244-AE52-C33DADC4273C}" srcOrd="1" destOrd="0" presId="urn:microsoft.com/office/officeart/2005/8/layout/orgChart1"/>
    <dgm:cxn modelId="{8CA5D090-8124-F24C-B759-C983B7AC13B9}" type="presOf" srcId="{69A36740-249A-7741-B0E0-02F1DBD98DFB}" destId="{B6443A24-E8B2-6646-A6E5-6E18B537943C}" srcOrd="0" destOrd="0" presId="urn:microsoft.com/office/officeart/2005/8/layout/orgChart1"/>
    <dgm:cxn modelId="{AE475B64-1D5A-DF4C-B660-2A239FB41EEB}" type="presOf" srcId="{2726A9B7-C73E-2A43-85C9-12319859E7EB}" destId="{8AD4EBAF-8EC4-F341-B354-9120CC02E018}" srcOrd="0" destOrd="0" presId="urn:microsoft.com/office/officeart/2005/8/layout/orgChart1"/>
    <dgm:cxn modelId="{38993C3A-67A4-9E48-8E29-98E2C9750BCF}" srcId="{7785E826-0977-D143-8CEA-1532682B42A6}" destId="{69A36740-249A-7741-B0E0-02F1DBD98DFB}" srcOrd="0" destOrd="0" parTransId="{2726A9B7-C73E-2A43-85C9-12319859E7EB}" sibTransId="{C5070B40-602B-0547-850A-428DC85C2731}"/>
    <dgm:cxn modelId="{0D3847E9-10BF-A641-8898-8AC4350B9275}" srcId="{69A36740-249A-7741-B0E0-02F1DBD98DFB}" destId="{F9461337-D0CB-B049-A68D-BDC72C894335}" srcOrd="0" destOrd="0" parTransId="{371F5F5F-E676-9A45-AFF6-B7FD662113A3}" sibTransId="{9D95D771-848D-3749-89EA-0DFA383BFF73}"/>
    <dgm:cxn modelId="{811FCC06-28C5-BC46-80DA-CC6F4A2F1EA4}" srcId="{36D2C0B6-AF35-0145-83D0-C85AD5E7EDF4}" destId="{7785E826-0977-D143-8CEA-1532682B42A6}" srcOrd="0" destOrd="0" parTransId="{E1ED6B60-23BE-A240-9130-1019F1DEEA9B}" sibTransId="{3F389BB1-5DBF-AD46-A079-3E13BC68193B}"/>
    <dgm:cxn modelId="{05855B36-BD88-DA4F-AE5D-CA323C36FE05}" type="presParOf" srcId="{E97BFBD9-3311-0A4D-928A-2D93C2086674}" destId="{1F9673C0-7298-3744-A287-76E5930EF20F}" srcOrd="0" destOrd="0" presId="urn:microsoft.com/office/officeart/2005/8/layout/orgChart1"/>
    <dgm:cxn modelId="{6329B605-824C-CD45-B794-7EC3AAAAF314}" type="presParOf" srcId="{1F9673C0-7298-3744-A287-76E5930EF20F}" destId="{CA9554A5-D38D-124B-9A62-3C8868B45A0E}" srcOrd="0" destOrd="0" presId="urn:microsoft.com/office/officeart/2005/8/layout/orgChart1"/>
    <dgm:cxn modelId="{EC67827C-4F8B-A847-AB5D-1636D413D65C}" type="presParOf" srcId="{CA9554A5-D38D-124B-9A62-3C8868B45A0E}" destId="{E037B4ED-1755-554D-892C-0212E7BB5919}" srcOrd="0" destOrd="0" presId="urn:microsoft.com/office/officeart/2005/8/layout/orgChart1"/>
    <dgm:cxn modelId="{0C4F13DE-94F8-E949-9FE4-A00484466C5D}" type="presParOf" srcId="{CA9554A5-D38D-124B-9A62-3C8868B45A0E}" destId="{F94370CB-1822-FC44-A0EE-A8E573A877D4}" srcOrd="1" destOrd="0" presId="urn:microsoft.com/office/officeart/2005/8/layout/orgChart1"/>
    <dgm:cxn modelId="{F3D3A7F9-724B-8045-88EA-F929F8B570FA}" type="presParOf" srcId="{1F9673C0-7298-3744-A287-76E5930EF20F}" destId="{879FD1C8-6943-7149-BC75-D902023DA09A}" srcOrd="1" destOrd="0" presId="urn:microsoft.com/office/officeart/2005/8/layout/orgChart1"/>
    <dgm:cxn modelId="{05D0DE00-D41B-F54C-8AE6-4DAA8F347380}" type="presParOf" srcId="{879FD1C8-6943-7149-BC75-D902023DA09A}" destId="{8AD4EBAF-8EC4-F341-B354-9120CC02E018}" srcOrd="0" destOrd="0" presId="urn:microsoft.com/office/officeart/2005/8/layout/orgChart1"/>
    <dgm:cxn modelId="{8B66FDF5-19F2-DB47-82D9-5FCB0838DDA3}" type="presParOf" srcId="{879FD1C8-6943-7149-BC75-D902023DA09A}" destId="{F770EB88-0E4F-1641-9CBA-DEA76CEE82FC}" srcOrd="1" destOrd="0" presId="urn:microsoft.com/office/officeart/2005/8/layout/orgChart1"/>
    <dgm:cxn modelId="{511DC5EE-195E-D647-8BEA-6AF4AD34B6C5}" type="presParOf" srcId="{F770EB88-0E4F-1641-9CBA-DEA76CEE82FC}" destId="{B21A11E7-B3F4-284E-B661-7440F91782B6}" srcOrd="0" destOrd="0" presId="urn:microsoft.com/office/officeart/2005/8/layout/orgChart1"/>
    <dgm:cxn modelId="{7FA2510E-4F42-4644-8207-E3EF0A5A7687}" type="presParOf" srcId="{B21A11E7-B3F4-284E-B661-7440F91782B6}" destId="{B6443A24-E8B2-6646-A6E5-6E18B537943C}" srcOrd="0" destOrd="0" presId="urn:microsoft.com/office/officeart/2005/8/layout/orgChart1"/>
    <dgm:cxn modelId="{50CE386F-225B-1E49-A9D2-4A0566CCA102}" type="presParOf" srcId="{B21A11E7-B3F4-284E-B661-7440F91782B6}" destId="{5DA23E51-ED2A-6A4C-B62E-63F482BDB16A}" srcOrd="1" destOrd="0" presId="urn:microsoft.com/office/officeart/2005/8/layout/orgChart1"/>
    <dgm:cxn modelId="{AABB23FD-29C9-A94C-A9E2-D900E510ED1D}" type="presParOf" srcId="{F770EB88-0E4F-1641-9CBA-DEA76CEE82FC}" destId="{E84CABDE-3706-EA4E-BEEA-9957FCE5B310}" srcOrd="1" destOrd="0" presId="urn:microsoft.com/office/officeart/2005/8/layout/orgChart1"/>
    <dgm:cxn modelId="{D7181A74-5418-634E-8313-4204137CD19F}" type="presParOf" srcId="{E84CABDE-3706-EA4E-BEEA-9957FCE5B310}" destId="{71B0AB81-22F8-654F-AFDC-734CD4908F09}" srcOrd="0" destOrd="0" presId="urn:microsoft.com/office/officeart/2005/8/layout/orgChart1"/>
    <dgm:cxn modelId="{0DA89EC2-538F-4343-B76B-601EB724ADF6}" type="presParOf" srcId="{E84CABDE-3706-EA4E-BEEA-9957FCE5B310}" destId="{727653AA-193A-9547-AD6A-572C54CEF61E}" srcOrd="1" destOrd="0" presId="urn:microsoft.com/office/officeart/2005/8/layout/orgChart1"/>
    <dgm:cxn modelId="{92768738-07C5-194D-A7E2-D5A25839C9B0}" type="presParOf" srcId="{727653AA-193A-9547-AD6A-572C54CEF61E}" destId="{A23E688E-6EC9-414C-B8B3-54F52D7E5331}" srcOrd="0" destOrd="0" presId="urn:microsoft.com/office/officeart/2005/8/layout/orgChart1"/>
    <dgm:cxn modelId="{2C9BE08B-E296-004E-A5B6-346879739E55}" type="presParOf" srcId="{A23E688E-6EC9-414C-B8B3-54F52D7E5331}" destId="{7953236D-6ACD-3144-85AE-563108D5B6EA}" srcOrd="0" destOrd="0" presId="urn:microsoft.com/office/officeart/2005/8/layout/orgChart1"/>
    <dgm:cxn modelId="{3989CF9A-DD61-374E-964C-4DE6C051E978}" type="presParOf" srcId="{A23E688E-6EC9-414C-B8B3-54F52D7E5331}" destId="{274E1BC7-A275-5846-A435-A91C7F0A45EF}" srcOrd="1" destOrd="0" presId="urn:microsoft.com/office/officeart/2005/8/layout/orgChart1"/>
    <dgm:cxn modelId="{F4DE4BBA-B1A9-4147-A5BD-B3BA555506AE}" type="presParOf" srcId="{727653AA-193A-9547-AD6A-572C54CEF61E}" destId="{3928D574-C275-D043-BC7D-783B16F5744D}" srcOrd="1" destOrd="0" presId="urn:microsoft.com/office/officeart/2005/8/layout/orgChart1"/>
    <dgm:cxn modelId="{8F5574F8-DCCC-DA4C-B02A-7EE8265BA091}" type="presParOf" srcId="{727653AA-193A-9547-AD6A-572C54CEF61E}" destId="{0D62D8E2-EE98-3349-A071-2929343AA95A}" srcOrd="2" destOrd="0" presId="urn:microsoft.com/office/officeart/2005/8/layout/orgChart1"/>
    <dgm:cxn modelId="{60562F45-5578-434C-B456-63DC1F7E185F}" type="presParOf" srcId="{F770EB88-0E4F-1641-9CBA-DEA76CEE82FC}" destId="{38975CBE-6919-A54A-AE37-BE9732806A78}" srcOrd="2" destOrd="0" presId="urn:microsoft.com/office/officeart/2005/8/layout/orgChart1"/>
    <dgm:cxn modelId="{C22A11DA-3DA3-8940-9CF3-750345EC22BF}" type="presParOf" srcId="{879FD1C8-6943-7149-BC75-D902023DA09A}" destId="{19D1EE93-547F-354D-B07B-0FA2FE26AE56}" srcOrd="2" destOrd="0" presId="urn:microsoft.com/office/officeart/2005/8/layout/orgChart1"/>
    <dgm:cxn modelId="{4F2CFB80-CBAC-5B48-8958-9CCD9CB738A7}" type="presParOf" srcId="{879FD1C8-6943-7149-BC75-D902023DA09A}" destId="{625F9C71-B5FC-BB49-AF2E-8004010E1EA8}" srcOrd="3" destOrd="0" presId="urn:microsoft.com/office/officeart/2005/8/layout/orgChart1"/>
    <dgm:cxn modelId="{5BC33FC2-6C67-054F-AEF7-3F8541A37870}" type="presParOf" srcId="{625F9C71-B5FC-BB49-AF2E-8004010E1EA8}" destId="{8D5A710F-FF3A-9348-98E1-BBD634DCC9A0}" srcOrd="0" destOrd="0" presId="urn:microsoft.com/office/officeart/2005/8/layout/orgChart1"/>
    <dgm:cxn modelId="{7A64471B-C392-1843-B981-21DCC04731D0}" type="presParOf" srcId="{8D5A710F-FF3A-9348-98E1-BBD634DCC9A0}" destId="{419638FA-26C9-4E42-A037-414EF02EB8E0}" srcOrd="0" destOrd="0" presId="urn:microsoft.com/office/officeart/2005/8/layout/orgChart1"/>
    <dgm:cxn modelId="{033FCE8D-AE7E-E446-84B7-0DB1BE914542}" type="presParOf" srcId="{8D5A710F-FF3A-9348-98E1-BBD634DCC9A0}" destId="{5A9AC0A7-622A-5244-AE52-C33DADC4273C}" srcOrd="1" destOrd="0" presId="urn:microsoft.com/office/officeart/2005/8/layout/orgChart1"/>
    <dgm:cxn modelId="{89915C16-195D-3943-ACA4-369F0B04A95F}" type="presParOf" srcId="{625F9C71-B5FC-BB49-AF2E-8004010E1EA8}" destId="{C2AE6764-2671-0641-8399-B1738E3D40FA}" srcOrd="1" destOrd="0" presId="urn:microsoft.com/office/officeart/2005/8/layout/orgChart1"/>
    <dgm:cxn modelId="{918646D7-3A88-B446-8488-50E41FE2B31B}" type="presParOf" srcId="{625F9C71-B5FC-BB49-AF2E-8004010E1EA8}" destId="{E25A9387-2FD3-554A-8F54-707348CB4C29}" srcOrd="2" destOrd="0" presId="urn:microsoft.com/office/officeart/2005/8/layout/orgChart1"/>
    <dgm:cxn modelId="{D2623692-C54A-984B-B587-D19601C6C1DA}" type="presParOf" srcId="{1F9673C0-7298-3744-A287-76E5930EF20F}" destId="{5372593A-E312-B042-98CA-ED767C821C1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1EE93-547F-354D-B07B-0FA2FE26AE56}">
      <dsp:nvSpPr>
        <dsp:cNvPr id="0" name=""/>
        <dsp:cNvSpPr/>
      </dsp:nvSpPr>
      <dsp:spPr>
        <a:xfrm>
          <a:off x="4800600" y="1135052"/>
          <a:ext cx="1674725" cy="476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125"/>
              </a:lnTo>
              <a:lnTo>
                <a:pt x="1674725" y="238125"/>
              </a:lnTo>
              <a:lnTo>
                <a:pt x="1674725" y="476250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0AB81-22F8-654F-AFDC-734CD4908F09}">
      <dsp:nvSpPr>
        <dsp:cNvPr id="0" name=""/>
        <dsp:cNvSpPr/>
      </dsp:nvSpPr>
      <dsp:spPr>
        <a:xfrm>
          <a:off x="1976595" y="2745234"/>
          <a:ext cx="430979" cy="1043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216"/>
              </a:lnTo>
              <a:lnTo>
                <a:pt x="430979" y="1043216"/>
              </a:lnTo>
            </a:path>
          </a:pathLst>
        </a:custGeom>
        <a:noFill/>
        <a:ln w="6350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4EBAF-8EC4-F341-B354-9120CC02E018}">
      <dsp:nvSpPr>
        <dsp:cNvPr id="0" name=""/>
        <dsp:cNvSpPr/>
      </dsp:nvSpPr>
      <dsp:spPr>
        <a:xfrm>
          <a:off x="3125874" y="1135052"/>
          <a:ext cx="1674725" cy="476250"/>
        </a:xfrm>
        <a:custGeom>
          <a:avLst/>
          <a:gdLst/>
          <a:ahLst/>
          <a:cxnLst/>
          <a:rect l="0" t="0" r="0" b="0"/>
          <a:pathLst>
            <a:path>
              <a:moveTo>
                <a:pt x="1674725" y="0"/>
              </a:moveTo>
              <a:lnTo>
                <a:pt x="1674725" y="238125"/>
              </a:lnTo>
              <a:lnTo>
                <a:pt x="0" y="238125"/>
              </a:lnTo>
              <a:lnTo>
                <a:pt x="0" y="476250"/>
              </a:lnTo>
            </a:path>
          </a:pathLst>
        </a:custGeom>
        <a:noFill/>
        <a:ln w="635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37B4ED-1755-554D-892C-0212E7BB5919}">
      <dsp:nvSpPr>
        <dsp:cNvPr id="0" name=""/>
        <dsp:cNvSpPr/>
      </dsp:nvSpPr>
      <dsp:spPr>
        <a:xfrm>
          <a:off x="3358103" y="1121"/>
          <a:ext cx="2884992" cy="11339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Object : Point (x, y)</a:t>
          </a:r>
          <a:br>
            <a:rPr lang="en-US" sz="2800" kern="1200" dirty="0" smtClean="0"/>
          </a:br>
          <a:r>
            <a:rPr lang="en-US" sz="2800" kern="1200" dirty="0" smtClean="0"/>
            <a:t>node=1, radius</a:t>
          </a:r>
          <a:endParaRPr lang="ru-RU" sz="2800" kern="1200" dirty="0"/>
        </a:p>
      </dsp:txBody>
      <dsp:txXfrm>
        <a:off x="3358103" y="1121"/>
        <a:ext cx="2884992" cy="1133930"/>
      </dsp:txXfrm>
    </dsp:sp>
    <dsp:sp modelId="{B6443A24-E8B2-6646-A6E5-6E18B537943C}">
      <dsp:nvSpPr>
        <dsp:cNvPr id="0" name=""/>
        <dsp:cNvSpPr/>
      </dsp:nvSpPr>
      <dsp:spPr>
        <a:xfrm>
          <a:off x="1689275" y="1611303"/>
          <a:ext cx="2873199" cy="11339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Object : Point (x, y)</a:t>
          </a:r>
          <a:br>
            <a:rPr lang="en-US" sz="2800" kern="1200" dirty="0" smtClean="0"/>
          </a:br>
          <a:r>
            <a:rPr lang="en-US" sz="2800" kern="1200" dirty="0" smtClean="0"/>
            <a:t>node=</a:t>
          </a:r>
          <a:r>
            <a:rPr lang="ru-RU" sz="2800" kern="1200" dirty="0" smtClean="0"/>
            <a:t>1</a:t>
          </a:r>
          <a:r>
            <a:rPr lang="en-US" sz="2800" kern="1200" dirty="0" smtClean="0"/>
            <a:t>, radius</a:t>
          </a:r>
          <a:endParaRPr lang="ru-RU" sz="2800" kern="1200" dirty="0"/>
        </a:p>
      </dsp:txBody>
      <dsp:txXfrm>
        <a:off x="1689275" y="1611303"/>
        <a:ext cx="2873199" cy="1133930"/>
      </dsp:txXfrm>
    </dsp:sp>
    <dsp:sp modelId="{7953236D-6ACD-3144-85AE-563108D5B6EA}">
      <dsp:nvSpPr>
        <dsp:cNvPr id="0" name=""/>
        <dsp:cNvSpPr/>
      </dsp:nvSpPr>
      <dsp:spPr>
        <a:xfrm>
          <a:off x="2407575" y="3221485"/>
          <a:ext cx="2933705" cy="11339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Object : Point (x, y)</a:t>
          </a:r>
          <a:br>
            <a:rPr lang="en-US" sz="2800" kern="1200" dirty="0" smtClean="0"/>
          </a:br>
          <a:r>
            <a:rPr lang="en-US" sz="2800" kern="1200" dirty="0" smtClean="0"/>
            <a:t>node=0, radius</a:t>
          </a:r>
          <a:endParaRPr lang="ru-RU" sz="2800" kern="1200" dirty="0"/>
        </a:p>
      </dsp:txBody>
      <dsp:txXfrm>
        <a:off x="2407575" y="3221485"/>
        <a:ext cx="2933705" cy="1133930"/>
      </dsp:txXfrm>
    </dsp:sp>
    <dsp:sp modelId="{419638FA-26C9-4E42-A037-414EF02EB8E0}">
      <dsp:nvSpPr>
        <dsp:cNvPr id="0" name=""/>
        <dsp:cNvSpPr/>
      </dsp:nvSpPr>
      <dsp:spPr>
        <a:xfrm>
          <a:off x="5038725" y="1611303"/>
          <a:ext cx="2873199" cy="11339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Object : Point (x, y)</a:t>
          </a:r>
          <a:br>
            <a:rPr lang="en-US" sz="2800" kern="1200" dirty="0" smtClean="0"/>
          </a:br>
          <a:r>
            <a:rPr lang="en-US" sz="2800" kern="1200" dirty="0" smtClean="0"/>
            <a:t>node=1, radius</a:t>
          </a:r>
          <a:endParaRPr lang="ru-RU" sz="2800" kern="1200" dirty="0"/>
        </a:p>
      </dsp:txBody>
      <dsp:txXfrm>
        <a:off x="5038725" y="1611303"/>
        <a:ext cx="2873199" cy="1133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EBB0C4-6273-4C6E-B9BD-2EDC30F1CD52}" type="datetimeFigureOut">
              <a:rPr lang="en-US" smtClean="0"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BBEA6-7C60-4B02-AE87-00D78D8422AF}" type="datetimeFigureOut">
              <a:rPr lang="en-US" smtClean="0"/>
              <a:t>10/6/17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AD897-D46E-4AD2-BD9B-49DD3E640873}" type="datetimeFigureOut">
              <a:rPr lang="en-US" smtClean="0"/>
              <a:t>10/6/17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77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MTree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Алгоритм индексации метрических пространств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07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индексировать любое пространство, на котором введена определённая метрика </a:t>
            </a:r>
            <a:r>
              <a:rPr lang="mr-IN" dirty="0" smtClean="0"/>
              <a:t>–</a:t>
            </a:r>
            <a:r>
              <a:rPr lang="ru-RU" dirty="0" smtClean="0"/>
              <a:t> функция расстояния, которая удовлетворяла бы свойству симметрии, неравенству </a:t>
            </a:r>
            <a:r>
              <a:rPr lang="ru-RU" dirty="0"/>
              <a:t>треугольника</a:t>
            </a:r>
            <a:r>
              <a:rPr lang="ru-RU" dirty="0" smtClean="0"/>
              <a:t> и была бы всегда положительной</a:t>
            </a:r>
          </a:p>
          <a:p>
            <a:r>
              <a:rPr lang="ru-RU" dirty="0" smtClean="0"/>
              <a:t>Поиск и выборка объектов происходит по </a:t>
            </a:r>
            <a:r>
              <a:rPr lang="ru-RU" i="1" dirty="0" smtClean="0"/>
              <a:t>схожести </a:t>
            </a:r>
            <a:r>
              <a:rPr lang="ru-RU" dirty="0" smtClean="0"/>
              <a:t>с тем объектом, который является запросом</a:t>
            </a:r>
          </a:p>
          <a:p>
            <a:r>
              <a:rPr lang="ru-RU" dirty="0" smtClean="0"/>
              <a:t>Примером реального применения могло бы послужить пространство строк, на котором метрикой будет являться расстояние Левенштейна</a:t>
            </a:r>
            <a:r>
              <a:rPr lang="ru-RU" dirty="0" smtClean="0"/>
              <a:t>.</a:t>
            </a:r>
          </a:p>
          <a:p>
            <a:r>
              <a:rPr lang="mr-IN" dirty="0" smtClean="0"/>
              <a:t>…</a:t>
            </a:r>
            <a:r>
              <a:rPr lang="ru-RU" dirty="0" smtClean="0"/>
              <a:t>или </a:t>
            </a:r>
            <a:r>
              <a:rPr lang="en-US" dirty="0" err="1" smtClean="0"/>
              <a:t>Shazam</a:t>
            </a:r>
            <a:r>
              <a:rPr lang="en-US" dirty="0" smtClean="0"/>
              <a:t>-</a:t>
            </a:r>
            <a:r>
              <a:rPr lang="ru-RU" dirty="0" smtClean="0"/>
              <a:t>подобный сервис, где составляется частотная характеристика аудиофайла и каким-то образом введена функция </a:t>
            </a:r>
            <a:r>
              <a:rPr lang="ru-RU" dirty="0" smtClean="0"/>
              <a:t>«</a:t>
            </a:r>
            <a:r>
              <a:rPr lang="ru-RU" dirty="0" smtClean="0"/>
              <a:t>расстояния» (различия) между двумя конкретными «слепками»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err="1" smtClean="0"/>
              <a:t>MTree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Узлы фиксированного размера (вместимости)</a:t>
            </a:r>
          </a:p>
          <a:p>
            <a:r>
              <a:rPr lang="ru-RU" dirty="0" smtClean="0"/>
              <a:t>Каждый узел отвечает за индексацию региона в пространстве</a:t>
            </a:r>
          </a:p>
          <a:p>
            <a:r>
              <a:rPr lang="ru-RU" dirty="0" smtClean="0"/>
              <a:t>В листовых узлах содержится сам объект (и/или его </a:t>
            </a:r>
            <a:r>
              <a:rPr lang="en-US" dirty="0" smtClean="0"/>
              <a:t>ID) </a:t>
            </a:r>
            <a:r>
              <a:rPr lang="ru-RU" dirty="0" smtClean="0"/>
              <a:t>вместе с заранее рассчитанным расстоянием до его родительского объекта</a:t>
            </a:r>
          </a:p>
          <a:p>
            <a:r>
              <a:rPr lang="ru-RU" dirty="0" smtClean="0"/>
              <a:t>В каждом внутреннем узле (т.е. не листовом) содержится </a:t>
            </a:r>
            <a:r>
              <a:rPr lang="ru-RU" dirty="0" err="1" smtClean="0"/>
              <a:t>референсный</a:t>
            </a:r>
            <a:r>
              <a:rPr lang="ru-RU" dirty="0" smtClean="0"/>
              <a:t> объект, радиус покрытия пространства внутренним узлом, указатель на дочернее поддерево и заранее рассчитанное расстояние до родительского объекта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4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/>
          <p:cNvGrpSpPr/>
          <p:nvPr/>
        </p:nvGrpSpPr>
        <p:grpSpPr>
          <a:xfrm>
            <a:off x="8500290" y="5158245"/>
            <a:ext cx="2884992" cy="1133930"/>
            <a:chOff x="3358103" y="1121"/>
            <a:chExt cx="2884992" cy="1133930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3358103" y="1121"/>
              <a:ext cx="2884992" cy="113393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Прямоугольник 38"/>
            <p:cNvSpPr/>
            <p:nvPr/>
          </p:nvSpPr>
          <p:spPr>
            <a:xfrm>
              <a:off x="3358103" y="1121"/>
              <a:ext cx="2884992" cy="11339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Object : Point (x, y)</a:t>
              </a:r>
              <a:br>
                <a:rPr lang="en-US" sz="2800" kern="1200" dirty="0" smtClean="0"/>
              </a:br>
              <a:r>
                <a:rPr lang="en-US" sz="2800" kern="1200" dirty="0" smtClean="0"/>
                <a:t>node=</a:t>
              </a:r>
              <a:r>
                <a:rPr lang="ru-RU" sz="2800" kern="1200" dirty="0" smtClean="0"/>
                <a:t>0</a:t>
              </a:r>
              <a:r>
                <a:rPr lang="en-US" sz="2800" kern="1200" dirty="0" smtClean="0"/>
                <a:t>, radius=0</a:t>
              </a:r>
              <a:endParaRPr lang="ru-RU" sz="2800" kern="1200" dirty="0"/>
            </a:p>
          </p:txBody>
        </p:sp>
      </p:grpSp>
      <p:sp>
        <p:nvSpPr>
          <p:cNvPr id="35" name="Прямоугольник 34"/>
          <p:cNvSpPr/>
          <p:nvPr/>
        </p:nvSpPr>
        <p:spPr>
          <a:xfrm>
            <a:off x="8208579" y="4881104"/>
            <a:ext cx="3468414" cy="1775591"/>
          </a:xfrm>
          <a:prstGeom prst="rect">
            <a:avLst/>
          </a:prstGeom>
          <a:solidFill>
            <a:srgbClr val="77A2BB">
              <a:alpha val="18824"/>
            </a:srgb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662541"/>
              </p:ext>
            </p:extLst>
          </p:nvPr>
        </p:nvGraphicFramePr>
        <p:xfrm>
          <a:off x="1371600" y="1718441"/>
          <a:ext cx="9601200" cy="4356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Прямоугольник 31"/>
          <p:cNvSpPr/>
          <p:nvPr/>
        </p:nvSpPr>
        <p:spPr>
          <a:xfrm>
            <a:off x="3510455" y="4702933"/>
            <a:ext cx="3468414" cy="1775591"/>
          </a:xfrm>
          <a:prstGeom prst="rect">
            <a:avLst/>
          </a:prstGeom>
          <a:solidFill>
            <a:srgbClr val="77A2BB">
              <a:alpha val="18824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732689" y="2869324"/>
            <a:ext cx="6831725" cy="1775591"/>
          </a:xfrm>
          <a:prstGeom prst="rect">
            <a:avLst/>
          </a:prstGeom>
          <a:solidFill>
            <a:srgbClr val="77A2BB">
              <a:alpha val="18824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22"/>
          <p:cNvCxnSpPr/>
          <p:nvPr/>
        </p:nvCxnSpPr>
        <p:spPr>
          <a:xfrm>
            <a:off x="7546427" y="1983032"/>
            <a:ext cx="2017987" cy="1498450"/>
          </a:xfrm>
          <a:prstGeom prst="bentConnector3">
            <a:avLst>
              <a:gd name="adj1" fmla="val 133333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</a:t>
            </a:r>
            <a:r>
              <a:rPr lang="en-US" dirty="0" err="1" smtClean="0"/>
              <a:t>MTree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019393" y="2927342"/>
            <a:ext cx="1545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Vector&lt;Object&gt;</a:t>
            </a:r>
            <a:endParaRPr lang="ru-RU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45488" y="1681460"/>
            <a:ext cx="2478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Andale Mono" charset="0"/>
                <a:ea typeface="Andale Mono" charset="0"/>
                <a:cs typeface="Andale Mono" charset="0"/>
              </a:rPr>
              <a:t>covering_tree</a:t>
            </a:r>
            <a:r>
              <a:rPr lang="en-US" sz="900" dirty="0" smtClean="0">
                <a:latin typeface="Andale Mono" charset="0"/>
                <a:ea typeface="Andale Mono" charset="0"/>
                <a:cs typeface="Andale Mono" charset="0"/>
              </a:rPr>
              <a:t> (vector*)</a:t>
            </a:r>
            <a:endParaRPr lang="ru-RU" sz="9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2876" y="6111960"/>
            <a:ext cx="2171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Vector&lt;Object&gt;</a:t>
            </a:r>
            <a:endParaRPr lang="ru-RU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61000" y="6290131"/>
            <a:ext cx="2171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Vector&lt;Object&gt;</a:t>
            </a:r>
            <a:endParaRPr lang="ru-RU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41" name="Прямая со стрелкой 40"/>
          <p:cNvCxnSpPr>
            <a:stCxn id="32" idx="3"/>
            <a:endCxn id="35" idx="1"/>
          </p:cNvCxnSpPr>
          <p:nvPr/>
        </p:nvCxnSpPr>
        <p:spPr>
          <a:xfrm>
            <a:off x="6978869" y="5590729"/>
            <a:ext cx="1229710" cy="1781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5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алгоритмы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</a:t>
            </a:r>
            <a:r>
              <a:rPr lang="ru-RU" dirty="0" smtClean="0"/>
              <a:t> </a:t>
            </a:r>
            <a:r>
              <a:rPr lang="ru-RU" sz="1100" dirty="0" smtClean="0"/>
              <a:t>зависит от </a:t>
            </a:r>
            <a:r>
              <a:rPr lang="en-US" sz="1100" i="1" dirty="0" err="1" smtClean="0"/>
              <a:t>SplitPromote</a:t>
            </a:r>
            <a:r>
              <a:rPr lang="en-US" sz="1100" i="1" dirty="0" smtClean="0"/>
              <a:t> </a:t>
            </a:r>
            <a:r>
              <a:rPr lang="ru-RU" sz="1100" dirty="0" smtClean="0"/>
              <a:t>и </a:t>
            </a:r>
            <a:r>
              <a:rPr lang="en-US" sz="1100" i="1" dirty="0" err="1" smtClean="0"/>
              <a:t>SplitPartition</a:t>
            </a:r>
            <a:endParaRPr lang="en-US" dirty="0" smtClean="0"/>
          </a:p>
          <a:p>
            <a:r>
              <a:rPr lang="en-US" dirty="0" err="1" smtClean="0"/>
              <a:t>SplitPromote</a:t>
            </a:r>
            <a:r>
              <a:rPr lang="en-US" dirty="0" smtClean="0"/>
              <a:t>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-n)</a:t>
            </a:r>
          </a:p>
          <a:p>
            <a:r>
              <a:rPr lang="en-US" dirty="0" err="1" smtClean="0"/>
              <a:t>SplitPartition</a:t>
            </a:r>
            <a:r>
              <a:rPr lang="en-US" dirty="0" smtClean="0"/>
              <a:t> </a:t>
            </a:r>
            <a:r>
              <a:rPr lang="en-US" i="1" dirty="0" smtClean="0"/>
              <a:t>O(n)</a:t>
            </a:r>
          </a:p>
          <a:p>
            <a:r>
              <a:rPr lang="en-US" dirty="0" smtClean="0"/>
              <a:t>Insert</a:t>
            </a:r>
            <a:r>
              <a:rPr lang="ru-RU" dirty="0" smtClean="0"/>
              <a:t> </a:t>
            </a:r>
            <a:r>
              <a:rPr lang="en-US" i="1" dirty="0" smtClean="0"/>
              <a:t>O(n) </a:t>
            </a:r>
            <a:r>
              <a:rPr lang="ru-RU" sz="1100" dirty="0" smtClean="0"/>
              <a:t>в лучшем случае</a:t>
            </a:r>
            <a:endParaRPr lang="en-US" sz="1100" dirty="0" smtClean="0"/>
          </a:p>
          <a:p>
            <a:r>
              <a:rPr lang="en-US" dirty="0" err="1" smtClean="0"/>
              <a:t>RangeSearch</a:t>
            </a:r>
            <a:r>
              <a:rPr lang="ru-RU" dirty="0" smtClean="0"/>
              <a:t> </a:t>
            </a:r>
            <a:r>
              <a:rPr lang="en-US" i="1" dirty="0">
                <a:solidFill>
                  <a:srgbClr val="191B0E"/>
                </a:solidFill>
              </a:rPr>
              <a:t>O(n) </a:t>
            </a:r>
            <a:r>
              <a:rPr lang="ru-RU" sz="1100" dirty="0">
                <a:solidFill>
                  <a:srgbClr val="191B0E"/>
                </a:solidFill>
              </a:rPr>
              <a:t>в лучшем случае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5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Решения, принятые в процессе реализации / Подводные камни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Понимание структуры дерева (как организована вложенность, какие сущности будут её образовывать)</a:t>
            </a:r>
          </a:p>
          <a:p>
            <a:r>
              <a:rPr lang="ru-RU" dirty="0" smtClean="0"/>
              <a:t>Визуализация данных</a:t>
            </a:r>
          </a:p>
          <a:p>
            <a:r>
              <a:rPr lang="en-US" dirty="0" smtClean="0"/>
              <a:t>Promote / Partition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9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Тестовые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Наборы из 10, 100, 1000</a:t>
            </a:r>
            <a:r>
              <a:rPr lang="en-US" dirty="0" smtClean="0"/>
              <a:t> </a:t>
            </a:r>
            <a:r>
              <a:rPr lang="ru-RU" dirty="0" smtClean="0"/>
              <a:t>точек со случайными координатами</a:t>
            </a:r>
          </a:p>
          <a:p>
            <a:r>
              <a:rPr lang="ru-RU" dirty="0" smtClean="0"/>
              <a:t>Расположение проверяется либо выводом на экран в текстовом виде, либо визуализацией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5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Схожие древовидные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B-Tree</a:t>
            </a:r>
            <a:r>
              <a:rPr lang="ru-RU" dirty="0" smtClean="0"/>
              <a:t> </a:t>
            </a:r>
            <a:r>
              <a:rPr lang="mr-IN" dirty="0" smtClean="0"/>
              <a:t>–</a:t>
            </a:r>
            <a:r>
              <a:rPr lang="ru-RU" dirty="0" smtClean="0"/>
              <a:t> сбалансированное дерево, хранящее данные всегда в отсортированном порядке, является обобщением дерева </a:t>
            </a:r>
            <a:r>
              <a:rPr lang="ru-RU" dirty="0" err="1" smtClean="0"/>
              <a:t>бинпоиска</a:t>
            </a:r>
            <a:r>
              <a:rPr lang="ru-RU" dirty="0" smtClean="0"/>
              <a:t> и позволяет работать с данными за </a:t>
            </a:r>
            <a:r>
              <a:rPr lang="en-US" i="1" dirty="0" smtClean="0"/>
              <a:t>O(log n)</a:t>
            </a:r>
            <a:endParaRPr lang="ru-RU" i="1" dirty="0" smtClean="0"/>
          </a:p>
          <a:p>
            <a:r>
              <a:rPr lang="en-US" i="1" dirty="0" smtClean="0"/>
              <a:t>R-Tree </a:t>
            </a:r>
            <a:r>
              <a:rPr lang="mr-IN" i="1" dirty="0" smtClean="0"/>
              <a:t>–</a:t>
            </a:r>
            <a:r>
              <a:rPr lang="en-US" i="1" dirty="0" smtClean="0"/>
              <a:t> </a:t>
            </a:r>
            <a:r>
              <a:rPr lang="ru-RU" dirty="0" smtClean="0"/>
              <a:t>схожая с </a:t>
            </a:r>
            <a:r>
              <a:rPr lang="en-US" dirty="0" smtClean="0"/>
              <a:t>B-Tree </a:t>
            </a:r>
            <a:r>
              <a:rPr lang="ru-RU" dirty="0" smtClean="0"/>
              <a:t>структура, но предназначена для индексации данных в пространстве. Средняя алгоритмическая сложность </a:t>
            </a:r>
            <a:r>
              <a:rPr lang="en-US" i="1" dirty="0" smtClean="0"/>
              <a:t>O(</a:t>
            </a:r>
            <a:r>
              <a:rPr lang="en-US" i="1" dirty="0" err="1" smtClean="0"/>
              <a:t>log</a:t>
            </a:r>
            <a:r>
              <a:rPr lang="en-US" sz="1800" i="1" baseline="-25000" dirty="0" err="1" smtClean="0"/>
              <a:t>m</a:t>
            </a:r>
            <a:r>
              <a:rPr lang="en-US" sz="1800" i="1"/>
              <a:t> </a:t>
            </a:r>
            <a:r>
              <a:rPr lang="en-US" sz="1800" i="1" smtClean="0"/>
              <a:t>n).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1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Обрезка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292</TotalTime>
  <Words>339</Words>
  <Application>Microsoft Macintosh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Andale Mono</vt:lpstr>
      <vt:lpstr>Franklin Gothic Book</vt:lpstr>
      <vt:lpstr>Обрезка</vt:lpstr>
      <vt:lpstr>MTree</vt:lpstr>
      <vt:lpstr>Abstract</vt:lpstr>
      <vt:lpstr>Структура MTree</vt:lpstr>
      <vt:lpstr>Структура MTree</vt:lpstr>
      <vt:lpstr>Базовые алгоритмы</vt:lpstr>
      <vt:lpstr>Решения, принятые в процессе реализации / Подводные камни</vt:lpstr>
      <vt:lpstr>Тестовые данные</vt:lpstr>
      <vt:lpstr>Схожие древовидные структуры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MTree</dc:title>
  <dc:creator>Данил Кузнецов</dc:creator>
  <cp:lastModifiedBy>Данил Кузнецов</cp:lastModifiedBy>
  <cp:revision>30</cp:revision>
  <dcterms:created xsi:type="dcterms:W3CDTF">2017-10-05T18:19:20Z</dcterms:created>
  <dcterms:modified xsi:type="dcterms:W3CDTF">2017-10-06T19:34:27Z</dcterms:modified>
</cp:coreProperties>
</file>