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73" r:id="rId3"/>
    <p:sldId id="258" r:id="rId4"/>
    <p:sldId id="270" r:id="rId5"/>
    <p:sldId id="269" r:id="rId6"/>
    <p:sldId id="259" r:id="rId7"/>
    <p:sldId id="260" r:id="rId8"/>
    <p:sldId id="261" r:id="rId9"/>
    <p:sldId id="262" r:id="rId10"/>
    <p:sldId id="274" r:id="rId11"/>
    <p:sldId id="264" r:id="rId12"/>
    <p:sldId id="263" r:id="rId13"/>
    <p:sldId id="277" r:id="rId14"/>
    <p:sldId id="276" r:id="rId15"/>
    <p:sldId id="275" r:id="rId16"/>
    <p:sldId id="265"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E00"/>
    <a:srgbClr val="522D2D"/>
    <a:srgbClr val="4D2229"/>
    <a:srgbClr val="381B20"/>
    <a:srgbClr val="473521"/>
    <a:srgbClr val="472806"/>
    <a:srgbClr val="59330A"/>
    <a:srgbClr val="3B2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70891-8B09-577B-2B52-A76F5E22DBD6}" v="24" dt="2023-03-23T13:09:23.751"/>
    <p1510:client id="{9CEFBF67-3129-FAB0-DFB4-B4650528C9AD}" v="205" dt="2023-03-27T20:49:02.107"/>
    <p1510:client id="{CE4763CF-95B0-8EDC-4C64-8B802BF5122E}" v="45" dt="2023-03-24T20:19:29.690"/>
    <p1510:client id="{E3098E66-CB57-5EC8-94AA-F31148E2C06F}" v="473" dt="2023-03-23T12:39:09.261"/>
    <p1510:client id="{FFD01718-2349-33F8-B8C5-14D2F9CBAD4B}" v="301" dt="2023-04-05T14:40:47.6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8000"/>
          </a:xfrm>
          <a:prstGeom prst="rect">
            <a:avLst/>
          </a:prstGeom>
        </p:spPr>
      </p:pic>
      <p:pic>
        <p:nvPicPr>
          <p:cNvPr id="17" name="bg object 17"/>
          <p:cNvPicPr/>
          <p:nvPr/>
        </p:nvPicPr>
        <p:blipFill>
          <a:blip r:embed="rId3" cstate="print"/>
          <a:stretch>
            <a:fillRect/>
          </a:stretch>
        </p:blipFill>
        <p:spPr>
          <a:xfrm>
            <a:off x="0" y="0"/>
            <a:ext cx="6858000" cy="6858000"/>
          </a:xfrm>
          <a:prstGeom prst="rect">
            <a:avLst/>
          </a:prstGeom>
        </p:spPr>
      </p:pic>
      <p:sp>
        <p:nvSpPr>
          <p:cNvPr id="2" name="Holder 2"/>
          <p:cNvSpPr>
            <a:spLocks noGrp="1"/>
          </p:cNvSpPr>
          <p:nvPr>
            <p:ph type="ctrTitle"/>
          </p:nvPr>
        </p:nvSpPr>
        <p:spPr>
          <a:xfrm>
            <a:off x="1085214" y="943546"/>
            <a:ext cx="4674235" cy="24904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EBEA">
              <a:alpha val="70195"/>
            </a:srgbClr>
          </a:solid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object 4" descr="Vale com montanhas ao fundo&#10;&#10;Descrição gerada automaticamente">
            <a:extLst>
              <a:ext uri="{FF2B5EF4-FFF2-40B4-BE49-F238E27FC236}">
                <a16:creationId xmlns:a16="http://schemas.microsoft.com/office/drawing/2014/main" id="{DB2853F1-B98C-B7F3-8361-FF493D4FC9A8}"/>
              </a:ext>
            </a:extLst>
          </p:cNvPr>
          <p:cNvPicPr/>
          <p:nvPr/>
        </p:nvPicPr>
        <p:blipFill rotWithShape="1">
          <a:blip r:embed="rId2" cstate="print">
            <a:alphaModFix amt="60000"/>
          </a:blip>
          <a:srcRect t="53685"/>
          <a:stretch/>
        </p:blipFill>
        <p:spPr>
          <a:xfrm>
            <a:off x="180975" y="182880"/>
            <a:ext cx="11823637" cy="6499784"/>
          </a:xfrm>
          <a:prstGeom prst="rect">
            <a:avLst/>
          </a:prstGeom>
        </p:spPr>
      </p:pic>
      <p:sp>
        <p:nvSpPr>
          <p:cNvPr id="8" name="object 2">
            <a:extLst>
              <a:ext uri="{FF2B5EF4-FFF2-40B4-BE49-F238E27FC236}">
                <a16:creationId xmlns:a16="http://schemas.microsoft.com/office/drawing/2014/main" id="{F4B4B8F2-EC39-BC5B-C889-67FC7AF06DCB}"/>
              </a:ext>
            </a:extLst>
          </p:cNvPr>
          <p:cNvSpPr txBox="1">
            <a:spLocks/>
          </p:cNvSpPr>
          <p:nvPr/>
        </p:nvSpPr>
        <p:spPr>
          <a:xfrm>
            <a:off x="838200" y="525195"/>
            <a:ext cx="10165218" cy="2806506"/>
          </a:xfrm>
          <a:prstGeom prst="rect">
            <a:avLst/>
          </a:prstGeom>
        </p:spPr>
        <p:txBody>
          <a:bodyPr vert="horz" lIns="91440" tIns="45720" rIns="91440" bIns="45720" rtlCol="0" anchor="b">
            <a:normAutofit/>
          </a:bodyPr>
          <a:lstStyle>
            <a:lvl1pPr>
              <a:defRPr>
                <a:latin typeface="+mj-lt"/>
                <a:ea typeface="+mj-ea"/>
                <a:cs typeface="+mj-cs"/>
              </a:defRPr>
            </a:lvl1pPr>
          </a:lstStyle>
          <a:p>
            <a:pPr marL="12700" marR="5080" algn="l" rtl="0">
              <a:lnSpc>
                <a:spcPct val="90000"/>
              </a:lnSpc>
              <a:spcBef>
                <a:spcPct val="0"/>
              </a:spcBef>
              <a:spcAft>
                <a:spcPts val="600"/>
              </a:spcAft>
            </a:pPr>
            <a:r>
              <a:rPr lang="en-US" sz="4000" b="1" kern="1200" spc="575">
                <a:solidFill>
                  <a:srgbClr val="FFFFFF"/>
                </a:solidFill>
              </a:rPr>
              <a:t>STUDIO </a:t>
            </a:r>
            <a:r>
              <a:rPr lang="en-US" sz="4000" b="1" kern="1200" spc="610">
                <a:solidFill>
                  <a:srgbClr val="FFFFFF"/>
                </a:solidFill>
              </a:rPr>
              <a:t>LANDING </a:t>
            </a:r>
            <a:r>
              <a:rPr lang="en-US" sz="4000" b="1" kern="1200" spc="520">
                <a:solidFill>
                  <a:srgbClr val="FFFFFF"/>
                </a:solidFill>
              </a:rPr>
              <a:t>PAGE</a:t>
            </a:r>
            <a:r>
              <a:rPr lang="en-US" sz="4000" b="1" kern="1200" spc="150">
                <a:solidFill>
                  <a:srgbClr val="FFFFFF"/>
                </a:solidFill>
              </a:rPr>
              <a:t> </a:t>
            </a:r>
            <a:r>
              <a:rPr lang="en-US" sz="4000" b="1" kern="1200" spc="610">
                <a:solidFill>
                  <a:srgbClr val="FFFFFF"/>
                </a:solidFill>
              </a:rPr>
              <a:t>DESIGN</a:t>
            </a:r>
            <a:endParaRPr lang="en-US" sz="4000" kern="1200">
              <a:solidFill>
                <a:srgbClr val="FFFFFF"/>
              </a:solidFill>
            </a:endParaRPr>
          </a:p>
        </p:txBody>
      </p:sp>
      <p:sp>
        <p:nvSpPr>
          <p:cNvPr id="10" name="object 2">
            <a:extLst>
              <a:ext uri="{FF2B5EF4-FFF2-40B4-BE49-F238E27FC236}">
                <a16:creationId xmlns:a16="http://schemas.microsoft.com/office/drawing/2014/main" id="{49319DCD-A96D-D445-663C-0459D65116C9}"/>
              </a:ext>
            </a:extLst>
          </p:cNvPr>
          <p:cNvSpPr txBox="1"/>
          <p:nvPr/>
        </p:nvSpPr>
        <p:spPr>
          <a:xfrm>
            <a:off x="838200" y="3526300"/>
            <a:ext cx="10165218" cy="2588458"/>
          </a:xfrm>
          <a:prstGeom prst="rect">
            <a:avLst/>
          </a:prstGeom>
        </p:spPr>
        <p:txBody>
          <a:bodyPr vert="horz" lIns="91440" tIns="45720" rIns="91440" bIns="45720" rtlCol="0" anchor="t">
            <a:normAutofit/>
          </a:bodyPr>
          <a:lstStyle/>
          <a:p>
            <a:pPr marR="8255" algn="l" rtl="0">
              <a:lnSpc>
                <a:spcPct val="90000"/>
              </a:lnSpc>
              <a:spcBef>
                <a:spcPts val="1000"/>
              </a:spcBef>
            </a:pPr>
            <a:r>
              <a:rPr lang="en-US" sz="2000" b="1" kern="1200" spc="125" dirty="0">
                <a:solidFill>
                  <a:srgbClr val="FFFFFF"/>
                </a:solidFill>
                <a:latin typeface="+mn-lt"/>
                <a:ea typeface="+mn-ea"/>
                <a:cs typeface="+mn-cs"/>
              </a:rPr>
              <a:t>Guia para </a:t>
            </a:r>
            <a:r>
              <a:rPr lang="en-US" sz="2000" b="1" kern="1200" spc="125" dirty="0" err="1">
                <a:solidFill>
                  <a:srgbClr val="FFFFFF"/>
                </a:solidFill>
                <a:latin typeface="+mn-lt"/>
                <a:ea typeface="+mn-ea"/>
                <a:cs typeface="+mn-cs"/>
              </a:rPr>
              <a:t>advogados</a:t>
            </a:r>
            <a:endParaRPr lang="en-US" sz="2000" kern="1200" dirty="0" err="1">
              <a:solidFill>
                <a:srgbClr val="FFFFFF"/>
              </a:solidFill>
              <a:latin typeface="+mn-lt"/>
              <a:ea typeface="Calibri"/>
              <a:cs typeface="Calibri"/>
            </a:endParaRPr>
          </a:p>
        </p:txBody>
      </p:sp>
    </p:spTree>
    <p:extLst>
      <p:ext uri="{BB962C8B-B14F-4D97-AF65-F5344CB8AC3E}">
        <p14:creationId xmlns:p14="http://schemas.microsoft.com/office/powerpoint/2010/main" val="306485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983990"/>
          </a:xfrm>
          <a:prstGeom prst="rect">
            <a:avLst/>
          </a:prstGeom>
        </p:spPr>
        <p:txBody>
          <a:bodyPr vert="horz" wrap="square" lIns="0" tIns="16510" rIns="0" bIns="0" rtlCol="0" anchor="t">
            <a:spAutoFit/>
          </a:bodyPr>
          <a:lstStyle/>
          <a:p>
            <a:pPr marL="12700" marR="87630">
              <a:lnSpc>
                <a:spcPct val="113300"/>
              </a:lnSpc>
              <a:spcBef>
                <a:spcPts val="130"/>
              </a:spcBef>
            </a:pPr>
            <a:r>
              <a:rPr sz="1850" b="1" spc="135" dirty="0">
                <a:solidFill>
                  <a:schemeClr val="accent2">
                    <a:lumMod val="50000"/>
                  </a:schemeClr>
                </a:solidFill>
                <a:latin typeface="Calibri"/>
                <a:cs typeface="Calibri"/>
              </a:rPr>
              <a:t>Contato:</a:t>
            </a:r>
            <a:r>
              <a:rPr sz="1850" b="1" spc="25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Fornecer</a:t>
            </a:r>
            <a:r>
              <a:rPr sz="1850" spc="13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4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contato </a:t>
            </a:r>
            <a:r>
              <a:rPr sz="1850" spc="60" dirty="0">
                <a:solidFill>
                  <a:schemeClr val="accent2">
                    <a:lumMod val="50000"/>
                  </a:schemeClr>
                </a:solidFill>
                <a:latin typeface="Calibri"/>
                <a:cs typeface="Calibri"/>
              </a:rPr>
              <a:t>fácil</a:t>
            </a:r>
            <a:r>
              <a:rPr sz="1850" spc="17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direto </a:t>
            </a:r>
            <a:r>
              <a:rPr sz="1850" spc="145" dirty="0">
                <a:solidFill>
                  <a:schemeClr val="accent2">
                    <a:lumMod val="50000"/>
                  </a:schemeClr>
                </a:solidFill>
                <a:latin typeface="Calibri"/>
                <a:cs typeface="Calibri"/>
              </a:rPr>
              <a:t>é</a:t>
            </a:r>
            <a:r>
              <a:rPr sz="1850" spc="95" dirty="0">
                <a:solidFill>
                  <a:schemeClr val="accent2">
                    <a:lumMod val="50000"/>
                  </a:schemeClr>
                </a:solidFill>
                <a:latin typeface="Calibri"/>
                <a:cs typeface="Calibri"/>
              </a:rPr>
              <a:t> fundamental</a:t>
            </a:r>
            <a:r>
              <a:rPr sz="1850" spc="19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10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9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a:t>
            </a:r>
            <a:r>
              <a:rPr sz="1850" spc="10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possa </a:t>
            </a:r>
            <a:r>
              <a:rPr sz="1850" spc="60" dirty="0">
                <a:solidFill>
                  <a:schemeClr val="accent2">
                    <a:lumMod val="50000"/>
                  </a:schemeClr>
                </a:solidFill>
                <a:latin typeface="Calibri"/>
                <a:cs typeface="Calibri"/>
              </a:rPr>
              <a:t>entrar</a:t>
            </a:r>
            <a:r>
              <a:rPr sz="1850" spc="12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em</a:t>
            </a:r>
            <a:r>
              <a:rPr sz="1850" spc="11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contato</a:t>
            </a:r>
            <a:r>
              <a:rPr sz="1850" spc="10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agendar</a:t>
            </a:r>
            <a:r>
              <a:rPr sz="1850" spc="1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consulta </a:t>
            </a:r>
            <a:r>
              <a:rPr sz="1850" spc="120" dirty="0">
                <a:solidFill>
                  <a:schemeClr val="accent2">
                    <a:lumMod val="50000"/>
                  </a:schemeClr>
                </a:solidFill>
                <a:latin typeface="Calibri"/>
                <a:cs typeface="Calibri"/>
              </a:rPr>
              <a:t>ou</a:t>
            </a:r>
            <a:r>
              <a:rPr sz="1850" spc="90" dirty="0">
                <a:solidFill>
                  <a:schemeClr val="accent2">
                    <a:lumMod val="50000"/>
                  </a:schemeClr>
                </a:solidFill>
                <a:latin typeface="Calibri"/>
                <a:cs typeface="Calibri"/>
              </a:rPr>
              <a:t> </a:t>
            </a:r>
            <a:r>
              <a:rPr sz="1850" dirty="0">
                <a:solidFill>
                  <a:schemeClr val="accent2">
                    <a:lumMod val="50000"/>
                  </a:schemeClr>
                </a:solidFill>
                <a:latin typeface="Calibri"/>
                <a:cs typeface="Calibri"/>
              </a:rPr>
              <a:t>tirar</a:t>
            </a:r>
            <a:r>
              <a:rPr sz="1850" spc="21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dúvidas.</a:t>
            </a:r>
            <a:r>
              <a:rPr sz="1850" spc="90" dirty="0">
                <a:solidFill>
                  <a:schemeClr val="accent2">
                    <a:lumMod val="50000"/>
                  </a:schemeClr>
                </a:solidFill>
                <a:latin typeface="Calibri"/>
                <a:cs typeface="Calibri"/>
              </a:rPr>
              <a:t> </a:t>
            </a:r>
            <a:r>
              <a:rPr sz="1850" spc="204" dirty="0">
                <a:solidFill>
                  <a:schemeClr val="accent2">
                    <a:lumMod val="50000"/>
                  </a:schemeClr>
                </a:solidFill>
                <a:latin typeface="Calibri"/>
                <a:cs typeface="Calibri"/>
              </a:rPr>
              <a:t>É</a:t>
            </a:r>
            <a:r>
              <a:rPr sz="1850" spc="70" dirty="0">
                <a:solidFill>
                  <a:schemeClr val="accent2">
                    <a:lumMod val="50000"/>
                  </a:schemeClr>
                </a:solidFill>
                <a:latin typeface="Calibri"/>
                <a:cs typeface="Calibri"/>
              </a:rPr>
              <a:t> </a:t>
            </a:r>
            <a:r>
              <a:rPr sz="1850" spc="90" dirty="0">
                <a:solidFill>
                  <a:schemeClr val="accent2">
                    <a:lumMod val="50000"/>
                  </a:schemeClr>
                </a:solidFill>
                <a:latin typeface="Calibri"/>
                <a:cs typeface="Calibri"/>
              </a:rPr>
              <a:t>importante</a:t>
            </a:r>
            <a:r>
              <a:rPr sz="1850" spc="200"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incluir </a:t>
            </a:r>
            <a:r>
              <a:rPr sz="1850" spc="95" dirty="0">
                <a:solidFill>
                  <a:schemeClr val="accent2">
                    <a:lumMod val="50000"/>
                  </a:schemeClr>
                </a:solidFill>
                <a:latin typeface="Calibri"/>
                <a:cs typeface="Calibri"/>
              </a:rPr>
              <a:t>informações</a:t>
            </a:r>
            <a:r>
              <a:rPr sz="1850" spc="28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como</a:t>
            </a:r>
            <a:r>
              <a:rPr sz="1850" spc="110"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endereço,</a:t>
            </a:r>
            <a:r>
              <a:rPr sz="1850" spc="8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telefone,</a:t>
            </a:r>
            <a:r>
              <a:rPr sz="1850" spc="240" dirty="0">
                <a:solidFill>
                  <a:schemeClr val="accent2">
                    <a:lumMod val="50000"/>
                  </a:schemeClr>
                </a:solidFill>
                <a:latin typeface="Calibri"/>
                <a:cs typeface="Calibri"/>
              </a:rPr>
              <a:t> </a:t>
            </a:r>
            <a:r>
              <a:rPr sz="1850" spc="50" dirty="0">
                <a:solidFill>
                  <a:schemeClr val="accent2">
                    <a:lumMod val="50000"/>
                  </a:schemeClr>
                </a:solidFill>
                <a:latin typeface="Calibri"/>
                <a:cs typeface="Calibri"/>
              </a:rPr>
              <a:t>e- </a:t>
            </a:r>
            <a:r>
              <a:rPr sz="1850" spc="60" dirty="0">
                <a:solidFill>
                  <a:schemeClr val="accent2">
                    <a:lumMod val="50000"/>
                  </a:schemeClr>
                </a:solidFill>
                <a:latin typeface="Calibri"/>
                <a:cs typeface="Calibri"/>
              </a:rPr>
              <a:t>mail,</a:t>
            </a:r>
            <a:r>
              <a:rPr sz="1850" spc="15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horário</a:t>
            </a:r>
            <a:r>
              <a:rPr sz="1850" spc="180"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de</a:t>
            </a:r>
            <a:r>
              <a:rPr sz="1850" spc="10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atendimento</a:t>
            </a:r>
            <a:r>
              <a:rPr sz="1850" spc="16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número</a:t>
            </a:r>
            <a:r>
              <a:rPr sz="1850" spc="1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de </a:t>
            </a:r>
            <a:r>
              <a:rPr sz="1850" spc="114" dirty="0">
                <a:solidFill>
                  <a:schemeClr val="accent2">
                    <a:lumMod val="50000"/>
                  </a:schemeClr>
                </a:solidFill>
                <a:latin typeface="Calibri"/>
                <a:cs typeface="Calibri"/>
              </a:rPr>
              <a:t>WhatsApp.</a:t>
            </a:r>
            <a:endParaRPr sz="1850">
              <a:solidFill>
                <a:schemeClr val="accent2">
                  <a:lumMod val="50000"/>
                </a:schemeClr>
              </a:solidFill>
              <a:latin typeface="Calibri"/>
              <a:cs typeface="Calibri"/>
            </a:endParaRPr>
          </a:p>
          <a:p>
            <a:pPr marL="12700" marR="5080">
              <a:lnSpc>
                <a:spcPct val="113300"/>
              </a:lnSpc>
              <a:spcBef>
                <a:spcPts val="940"/>
              </a:spcBef>
            </a:pPr>
            <a:r>
              <a:rPr sz="1850" spc="365" dirty="0">
                <a:solidFill>
                  <a:schemeClr val="accent2">
                    <a:lumMod val="50000"/>
                  </a:schemeClr>
                </a:solidFill>
                <a:latin typeface="Calibri"/>
                <a:cs typeface="Calibri"/>
              </a:rPr>
              <a:t>O</a:t>
            </a:r>
            <a:r>
              <a:rPr sz="1850" spc="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WhatsApp</a:t>
            </a:r>
            <a:r>
              <a:rPr sz="1850" spc="4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10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uma</a:t>
            </a:r>
            <a:r>
              <a:rPr sz="1850" spc="75" dirty="0">
                <a:solidFill>
                  <a:schemeClr val="accent2">
                    <a:lumMod val="50000"/>
                  </a:schemeClr>
                </a:solidFill>
                <a:latin typeface="Calibri"/>
                <a:cs typeface="Calibri"/>
              </a:rPr>
              <a:t> ferramenta</a:t>
            </a:r>
            <a:r>
              <a:rPr sz="1850" spc="220" dirty="0">
                <a:solidFill>
                  <a:schemeClr val="accent2">
                    <a:lumMod val="50000"/>
                  </a:schemeClr>
                </a:solidFill>
                <a:latin typeface="Calibri"/>
                <a:cs typeface="Calibri"/>
              </a:rPr>
              <a:t> </a:t>
            </a:r>
            <a:r>
              <a:rPr sz="1850" spc="150" dirty="0">
                <a:solidFill>
                  <a:schemeClr val="accent2">
                    <a:lumMod val="50000"/>
                  </a:schemeClr>
                </a:solidFill>
                <a:latin typeface="Calibri"/>
                <a:cs typeface="Calibri"/>
              </a:rPr>
              <a:t>cada</a:t>
            </a:r>
            <a:r>
              <a:rPr sz="1850" spc="90"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vez </a:t>
            </a:r>
            <a:r>
              <a:rPr sz="1850" spc="90" dirty="0">
                <a:solidFill>
                  <a:schemeClr val="accent2">
                    <a:lumMod val="50000"/>
                  </a:schemeClr>
                </a:solidFill>
                <a:latin typeface="Calibri"/>
                <a:cs typeface="Calibri"/>
              </a:rPr>
              <a:t>mais</a:t>
            </a:r>
            <a:r>
              <a:rPr sz="1850" spc="190"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utilizada</a:t>
            </a:r>
            <a:r>
              <a:rPr sz="1850" spc="17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comunicação</a:t>
            </a:r>
            <a:r>
              <a:rPr sz="1850" spc="16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entre </a:t>
            </a:r>
            <a:r>
              <a:rPr sz="1850" spc="114" dirty="0">
                <a:solidFill>
                  <a:schemeClr val="accent2">
                    <a:lumMod val="50000"/>
                  </a:schemeClr>
                </a:solidFill>
                <a:latin typeface="Calibri"/>
                <a:cs typeface="Calibri"/>
              </a:rPr>
              <a:t>empresas</a:t>
            </a:r>
            <a:r>
              <a:rPr sz="1850" spc="19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8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clientes, </a:t>
            </a:r>
            <a:r>
              <a:rPr sz="1850" spc="150" dirty="0">
                <a:solidFill>
                  <a:schemeClr val="accent2">
                    <a:lumMod val="50000"/>
                  </a:schemeClr>
                </a:solidFill>
                <a:latin typeface="Calibri"/>
                <a:cs typeface="Calibri"/>
              </a:rPr>
              <a:t>sendo</a:t>
            </a:r>
            <a:r>
              <a:rPr sz="1850" spc="18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uma</a:t>
            </a:r>
            <a:r>
              <a:rPr sz="185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opção </a:t>
            </a:r>
            <a:r>
              <a:rPr sz="1850" spc="110" dirty="0">
                <a:solidFill>
                  <a:schemeClr val="accent2">
                    <a:lumMod val="50000"/>
                  </a:schemeClr>
                </a:solidFill>
                <a:latin typeface="Calibri"/>
                <a:cs typeface="Calibri"/>
              </a:rPr>
              <a:t>rápida</a:t>
            </a:r>
            <a:r>
              <a:rPr sz="1850" spc="18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105" dirty="0">
                <a:solidFill>
                  <a:schemeClr val="accent2">
                    <a:lumMod val="50000"/>
                  </a:schemeClr>
                </a:solidFill>
                <a:latin typeface="Calibri"/>
                <a:cs typeface="Calibri"/>
              </a:rPr>
              <a:t> </a:t>
            </a:r>
            <a:r>
              <a:rPr sz="1850" spc="90" dirty="0">
                <a:solidFill>
                  <a:schemeClr val="accent2">
                    <a:lumMod val="50000"/>
                  </a:schemeClr>
                </a:solidFill>
                <a:latin typeface="Calibri"/>
                <a:cs typeface="Calibri"/>
              </a:rPr>
              <a:t>prática</a:t>
            </a:r>
            <a:r>
              <a:rPr sz="1850" spc="1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80" dirty="0">
                <a:solidFill>
                  <a:schemeClr val="accent2">
                    <a:lumMod val="50000"/>
                  </a:schemeClr>
                </a:solidFill>
                <a:latin typeface="Calibri"/>
                <a:cs typeface="Calibri"/>
              </a:rPr>
              <a:t> </a:t>
            </a:r>
            <a:r>
              <a:rPr sz="1850" dirty="0">
                <a:solidFill>
                  <a:schemeClr val="accent2">
                    <a:lumMod val="50000"/>
                  </a:schemeClr>
                </a:solidFill>
                <a:latin typeface="Calibri"/>
                <a:cs typeface="Calibri"/>
              </a:rPr>
              <a:t>tirar</a:t>
            </a:r>
            <a:r>
              <a:rPr sz="1850" spc="130"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dúvidas</a:t>
            </a:r>
            <a:r>
              <a:rPr sz="1850" spc="21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3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agendar </a:t>
            </a:r>
            <a:r>
              <a:rPr sz="1850" spc="80" dirty="0">
                <a:solidFill>
                  <a:schemeClr val="accent2">
                    <a:lumMod val="50000"/>
                  </a:schemeClr>
                </a:solidFill>
                <a:latin typeface="Calibri"/>
                <a:cs typeface="Calibri"/>
              </a:rPr>
              <a:t>consultas.</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219463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1571" y="1444156"/>
            <a:ext cx="5242560" cy="3618235"/>
          </a:xfrm>
          <a:prstGeom prst="rect">
            <a:avLst/>
          </a:prstGeom>
        </p:spPr>
        <p:txBody>
          <a:bodyPr vert="horz" wrap="square" lIns="0" tIns="36830" rIns="0" bIns="0" rtlCol="0" anchor="t">
            <a:spAutoFit/>
          </a:bodyPr>
          <a:lstStyle/>
          <a:p>
            <a:pPr algn="l"/>
            <a:r>
              <a:rPr lang="pt-BR" sz="1600" b="1" spc="204" dirty="0">
                <a:solidFill>
                  <a:schemeClr val="accent2">
                    <a:lumMod val="50000"/>
                  </a:schemeClr>
                </a:solidFill>
                <a:latin typeface="Calibri"/>
                <a:cs typeface="Calibri"/>
              </a:rPr>
              <a:t>Domínio:</a:t>
            </a:r>
            <a:r>
              <a:rPr lang="pt-BR" sz="1600" spc="204" dirty="0">
                <a:solidFill>
                  <a:schemeClr val="accent2">
                    <a:lumMod val="50000"/>
                  </a:schemeClr>
                </a:solidFill>
                <a:latin typeface="Calibri"/>
                <a:cs typeface="Calibri"/>
              </a:rPr>
              <a:t> O domínio é o endereço eletrônico que as pessoas usarão para acessar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e é uma parte essencial da sua presença online.</a:t>
            </a:r>
            <a:endParaRPr lang="pt-BR" sz="1600" spc="65">
              <a:solidFill>
                <a:schemeClr val="accent2">
                  <a:lumMod val="50000"/>
                </a:schemeClr>
              </a:solidFill>
              <a:latin typeface="Calibri"/>
              <a:cs typeface="Calibri"/>
            </a:endParaRPr>
          </a:p>
          <a:p>
            <a:pPr algn="l">
              <a:spcBef>
                <a:spcPts val="290"/>
              </a:spcBef>
            </a:pPr>
            <a:r>
              <a:rPr lang="pt-BR" sz="1600" spc="204" dirty="0">
                <a:solidFill>
                  <a:schemeClr val="accent2">
                    <a:lumMod val="50000"/>
                  </a:schemeClr>
                </a:solidFill>
                <a:latin typeface="Calibri"/>
                <a:cs typeface="Calibri"/>
              </a:rPr>
              <a:t>Se você já tem um domínio registrado, por favor, nos informe as credenciais de acesso, para que possamos configurar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para que ela fique acessível pelo seu domínio. </a:t>
            </a:r>
            <a:endParaRPr lang="pt-BR" sz="1600" spc="204">
              <a:solidFill>
                <a:schemeClr val="accent2">
                  <a:lumMod val="50000"/>
                </a:schemeClr>
              </a:solidFill>
              <a:latin typeface="Calibri"/>
              <a:cs typeface="Calibri"/>
            </a:endParaRPr>
          </a:p>
          <a:p>
            <a:pPr algn="l">
              <a:spcBef>
                <a:spcPts val="290"/>
              </a:spcBef>
            </a:pPr>
            <a:r>
              <a:rPr lang="pt-BR" sz="1600" spc="204" dirty="0">
                <a:solidFill>
                  <a:schemeClr val="accent2">
                    <a:lumMod val="50000"/>
                  </a:schemeClr>
                </a:solidFill>
                <a:latin typeface="Calibri"/>
                <a:cs typeface="Calibri"/>
              </a:rPr>
              <a:t>Lembre-se de que ter um domínio personalizado ajuda a transmitir mais credibilidade e profissionalismo ao seu negócio, além de facilitar a localização da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pelos clientes.</a:t>
            </a:r>
            <a:endParaRPr lang="pt-BR" sz="1600">
              <a:solidFill>
                <a:schemeClr val="accent2">
                  <a:lumMod val="50000"/>
                </a:schemeClr>
              </a:solidFill>
              <a:latin typeface="Calibri"/>
              <a:cs typeface="Calibri"/>
            </a:endParaRPr>
          </a:p>
          <a:p>
            <a:pPr marL="12700" marR="5080">
              <a:lnSpc>
                <a:spcPct val="92600"/>
              </a:lnSpc>
              <a:spcBef>
                <a:spcPts val="290"/>
              </a:spcBef>
            </a:pPr>
            <a:endParaRPr lang="pt-BR" sz="1850" spc="204" dirty="0">
              <a:solidFill>
                <a:srgbClr val="44121A"/>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207160"/>
          </a:xfrm>
          <a:prstGeom prst="rect">
            <a:avLst/>
          </a:prstGeom>
        </p:spPr>
        <p:txBody>
          <a:bodyPr vert="horz" wrap="square" lIns="0" tIns="16510" rIns="0" bIns="0" rtlCol="0" anchor="t">
            <a:spAutoFit/>
          </a:bodyPr>
          <a:lstStyle/>
          <a:p>
            <a:pPr marL="12700" marR="87630">
              <a:lnSpc>
                <a:spcPct val="113300"/>
              </a:lnSpc>
              <a:spcBef>
                <a:spcPts val="130"/>
              </a:spcBef>
            </a:pPr>
            <a:r>
              <a:rPr lang="pt-BR" sz="1850" b="1" spc="135" dirty="0">
                <a:solidFill>
                  <a:schemeClr val="accent2">
                    <a:lumMod val="50000"/>
                  </a:schemeClr>
                </a:solidFill>
                <a:latin typeface="Calibri"/>
                <a:cs typeface="Calibri"/>
              </a:rPr>
              <a:t>Foto</a:t>
            </a:r>
            <a:r>
              <a:rPr sz="1850" b="1" spc="135" dirty="0">
                <a:solidFill>
                  <a:schemeClr val="accent2">
                    <a:lumMod val="50000"/>
                  </a:schemeClr>
                </a:solidFill>
                <a:latin typeface="Calibri"/>
                <a:cs typeface="Calibri"/>
              </a:rPr>
              <a:t>:</a:t>
            </a:r>
            <a:r>
              <a:rPr sz="1850" b="1" spc="250" dirty="0">
                <a:solidFill>
                  <a:schemeClr val="accent2">
                    <a:lumMod val="50000"/>
                  </a:schemeClr>
                </a:solidFill>
                <a:latin typeface="Calibri"/>
                <a:cs typeface="Calibri"/>
              </a:rPr>
              <a:t> </a:t>
            </a:r>
            <a:r>
              <a:rPr sz="1850" spc="110" dirty="0" err="1">
                <a:solidFill>
                  <a:schemeClr val="accent2">
                    <a:lumMod val="50000"/>
                  </a:schemeClr>
                </a:solidFill>
                <a:latin typeface="Calibri"/>
                <a:cs typeface="Calibri"/>
              </a:rPr>
              <a:t>Fornecer</a:t>
            </a:r>
            <a:r>
              <a:rPr sz="1850" spc="130" dirty="0">
                <a:solidFill>
                  <a:schemeClr val="accent2">
                    <a:lumMod val="50000"/>
                  </a:schemeClr>
                </a:solidFill>
                <a:latin typeface="Calibri"/>
                <a:cs typeface="Calibri"/>
              </a:rPr>
              <a:t> </a:t>
            </a:r>
            <a:r>
              <a:rPr lang="en-US" sz="1850" spc="130" dirty="0" err="1">
                <a:solidFill>
                  <a:srgbClr val="59330A"/>
                </a:solidFill>
              </a:rPr>
              <a:t>uma</a:t>
            </a:r>
            <a:r>
              <a:rPr lang="en-US" sz="1850" spc="130" dirty="0">
                <a:solidFill>
                  <a:srgbClr val="59330A"/>
                </a:solidFill>
              </a:rPr>
              <a:t> </a:t>
            </a:r>
            <a:r>
              <a:rPr lang="en-US" sz="1850" spc="130" dirty="0" err="1">
                <a:solidFill>
                  <a:srgbClr val="59330A"/>
                </a:solidFill>
              </a:rPr>
              <a:t>foto</a:t>
            </a:r>
            <a:r>
              <a:rPr lang="en-US" sz="1850" spc="130" dirty="0">
                <a:solidFill>
                  <a:srgbClr val="59330A"/>
                </a:solidFill>
              </a:rPr>
              <a:t> </a:t>
            </a:r>
            <a:r>
              <a:rPr lang="en-US" sz="1850" spc="130" dirty="0" err="1">
                <a:solidFill>
                  <a:srgbClr val="59330A"/>
                </a:solidFill>
              </a:rPr>
              <a:t>sua</a:t>
            </a:r>
            <a:r>
              <a:rPr lang="en-US" sz="1850" spc="130" dirty="0">
                <a:solidFill>
                  <a:srgbClr val="59330A"/>
                </a:solidFill>
              </a:rPr>
              <a:t>, </a:t>
            </a:r>
            <a:r>
              <a:rPr lang="en-US" sz="1850" spc="130" dirty="0" err="1">
                <a:solidFill>
                  <a:srgbClr val="59330A"/>
                </a:solidFill>
              </a:rPr>
              <a:t>bem</a:t>
            </a:r>
            <a:r>
              <a:rPr lang="en-US" sz="1850" spc="130" dirty="0">
                <a:solidFill>
                  <a:srgbClr val="59330A"/>
                </a:solidFill>
              </a:rPr>
              <a:t> </a:t>
            </a:r>
            <a:r>
              <a:rPr lang="en-US" sz="1850" spc="130" dirty="0" err="1">
                <a:solidFill>
                  <a:srgbClr val="59330A"/>
                </a:solidFill>
              </a:rPr>
              <a:t>como</a:t>
            </a:r>
            <a:r>
              <a:rPr lang="en-US" sz="1850" spc="130" dirty="0">
                <a:solidFill>
                  <a:srgbClr val="59330A"/>
                </a:solidFill>
              </a:rPr>
              <a:t> se </a:t>
            </a:r>
            <a:r>
              <a:rPr lang="en-US" sz="1850" spc="130" dirty="0" err="1">
                <a:solidFill>
                  <a:srgbClr val="59330A"/>
                </a:solidFill>
              </a:rPr>
              <a:t>houver</a:t>
            </a:r>
            <a:r>
              <a:rPr lang="en-US" sz="1850" spc="130" dirty="0">
                <a:solidFill>
                  <a:srgbClr val="59330A"/>
                </a:solidFill>
              </a:rPr>
              <a:t>, de </a:t>
            </a:r>
            <a:r>
              <a:rPr lang="en-US" sz="1850" spc="130" dirty="0" err="1">
                <a:solidFill>
                  <a:srgbClr val="59330A"/>
                </a:solidFill>
              </a:rPr>
              <a:t>todos</a:t>
            </a:r>
            <a:r>
              <a:rPr lang="en-US" sz="1850" spc="130" dirty="0">
                <a:solidFill>
                  <a:srgbClr val="59330A"/>
                </a:solidFill>
              </a:rPr>
              <a:t> </a:t>
            </a:r>
            <a:r>
              <a:rPr lang="en-US" sz="1850" spc="130" dirty="0" err="1">
                <a:solidFill>
                  <a:srgbClr val="59330A"/>
                </a:solidFill>
              </a:rPr>
              <a:t>os</a:t>
            </a:r>
            <a:r>
              <a:rPr lang="en-US" sz="1850" spc="130" dirty="0">
                <a:solidFill>
                  <a:srgbClr val="59330A"/>
                </a:solidFill>
              </a:rPr>
              <a:t> </a:t>
            </a:r>
            <a:r>
              <a:rPr lang="en-US" sz="1850" spc="130" dirty="0" err="1">
                <a:solidFill>
                  <a:srgbClr val="59330A"/>
                </a:solidFill>
              </a:rPr>
              <a:t>advogados</a:t>
            </a:r>
            <a:r>
              <a:rPr lang="en-US" sz="1850" spc="130" dirty="0">
                <a:solidFill>
                  <a:srgbClr val="59330A"/>
                </a:solidFill>
              </a:rPr>
              <a:t> do </a:t>
            </a:r>
            <a:r>
              <a:rPr lang="en-US" sz="1850" spc="130" dirty="0" err="1">
                <a:solidFill>
                  <a:srgbClr val="59330A"/>
                </a:solidFill>
              </a:rPr>
              <a:t>escritório</a:t>
            </a:r>
            <a:r>
              <a:rPr lang="en-US" sz="1850" spc="130" dirty="0">
                <a:solidFill>
                  <a:srgbClr val="59330A"/>
                </a:solidFill>
              </a:rPr>
              <a:t>. Essa é </a:t>
            </a:r>
            <a:r>
              <a:rPr lang="en-US" sz="1850" spc="130" dirty="0" err="1">
                <a:solidFill>
                  <a:srgbClr val="59330A"/>
                </a:solidFill>
              </a:rPr>
              <a:t>uma</a:t>
            </a:r>
            <a:r>
              <a:rPr lang="en-US" sz="1850" spc="130" dirty="0">
                <a:solidFill>
                  <a:srgbClr val="59330A"/>
                </a:solidFill>
              </a:rPr>
              <a:t> boa </a:t>
            </a:r>
            <a:r>
              <a:rPr lang="en-US" sz="1850" spc="130" dirty="0" err="1">
                <a:solidFill>
                  <a:srgbClr val="59330A"/>
                </a:solidFill>
              </a:rPr>
              <a:t>prática</a:t>
            </a:r>
            <a:r>
              <a:rPr lang="en-US" sz="1850" spc="130" dirty="0">
                <a:solidFill>
                  <a:srgbClr val="59330A"/>
                </a:solidFill>
              </a:rPr>
              <a:t> </a:t>
            </a:r>
            <a:r>
              <a:rPr lang="en-US" sz="1850" spc="130" dirty="0" err="1">
                <a:solidFill>
                  <a:srgbClr val="59330A"/>
                </a:solidFill>
              </a:rPr>
              <a:t>em</a:t>
            </a:r>
            <a:r>
              <a:rPr lang="en-US" sz="1850" spc="130" dirty="0">
                <a:solidFill>
                  <a:srgbClr val="59330A"/>
                </a:solidFill>
              </a:rPr>
              <a:t> </a:t>
            </a:r>
            <a:r>
              <a:rPr lang="en-US" sz="1850" spc="130" dirty="0" err="1">
                <a:solidFill>
                  <a:srgbClr val="59330A"/>
                </a:solidFill>
              </a:rPr>
              <a:t>uma</a:t>
            </a:r>
            <a:r>
              <a:rPr lang="en-US" sz="1850" spc="130" dirty="0">
                <a:solidFill>
                  <a:srgbClr val="59330A"/>
                </a:solidFill>
              </a:rPr>
              <a:t> landing page </a:t>
            </a:r>
            <a:r>
              <a:rPr lang="en-US" sz="1850" spc="130" dirty="0" err="1">
                <a:solidFill>
                  <a:srgbClr val="59330A"/>
                </a:solidFill>
              </a:rPr>
              <a:t>profissional</a:t>
            </a:r>
            <a:r>
              <a:rPr lang="en-US" sz="1850" spc="130" dirty="0">
                <a:solidFill>
                  <a:srgbClr val="59330A"/>
                </a:solidFill>
              </a:rPr>
              <a:t>, pois </a:t>
            </a:r>
            <a:r>
              <a:rPr lang="en-US" sz="1850" spc="130" dirty="0" err="1">
                <a:solidFill>
                  <a:srgbClr val="59330A"/>
                </a:solidFill>
              </a:rPr>
              <a:t>isso</a:t>
            </a:r>
            <a:r>
              <a:rPr lang="en-US" sz="1850" spc="130" dirty="0">
                <a:solidFill>
                  <a:srgbClr val="59330A"/>
                </a:solidFill>
              </a:rPr>
              <a:t> </a:t>
            </a:r>
            <a:r>
              <a:rPr lang="en-US" sz="1850" spc="130" dirty="0" err="1">
                <a:solidFill>
                  <a:srgbClr val="59330A"/>
                </a:solidFill>
              </a:rPr>
              <a:t>ajuda</a:t>
            </a:r>
            <a:r>
              <a:rPr lang="en-US" sz="1850" spc="130" dirty="0">
                <a:solidFill>
                  <a:srgbClr val="59330A"/>
                </a:solidFill>
              </a:rPr>
              <a:t> a </a:t>
            </a:r>
            <a:r>
              <a:rPr lang="en-US" sz="1850" spc="130" dirty="0" err="1">
                <a:solidFill>
                  <a:srgbClr val="59330A"/>
                </a:solidFill>
              </a:rPr>
              <a:t>criar</a:t>
            </a:r>
            <a:r>
              <a:rPr lang="en-US" sz="1850" spc="130" dirty="0">
                <a:solidFill>
                  <a:srgbClr val="59330A"/>
                </a:solidFill>
              </a:rPr>
              <a:t> </a:t>
            </a:r>
            <a:r>
              <a:rPr lang="en-US" sz="1850" spc="130" dirty="0" err="1">
                <a:solidFill>
                  <a:srgbClr val="59330A"/>
                </a:solidFill>
              </a:rPr>
              <a:t>uma</a:t>
            </a:r>
            <a:r>
              <a:rPr lang="en-US" sz="1850" spc="130" dirty="0">
                <a:solidFill>
                  <a:srgbClr val="59330A"/>
                </a:solidFill>
              </a:rPr>
              <a:t> </a:t>
            </a:r>
            <a:r>
              <a:rPr lang="en-US" sz="1850" spc="130" dirty="0" err="1">
                <a:solidFill>
                  <a:srgbClr val="59330A"/>
                </a:solidFill>
              </a:rPr>
              <a:t>conexão</a:t>
            </a:r>
            <a:r>
              <a:rPr lang="en-US" sz="1850" spc="130" dirty="0">
                <a:solidFill>
                  <a:srgbClr val="59330A"/>
                </a:solidFill>
              </a:rPr>
              <a:t> </a:t>
            </a:r>
            <a:r>
              <a:rPr lang="en-US" sz="1850" spc="130" dirty="0" err="1">
                <a:solidFill>
                  <a:srgbClr val="59330A"/>
                </a:solidFill>
              </a:rPr>
              <a:t>mais</a:t>
            </a:r>
            <a:r>
              <a:rPr lang="en-US" sz="1850" spc="130" dirty="0">
                <a:solidFill>
                  <a:srgbClr val="59330A"/>
                </a:solidFill>
              </a:rPr>
              <a:t> </a:t>
            </a:r>
            <a:r>
              <a:rPr lang="en-US" sz="1850" spc="130" dirty="0" err="1">
                <a:solidFill>
                  <a:srgbClr val="59330A"/>
                </a:solidFill>
              </a:rPr>
              <a:t>pessoal</a:t>
            </a:r>
            <a:r>
              <a:rPr lang="en-US" sz="1850" spc="130" dirty="0">
                <a:solidFill>
                  <a:srgbClr val="59330A"/>
                </a:solidFill>
              </a:rPr>
              <a:t> com o </a:t>
            </a:r>
            <a:r>
              <a:rPr lang="en-US" sz="1850" spc="130" dirty="0" err="1">
                <a:solidFill>
                  <a:srgbClr val="59330A"/>
                </a:solidFill>
              </a:rPr>
              <a:t>potencial</a:t>
            </a:r>
            <a:r>
              <a:rPr lang="en-US" sz="1850" spc="130" dirty="0">
                <a:solidFill>
                  <a:srgbClr val="59330A"/>
                </a:solidFill>
              </a:rPr>
              <a:t> </a:t>
            </a:r>
            <a:r>
              <a:rPr lang="en-US" sz="1850" spc="130" dirty="0" err="1">
                <a:solidFill>
                  <a:srgbClr val="59330A"/>
                </a:solidFill>
              </a:rPr>
              <a:t>cliente</a:t>
            </a:r>
            <a:r>
              <a:rPr lang="en-US" sz="1850" spc="130" dirty="0">
                <a:solidFill>
                  <a:srgbClr val="59330A"/>
                </a:solidFill>
              </a:rPr>
              <a:t> e a </a:t>
            </a:r>
            <a:r>
              <a:rPr lang="en-US" sz="1850" spc="130" dirty="0" err="1">
                <a:solidFill>
                  <a:srgbClr val="59330A"/>
                </a:solidFill>
              </a:rPr>
              <a:t>transmitir</a:t>
            </a:r>
            <a:r>
              <a:rPr lang="en-US" sz="1850" spc="130" dirty="0">
                <a:solidFill>
                  <a:srgbClr val="59330A"/>
                </a:solidFill>
              </a:rPr>
              <a:t> </a:t>
            </a:r>
            <a:r>
              <a:rPr lang="en-US" sz="1850" spc="130" dirty="0" err="1">
                <a:solidFill>
                  <a:srgbClr val="59330A"/>
                </a:solidFill>
              </a:rPr>
              <a:t>confiança</a:t>
            </a:r>
            <a:r>
              <a:rPr lang="en-US" sz="1850" spc="130" dirty="0">
                <a:solidFill>
                  <a:srgbClr val="59330A"/>
                </a:solidFill>
              </a:rPr>
              <a:t>. É </a:t>
            </a:r>
            <a:r>
              <a:rPr lang="en-US" sz="1850" spc="130" dirty="0" err="1">
                <a:solidFill>
                  <a:srgbClr val="59330A"/>
                </a:solidFill>
              </a:rPr>
              <a:t>importante</a:t>
            </a:r>
            <a:r>
              <a:rPr lang="en-US" sz="1850" spc="130" dirty="0">
                <a:solidFill>
                  <a:srgbClr val="59330A"/>
                </a:solidFill>
              </a:rPr>
              <a:t> </a:t>
            </a:r>
            <a:r>
              <a:rPr lang="en-US" sz="1850" spc="130" dirty="0" err="1">
                <a:solidFill>
                  <a:srgbClr val="59330A"/>
                </a:solidFill>
              </a:rPr>
              <a:t>ressaltar</a:t>
            </a:r>
            <a:r>
              <a:rPr lang="en-US" sz="1850" spc="130" dirty="0">
                <a:solidFill>
                  <a:srgbClr val="59330A"/>
                </a:solidFill>
              </a:rPr>
              <a:t> que a </a:t>
            </a:r>
            <a:r>
              <a:rPr lang="en-US" sz="1850" spc="130" dirty="0" err="1">
                <a:solidFill>
                  <a:srgbClr val="59330A"/>
                </a:solidFill>
              </a:rPr>
              <a:t>foto</a:t>
            </a:r>
            <a:r>
              <a:rPr lang="en-US" sz="1850" spc="130" dirty="0">
                <a:solidFill>
                  <a:srgbClr val="59330A"/>
                </a:solidFill>
              </a:rPr>
              <a:t> </a:t>
            </a:r>
            <a:r>
              <a:rPr lang="en-US" sz="1850" spc="130" dirty="0" err="1">
                <a:solidFill>
                  <a:srgbClr val="59330A"/>
                </a:solidFill>
              </a:rPr>
              <a:t>deve</a:t>
            </a:r>
            <a:r>
              <a:rPr lang="en-US" sz="1850" spc="130" dirty="0">
                <a:solidFill>
                  <a:srgbClr val="59330A"/>
                </a:solidFill>
              </a:rPr>
              <a:t> ser </a:t>
            </a:r>
            <a:r>
              <a:rPr lang="en-US" sz="1850" spc="130" dirty="0" err="1">
                <a:solidFill>
                  <a:srgbClr val="59330A"/>
                </a:solidFill>
              </a:rPr>
              <a:t>profissional</a:t>
            </a:r>
            <a:r>
              <a:rPr lang="en-US" sz="1850" spc="130" dirty="0">
                <a:solidFill>
                  <a:srgbClr val="59330A"/>
                </a:solidFill>
              </a:rPr>
              <a:t> e </a:t>
            </a:r>
            <a:r>
              <a:rPr lang="en-US" sz="1850" spc="130" dirty="0" err="1">
                <a:solidFill>
                  <a:srgbClr val="59330A"/>
                </a:solidFill>
              </a:rPr>
              <a:t>condizer</a:t>
            </a:r>
            <a:r>
              <a:rPr lang="en-US" sz="1850" spc="130" dirty="0">
                <a:solidFill>
                  <a:srgbClr val="59330A"/>
                </a:solidFill>
              </a:rPr>
              <a:t> com a </a:t>
            </a:r>
            <a:r>
              <a:rPr lang="en-US" sz="1850" spc="130" dirty="0" err="1">
                <a:solidFill>
                  <a:srgbClr val="59330A"/>
                </a:solidFill>
              </a:rPr>
              <a:t>imagem</a:t>
            </a:r>
            <a:r>
              <a:rPr lang="en-US" sz="1850" spc="130" dirty="0">
                <a:solidFill>
                  <a:srgbClr val="59330A"/>
                </a:solidFill>
              </a:rPr>
              <a:t> que o </a:t>
            </a:r>
            <a:r>
              <a:rPr lang="en-US" sz="1850" spc="130" dirty="0" err="1">
                <a:solidFill>
                  <a:srgbClr val="59330A"/>
                </a:solidFill>
              </a:rPr>
              <a:t>advogado</a:t>
            </a:r>
            <a:r>
              <a:rPr lang="en-US" sz="1850" spc="130" dirty="0">
                <a:solidFill>
                  <a:srgbClr val="59330A"/>
                </a:solidFill>
              </a:rPr>
              <a:t> </a:t>
            </a:r>
            <a:r>
              <a:rPr lang="en-US" sz="1850" spc="130" dirty="0" err="1">
                <a:solidFill>
                  <a:srgbClr val="59330A"/>
                </a:solidFill>
              </a:rPr>
              <a:t>deseja</a:t>
            </a:r>
            <a:r>
              <a:rPr lang="en-US" sz="1850" spc="130" dirty="0">
                <a:solidFill>
                  <a:srgbClr val="59330A"/>
                </a:solidFill>
              </a:rPr>
              <a:t> </a:t>
            </a:r>
            <a:r>
              <a:rPr lang="en-US" sz="1850" spc="130" dirty="0" err="1">
                <a:solidFill>
                  <a:srgbClr val="59330A"/>
                </a:solidFill>
              </a:rPr>
              <a:t>transmitir</a:t>
            </a:r>
            <a:r>
              <a:rPr lang="en-US" sz="1850" spc="130" dirty="0">
                <a:solidFill>
                  <a:srgbClr val="59330A"/>
                </a:solidFill>
              </a:rPr>
              <a:t>.</a:t>
            </a: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1571" y="1037179"/>
            <a:ext cx="5242560" cy="5757282"/>
          </a:xfrm>
          <a:prstGeom prst="rect">
            <a:avLst/>
          </a:prstGeom>
        </p:spPr>
        <p:txBody>
          <a:bodyPr vert="horz" wrap="square" lIns="0" tIns="36830" rIns="0" bIns="0" rtlCol="0" anchor="t">
            <a:spAutoFit/>
          </a:bodyPr>
          <a:lstStyle/>
          <a:p>
            <a:pPr algn="l"/>
            <a:r>
              <a:rPr lang="pt-BR" sz="1600" b="1" spc="204" dirty="0">
                <a:solidFill>
                  <a:srgbClr val="662E00"/>
                </a:solidFill>
                <a:latin typeface="Calibri"/>
                <a:cs typeface="Calibri"/>
              </a:rPr>
              <a:t>Redes sociais:</a:t>
            </a:r>
            <a:r>
              <a:rPr lang="pt-BR" sz="1600" spc="204" dirty="0">
                <a:solidFill>
                  <a:srgbClr val="662E00"/>
                </a:solidFill>
                <a:latin typeface="Calibri"/>
                <a:cs typeface="Calibri"/>
              </a:rPr>
              <a:t> </a:t>
            </a:r>
            <a:r>
              <a:rPr lang="pt-BR" sz="1600" spc="204" dirty="0">
                <a:solidFill>
                  <a:srgbClr val="662E00"/>
                </a:solidFill>
              </a:rPr>
              <a:t>A inclusão dos links das redes sociais do profissional ou do escritório de advocacia na landing </a:t>
            </a:r>
            <a:r>
              <a:rPr lang="pt-BR" sz="1600" spc="204" dirty="0" err="1">
                <a:solidFill>
                  <a:srgbClr val="662E00"/>
                </a:solidFill>
              </a:rPr>
              <a:t>page</a:t>
            </a:r>
            <a:r>
              <a:rPr lang="pt-BR" sz="1600" spc="204" dirty="0">
                <a:solidFill>
                  <a:srgbClr val="662E00"/>
                </a:solidFill>
              </a:rPr>
              <a:t> pode trazer diversos benefícios para a sua carreira ou negócio.</a:t>
            </a:r>
            <a:endParaRPr lang="pt-BR" sz="1600" spc="65">
              <a:solidFill>
                <a:srgbClr val="662E00"/>
              </a:solidFill>
              <a:latin typeface="Calibri"/>
              <a:cs typeface="Calibri"/>
            </a:endParaRPr>
          </a:p>
          <a:p>
            <a:pPr algn="l"/>
            <a:endParaRPr lang="pt-BR" sz="1600" spc="204" dirty="0">
              <a:solidFill>
                <a:srgbClr val="662E00"/>
              </a:solidFill>
            </a:endParaRPr>
          </a:p>
          <a:p>
            <a:pPr algn="l"/>
            <a:r>
              <a:rPr lang="pt-BR" sz="1600" spc="204" dirty="0">
                <a:solidFill>
                  <a:srgbClr val="662E00"/>
                </a:solidFill>
              </a:rPr>
              <a:t>Em primeiro lugar, as redes sociais são uma forma de ampliar a sua presença online e se conectar com um público maior e mais diversificado. Ao incluir os links das suas redes sociais na landing </a:t>
            </a:r>
            <a:r>
              <a:rPr lang="pt-BR" sz="1600" spc="204" dirty="0" err="1">
                <a:solidFill>
                  <a:srgbClr val="662E00"/>
                </a:solidFill>
              </a:rPr>
              <a:t>page</a:t>
            </a:r>
            <a:r>
              <a:rPr lang="pt-BR" sz="1600" spc="204" dirty="0">
                <a:solidFill>
                  <a:srgbClr val="662E00"/>
                </a:solidFill>
              </a:rPr>
              <a:t>, os visitantes poderão facilmente acessar seus perfis e conhecer mais sobre o seu trabalho e estilo de atuação.</a:t>
            </a:r>
            <a:endParaRPr lang="pt-BR">
              <a:solidFill>
                <a:srgbClr val="662E00"/>
              </a:solidFill>
            </a:endParaRPr>
          </a:p>
          <a:p>
            <a:pPr algn="l"/>
            <a:endParaRPr lang="pt-BR" sz="1600" spc="204" dirty="0">
              <a:solidFill>
                <a:srgbClr val="662E00"/>
              </a:solidFill>
            </a:endParaRPr>
          </a:p>
          <a:p>
            <a:pPr algn="l"/>
            <a:r>
              <a:rPr lang="pt-BR" sz="1600" spc="204" dirty="0">
                <a:solidFill>
                  <a:srgbClr val="662E00"/>
                </a:solidFill>
              </a:rPr>
              <a:t>Além disso, as redes sociais também são uma forma de criar uma relação mais próxima com seus clientes ou seguidores, fornecendo informações relevantes sobre temas do universo jurídico, dicas para resolver questões jurídicas, entre outros.</a:t>
            </a:r>
            <a:endParaRPr lang="pt-BR">
              <a:solidFill>
                <a:srgbClr val="662E00"/>
              </a:solidFill>
            </a:endParaRPr>
          </a:p>
          <a:p>
            <a:pPr algn="l"/>
            <a:endParaRPr lang="pt-BR" sz="1600" spc="204" dirty="0">
              <a:solidFill>
                <a:schemeClr val="accent2">
                  <a:lumMod val="50000"/>
                </a:schemeClr>
              </a:solidFill>
              <a:latin typeface="Calibri"/>
              <a:cs typeface="Calibri"/>
            </a:endParaRPr>
          </a:p>
          <a:p>
            <a:pPr marL="12700" marR="5080">
              <a:lnSpc>
                <a:spcPct val="92600"/>
              </a:lnSpc>
              <a:spcBef>
                <a:spcPts val="290"/>
              </a:spcBef>
            </a:pPr>
            <a:endParaRPr lang="pt-BR" sz="1850" spc="204" dirty="0">
              <a:solidFill>
                <a:srgbClr val="44121A"/>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extLst>
      <p:ext uri="{BB962C8B-B14F-4D97-AF65-F5344CB8AC3E}">
        <p14:creationId xmlns:p14="http://schemas.microsoft.com/office/powerpoint/2010/main" val="197968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502497"/>
          </a:xfrm>
          <a:prstGeom prst="rect">
            <a:avLst/>
          </a:prstGeom>
        </p:spPr>
        <p:txBody>
          <a:bodyPr vert="horz" wrap="square" lIns="0" tIns="16510" rIns="0" bIns="0" rtlCol="0" anchor="t">
            <a:spAutoFit/>
          </a:bodyPr>
          <a:lstStyle/>
          <a:p>
            <a:pPr algn="l"/>
            <a:r>
              <a:rPr lang="pt-BR" sz="1850" b="1" spc="135" dirty="0">
                <a:solidFill>
                  <a:srgbClr val="662E00"/>
                </a:solidFill>
                <a:latin typeface="Calibri"/>
                <a:cs typeface="Calibri"/>
              </a:rPr>
              <a:t>Gmail</a:t>
            </a:r>
            <a:r>
              <a:rPr sz="1850" b="1" spc="135" dirty="0">
                <a:solidFill>
                  <a:srgbClr val="662E00"/>
                </a:solidFill>
                <a:latin typeface="Calibri"/>
                <a:cs typeface="Calibri"/>
              </a:rPr>
              <a:t>:</a:t>
            </a:r>
            <a:r>
              <a:rPr lang="pt-BR" sz="1850" b="1" spc="250" dirty="0">
                <a:solidFill>
                  <a:srgbClr val="662E00"/>
                </a:solidFill>
                <a:latin typeface="Calibri"/>
                <a:cs typeface="Calibri"/>
              </a:rPr>
              <a:t> </a:t>
            </a:r>
            <a:r>
              <a:rPr lang="pt-BR" sz="1850" spc="250" dirty="0">
                <a:solidFill>
                  <a:srgbClr val="662E00"/>
                </a:solidFill>
                <a:latin typeface="Calibri"/>
                <a:cs typeface="Calibri"/>
              </a:rPr>
              <a:t>Informe um </a:t>
            </a:r>
            <a:r>
              <a:rPr lang="pt-BR" sz="1850" spc="250" dirty="0" err="1">
                <a:solidFill>
                  <a:srgbClr val="662E00"/>
                </a:solidFill>
                <a:latin typeface="Calibri"/>
                <a:cs typeface="Calibri"/>
              </a:rPr>
              <a:t>gmail</a:t>
            </a:r>
            <a:r>
              <a:rPr lang="pt-BR" sz="1850" spc="250" dirty="0">
                <a:solidFill>
                  <a:srgbClr val="662E00"/>
                </a:solidFill>
                <a:latin typeface="Calibri"/>
                <a:cs typeface="Calibri"/>
              </a:rPr>
              <a:t> para que possamos liberar acesso, por meio dele ao Google </a:t>
            </a:r>
            <a:r>
              <a:rPr lang="pt-BR" sz="1850" spc="250" dirty="0" err="1">
                <a:solidFill>
                  <a:srgbClr val="662E00"/>
                </a:solidFill>
                <a:latin typeface="Calibri"/>
                <a:cs typeface="Calibri"/>
              </a:rPr>
              <a:t>Analytics</a:t>
            </a:r>
            <a:r>
              <a:rPr lang="pt-BR" sz="1850" spc="250" dirty="0">
                <a:solidFill>
                  <a:srgbClr val="662E00"/>
                </a:solidFill>
                <a:latin typeface="Calibri"/>
                <a:cs typeface="Calibri"/>
              </a:rPr>
              <a:t>.</a:t>
            </a:r>
            <a:endParaRPr lang="en-US" sz="1850" spc="250" dirty="0">
              <a:solidFill>
                <a:srgbClr val="662E00"/>
              </a:solidFill>
            </a:endParaRPr>
          </a:p>
          <a:p>
            <a:pPr algn="l">
              <a:spcBef>
                <a:spcPts val="130"/>
              </a:spcBef>
            </a:pPr>
            <a:endParaRPr lang="en-US" sz="1850" spc="250" dirty="0">
              <a:solidFill>
                <a:srgbClr val="662E00"/>
              </a:solidFill>
            </a:endParaRPr>
          </a:p>
          <a:p>
            <a:pPr algn="l">
              <a:spcBef>
                <a:spcPts val="130"/>
              </a:spcBef>
            </a:pPr>
            <a:r>
              <a:rPr lang="en-US" sz="1850" spc="250" dirty="0">
                <a:solidFill>
                  <a:srgbClr val="662E00"/>
                </a:solidFill>
              </a:rPr>
              <a:t>Com </a:t>
            </a:r>
            <a:r>
              <a:rPr lang="en-US" sz="1850" spc="250" dirty="0" err="1">
                <a:solidFill>
                  <a:srgbClr val="662E00"/>
                </a:solidFill>
              </a:rPr>
              <a:t>essa</a:t>
            </a:r>
            <a:r>
              <a:rPr lang="en-US" sz="1850" spc="250" dirty="0">
                <a:solidFill>
                  <a:srgbClr val="662E00"/>
                </a:solidFill>
              </a:rPr>
              <a:t> ferramenta, é </a:t>
            </a:r>
            <a:r>
              <a:rPr lang="en-US" sz="1850" spc="250" dirty="0" err="1">
                <a:solidFill>
                  <a:srgbClr val="662E00"/>
                </a:solidFill>
              </a:rPr>
              <a:t>possível</a:t>
            </a:r>
            <a:r>
              <a:rPr lang="en-US" sz="1850" spc="250" dirty="0">
                <a:solidFill>
                  <a:srgbClr val="662E00"/>
                </a:solidFill>
              </a:rPr>
              <a:t> </a:t>
            </a:r>
            <a:r>
              <a:rPr lang="en-US" sz="1850" spc="250" dirty="0" err="1">
                <a:solidFill>
                  <a:srgbClr val="662E00"/>
                </a:solidFill>
              </a:rPr>
              <a:t>obter</a:t>
            </a:r>
            <a:r>
              <a:rPr lang="en-US" sz="1850" spc="250" dirty="0">
                <a:solidFill>
                  <a:srgbClr val="662E00"/>
                </a:solidFill>
              </a:rPr>
              <a:t> </a:t>
            </a:r>
            <a:r>
              <a:rPr lang="en-US" sz="1850" spc="250" dirty="0" err="1">
                <a:solidFill>
                  <a:srgbClr val="662E00"/>
                </a:solidFill>
              </a:rPr>
              <a:t>informações</a:t>
            </a:r>
            <a:r>
              <a:rPr lang="en-US" sz="1850" spc="250" dirty="0">
                <a:solidFill>
                  <a:srgbClr val="662E00"/>
                </a:solidFill>
              </a:rPr>
              <a:t> </a:t>
            </a:r>
            <a:r>
              <a:rPr lang="en-US" sz="1850" spc="250" dirty="0" err="1">
                <a:solidFill>
                  <a:srgbClr val="662E00"/>
                </a:solidFill>
              </a:rPr>
              <a:t>valiosas</a:t>
            </a:r>
            <a:r>
              <a:rPr lang="en-US" sz="1850" spc="250" dirty="0">
                <a:solidFill>
                  <a:srgbClr val="662E00"/>
                </a:solidFill>
              </a:rPr>
              <a:t> </a:t>
            </a:r>
            <a:r>
              <a:rPr lang="en-US" sz="1850" spc="250" dirty="0" err="1">
                <a:solidFill>
                  <a:srgbClr val="662E00"/>
                </a:solidFill>
              </a:rPr>
              <a:t>sobre</a:t>
            </a:r>
            <a:r>
              <a:rPr lang="en-US" sz="1850" spc="250" dirty="0">
                <a:solidFill>
                  <a:srgbClr val="662E00"/>
                </a:solidFill>
              </a:rPr>
              <a:t> o </a:t>
            </a:r>
            <a:r>
              <a:rPr lang="en-US" sz="1850" spc="250" dirty="0" err="1">
                <a:solidFill>
                  <a:srgbClr val="662E00"/>
                </a:solidFill>
              </a:rPr>
              <a:t>tráfego</a:t>
            </a:r>
            <a:r>
              <a:rPr lang="en-US" sz="1850" spc="250" dirty="0">
                <a:solidFill>
                  <a:srgbClr val="662E00"/>
                </a:solidFill>
              </a:rPr>
              <a:t> de </a:t>
            </a:r>
            <a:r>
              <a:rPr lang="en-US" sz="1850" spc="250" dirty="0" err="1">
                <a:solidFill>
                  <a:srgbClr val="662E00"/>
                </a:solidFill>
              </a:rPr>
              <a:t>visitantes</a:t>
            </a:r>
            <a:r>
              <a:rPr lang="en-US" sz="1850" spc="250" dirty="0">
                <a:solidFill>
                  <a:srgbClr val="662E00"/>
                </a:solidFill>
              </a:rPr>
              <a:t>, as </a:t>
            </a:r>
            <a:r>
              <a:rPr lang="en-US" sz="1850" spc="250" dirty="0" err="1">
                <a:solidFill>
                  <a:srgbClr val="662E00"/>
                </a:solidFill>
              </a:rPr>
              <a:t>páginas</a:t>
            </a:r>
            <a:r>
              <a:rPr lang="en-US" sz="1850" spc="250" dirty="0">
                <a:solidFill>
                  <a:srgbClr val="662E00"/>
                </a:solidFill>
              </a:rPr>
              <a:t> </a:t>
            </a:r>
            <a:r>
              <a:rPr lang="en-US" sz="1850" spc="250" dirty="0" err="1">
                <a:solidFill>
                  <a:srgbClr val="662E00"/>
                </a:solidFill>
              </a:rPr>
              <a:t>mais</a:t>
            </a:r>
            <a:r>
              <a:rPr lang="en-US" sz="1850" spc="250" dirty="0">
                <a:solidFill>
                  <a:srgbClr val="662E00"/>
                </a:solidFill>
              </a:rPr>
              <a:t> </a:t>
            </a:r>
            <a:r>
              <a:rPr lang="en-US" sz="1850" spc="250" dirty="0" err="1">
                <a:solidFill>
                  <a:srgbClr val="662E00"/>
                </a:solidFill>
              </a:rPr>
              <a:t>acessadas</a:t>
            </a:r>
            <a:r>
              <a:rPr lang="en-US" sz="1850" spc="250" dirty="0">
                <a:solidFill>
                  <a:srgbClr val="662E00"/>
                </a:solidFill>
              </a:rPr>
              <a:t>, o tempo de </a:t>
            </a:r>
            <a:r>
              <a:rPr lang="en-US" sz="1850" spc="250" dirty="0" err="1">
                <a:solidFill>
                  <a:srgbClr val="662E00"/>
                </a:solidFill>
              </a:rPr>
              <a:t>permanência</a:t>
            </a:r>
            <a:r>
              <a:rPr lang="en-US" sz="1850" spc="250" dirty="0">
                <a:solidFill>
                  <a:srgbClr val="662E00"/>
                </a:solidFill>
              </a:rPr>
              <a:t> dos </a:t>
            </a:r>
            <a:r>
              <a:rPr lang="en-US" sz="1850" spc="250" dirty="0" err="1">
                <a:solidFill>
                  <a:srgbClr val="662E00"/>
                </a:solidFill>
              </a:rPr>
              <a:t>usuários</a:t>
            </a:r>
            <a:r>
              <a:rPr lang="en-US" sz="1850" spc="250" dirty="0">
                <a:solidFill>
                  <a:srgbClr val="662E00"/>
                </a:solidFill>
              </a:rPr>
              <a:t> no site, entre outros dados </a:t>
            </a:r>
            <a:r>
              <a:rPr lang="en-US" sz="1850" spc="250" dirty="0" err="1">
                <a:solidFill>
                  <a:srgbClr val="662E00"/>
                </a:solidFill>
              </a:rPr>
              <a:t>importantes</a:t>
            </a:r>
            <a:r>
              <a:rPr lang="en-US" sz="1850" spc="250" dirty="0">
                <a:solidFill>
                  <a:srgbClr val="662E00"/>
                </a:solidFill>
              </a:rPr>
              <a:t>.</a:t>
            </a:r>
            <a:endParaRPr lang="en-US" spc="250">
              <a:solidFill>
                <a:srgbClr val="662E00"/>
              </a:solidFill>
            </a:endParaRPr>
          </a:p>
          <a:p>
            <a:pPr marL="12700" marR="87630">
              <a:lnSpc>
                <a:spcPct val="113300"/>
              </a:lnSpc>
              <a:spcBef>
                <a:spcPts val="130"/>
              </a:spcBef>
            </a:pPr>
            <a:br>
              <a:rPr lang="en-US" dirty="0"/>
            </a:br>
            <a:endParaRPr lang="en-US" dirty="0"/>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274141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
        <p:nvSpPr>
          <p:cNvPr id="8" name="CaixaDeTexto 7">
            <a:extLst>
              <a:ext uri="{FF2B5EF4-FFF2-40B4-BE49-F238E27FC236}">
                <a16:creationId xmlns:a16="http://schemas.microsoft.com/office/drawing/2014/main" id="{E3C50FC5-C88F-5B01-E6A7-C26470C49423}"/>
              </a:ext>
            </a:extLst>
          </p:cNvPr>
          <p:cNvSpPr txBox="1"/>
          <p:nvPr/>
        </p:nvSpPr>
        <p:spPr>
          <a:xfrm>
            <a:off x="6452753" y="2296390"/>
            <a:ext cx="49850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dirty="0">
                <a:solidFill>
                  <a:srgbClr val="662E00"/>
                </a:solidFill>
              </a:rPr>
              <a:t>É importante destacar que uma landing </a:t>
            </a:r>
            <a:r>
              <a:rPr lang="pt-BR" dirty="0" err="1">
                <a:solidFill>
                  <a:srgbClr val="662E00"/>
                </a:solidFill>
              </a:rPr>
              <a:t>page</a:t>
            </a:r>
            <a:r>
              <a:rPr lang="pt-BR" dirty="0">
                <a:solidFill>
                  <a:srgbClr val="662E00"/>
                </a:solidFill>
              </a:rPr>
              <a:t> bem construída pode ajudar um advogado a alavancar sua carreira, atraindo novos clientes e ampliando sua visibilidade na internet. Além disso, uma landing </a:t>
            </a:r>
            <a:r>
              <a:rPr lang="pt-BR" dirty="0" err="1">
                <a:solidFill>
                  <a:srgbClr val="662E00"/>
                </a:solidFill>
              </a:rPr>
              <a:t>page</a:t>
            </a:r>
            <a:r>
              <a:rPr lang="pt-BR" dirty="0">
                <a:solidFill>
                  <a:srgbClr val="662E00"/>
                </a:solidFill>
              </a:rPr>
              <a:t> pode ser uma forma eficaz de se diferenciar da concorrência, mostrando ao cliente os diferenciais do escritório, como a experiência e competência. </a:t>
            </a:r>
          </a:p>
        </p:txBody>
      </p:sp>
    </p:spTree>
    <p:extLst>
      <p:ext uri="{BB962C8B-B14F-4D97-AF65-F5344CB8AC3E}">
        <p14:creationId xmlns:p14="http://schemas.microsoft.com/office/powerpoint/2010/main" val="202225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544" y="43295"/>
            <a:ext cx="12149455" cy="6853555"/>
          </a:xfrm>
          <a:custGeom>
            <a:avLst/>
            <a:gdLst/>
            <a:ahLst/>
            <a:cxnLst/>
            <a:rect l="l" t="t" r="r" b="b"/>
            <a:pathLst>
              <a:path w="12149455" h="6853555">
                <a:moveTo>
                  <a:pt x="0" y="6853237"/>
                </a:moveTo>
                <a:lnTo>
                  <a:pt x="12149137" y="6853237"/>
                </a:lnTo>
                <a:lnTo>
                  <a:pt x="12149137" y="0"/>
                </a:lnTo>
                <a:lnTo>
                  <a:pt x="0" y="0"/>
                </a:lnTo>
                <a:lnTo>
                  <a:pt x="0" y="6853237"/>
                </a:lnTo>
                <a:close/>
              </a:path>
            </a:pathLst>
          </a:custGeom>
          <a:solidFill>
            <a:srgbClr val="F1EBEA">
              <a:alpha val="61175"/>
            </a:srgbClr>
          </a:solidFill>
        </p:spPr>
        <p:txBody>
          <a:bodyPr wrap="square" lIns="0" tIns="0" rIns="0" bIns="0" rtlCol="0"/>
          <a:lstStyle/>
          <a:p>
            <a:endParaRPr/>
          </a:p>
        </p:txBody>
      </p:sp>
      <p:grpSp>
        <p:nvGrpSpPr>
          <p:cNvPr id="3" name="object 3"/>
          <p:cNvGrpSpPr/>
          <p:nvPr/>
        </p:nvGrpSpPr>
        <p:grpSpPr>
          <a:xfrm>
            <a:off x="1" y="0"/>
            <a:ext cx="12192000" cy="6859905"/>
            <a:chOff x="1" y="0"/>
            <a:chExt cx="12192000" cy="6859905"/>
          </a:xfrm>
        </p:grpSpPr>
        <p:sp>
          <p:nvSpPr>
            <p:cNvPr id="4" name="object 4"/>
            <p:cNvSpPr/>
            <p:nvPr/>
          </p:nvSpPr>
          <p:spPr>
            <a:xfrm>
              <a:off x="42862" y="0"/>
              <a:ext cx="12149455" cy="6853555"/>
            </a:xfrm>
            <a:custGeom>
              <a:avLst/>
              <a:gdLst/>
              <a:ahLst/>
              <a:cxnLst/>
              <a:rect l="l" t="t" r="r" b="b"/>
              <a:pathLst>
                <a:path w="12149455" h="6853555">
                  <a:moveTo>
                    <a:pt x="0" y="6853237"/>
                  </a:moveTo>
                  <a:lnTo>
                    <a:pt x="12149137" y="6853237"/>
                  </a:lnTo>
                </a:path>
                <a:path w="12149455" h="6853555">
                  <a:moveTo>
                    <a:pt x="0" y="0"/>
                  </a:moveTo>
                  <a:lnTo>
                    <a:pt x="0" y="6853237"/>
                  </a:lnTo>
                </a:path>
              </a:pathLst>
            </a:custGeom>
            <a:ln w="12700">
              <a:solidFill>
                <a:srgbClr val="F1F1F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744200" y="0"/>
              <a:ext cx="1447800" cy="1533525"/>
            </a:xfrm>
            <a:prstGeom prst="rect">
              <a:avLst/>
            </a:prstGeom>
          </p:spPr>
        </p:pic>
        <p:pic>
          <p:nvPicPr>
            <p:cNvPr id="6" name="object 6"/>
            <p:cNvPicPr/>
            <p:nvPr/>
          </p:nvPicPr>
          <p:blipFill>
            <a:blip r:embed="rId3" cstate="print"/>
            <a:stretch>
              <a:fillRect/>
            </a:stretch>
          </p:blipFill>
          <p:spPr>
            <a:xfrm>
              <a:off x="1" y="3048000"/>
              <a:ext cx="638173" cy="2552700"/>
            </a:xfrm>
            <a:prstGeom prst="rect">
              <a:avLst/>
            </a:prstGeom>
          </p:spPr>
        </p:pic>
      </p:grpSp>
      <p:sp>
        <p:nvSpPr>
          <p:cNvPr id="7" name="object 7"/>
          <p:cNvSpPr txBox="1"/>
          <p:nvPr/>
        </p:nvSpPr>
        <p:spPr>
          <a:xfrm>
            <a:off x="2259710" y="611314"/>
            <a:ext cx="7913370" cy="4164965"/>
          </a:xfrm>
          <a:prstGeom prst="rect">
            <a:avLst/>
          </a:prstGeom>
        </p:spPr>
        <p:txBody>
          <a:bodyPr vert="horz" wrap="square" lIns="0" tIns="12065" rIns="0" bIns="0" rtlCol="0" anchor="t">
            <a:spAutoFit/>
          </a:bodyPr>
          <a:lstStyle/>
          <a:p>
            <a:pPr marL="12700" marR="5080">
              <a:lnSpc>
                <a:spcPct val="112999"/>
              </a:lnSpc>
              <a:spcBef>
                <a:spcPts val="95"/>
              </a:spcBef>
            </a:pPr>
            <a:r>
              <a:rPr sz="1550" spc="155" dirty="0">
                <a:solidFill>
                  <a:schemeClr val="accent2">
                    <a:lumMod val="50000"/>
                  </a:schemeClr>
                </a:solidFill>
                <a:latin typeface="Calibri"/>
                <a:cs typeface="Calibri"/>
              </a:rPr>
              <a:t>Após</a:t>
            </a:r>
            <a:r>
              <a:rPr sz="1550" spc="7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reunir</a:t>
            </a:r>
            <a:r>
              <a:rPr sz="1550" spc="14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todas</a:t>
            </a:r>
            <a:r>
              <a:rPr sz="1550" spc="8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informações </a:t>
            </a:r>
            <a:r>
              <a:rPr sz="1550" spc="85" dirty="0">
                <a:solidFill>
                  <a:schemeClr val="accent2">
                    <a:lumMod val="50000"/>
                  </a:schemeClr>
                </a:solidFill>
                <a:latin typeface="Calibri"/>
                <a:cs typeface="Calibri"/>
              </a:rPr>
              <a:t>necessárias</a:t>
            </a:r>
            <a:r>
              <a:rPr sz="1550" spc="24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95" dirty="0">
                <a:solidFill>
                  <a:schemeClr val="accent2">
                    <a:lumMod val="50000"/>
                  </a:schemeClr>
                </a:solidFill>
                <a:latin typeface="Calibri"/>
                <a:cs typeface="Calibri"/>
              </a:rPr>
              <a:t> 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construção</a:t>
            </a:r>
            <a:r>
              <a:rPr sz="1550" spc="5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da</a:t>
            </a:r>
            <a:r>
              <a:rPr sz="1550" spc="16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sua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29"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page,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próximo</a:t>
            </a:r>
            <a:r>
              <a:rPr sz="1550" spc="14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passo</a:t>
            </a:r>
            <a:r>
              <a:rPr sz="1550" spc="20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é</a:t>
            </a:r>
            <a:r>
              <a:rPr sz="1550" spc="110"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enviar</a:t>
            </a:r>
            <a:r>
              <a:rPr sz="1550" spc="15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essas</a:t>
            </a:r>
            <a:r>
              <a:rPr sz="1550" spc="16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informações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nosso</a:t>
            </a:r>
            <a:r>
              <a:rPr sz="1550" spc="204"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WhatsApp.</a:t>
            </a:r>
            <a:endParaRPr lang="pt-BR" sz="1550">
              <a:solidFill>
                <a:schemeClr val="accent2">
                  <a:lumMod val="50000"/>
                </a:schemeClr>
              </a:solidFill>
              <a:latin typeface="Calibri"/>
              <a:cs typeface="Calibri"/>
            </a:endParaRPr>
          </a:p>
          <a:p>
            <a:pPr marL="12700" marR="271780">
              <a:lnSpc>
                <a:spcPct val="112999"/>
              </a:lnSpc>
              <a:spcBef>
                <a:spcPts val="1050"/>
              </a:spcBef>
            </a:pPr>
            <a:r>
              <a:rPr sz="1550" spc="100" dirty="0">
                <a:solidFill>
                  <a:schemeClr val="accent2">
                    <a:lumMod val="50000"/>
                  </a:schemeClr>
                </a:solidFill>
                <a:latin typeface="Calibri"/>
                <a:cs typeface="Calibri"/>
              </a:rPr>
              <a:t>Assim</a:t>
            </a:r>
            <a:r>
              <a:rPr sz="1550" spc="14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9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recebermos</a:t>
            </a:r>
            <a:r>
              <a:rPr sz="1550" spc="2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85" dirty="0">
                <a:solidFill>
                  <a:schemeClr val="accent2">
                    <a:lumMod val="50000"/>
                  </a:schemeClr>
                </a:solidFill>
                <a:latin typeface="Calibri"/>
                <a:cs typeface="Calibri"/>
              </a:rPr>
              <a:t> informações,</a:t>
            </a:r>
            <a:r>
              <a:rPr sz="1550" spc="16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nossa</a:t>
            </a:r>
            <a:r>
              <a:rPr sz="1550" spc="17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equipe</a:t>
            </a:r>
            <a:r>
              <a:rPr sz="1550" spc="19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2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design</a:t>
            </a:r>
            <a:r>
              <a:rPr sz="1550" spc="245" dirty="0">
                <a:solidFill>
                  <a:schemeClr val="accent2">
                    <a:lumMod val="50000"/>
                  </a:schemeClr>
                </a:solidFill>
                <a:latin typeface="Calibri"/>
                <a:cs typeface="Calibri"/>
              </a:rPr>
              <a:t> </a:t>
            </a:r>
            <a:r>
              <a:rPr sz="1550" spc="50" dirty="0">
                <a:solidFill>
                  <a:schemeClr val="accent2">
                    <a:lumMod val="50000"/>
                  </a:schemeClr>
                </a:solidFill>
                <a:latin typeface="Calibri"/>
                <a:cs typeface="Calibri"/>
              </a:rPr>
              <a:t>irá</a:t>
            </a:r>
            <a:r>
              <a:rPr sz="1550" spc="95"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analisá-</a:t>
            </a:r>
            <a:r>
              <a:rPr sz="1550" spc="35" dirty="0">
                <a:solidFill>
                  <a:schemeClr val="accent2">
                    <a:lumMod val="50000"/>
                  </a:schemeClr>
                </a:solidFill>
                <a:latin typeface="Calibri"/>
                <a:cs typeface="Calibri"/>
              </a:rPr>
              <a:t>las </a:t>
            </a:r>
            <a:r>
              <a:rPr sz="1550" spc="105" dirty="0">
                <a:solidFill>
                  <a:schemeClr val="accent2">
                    <a:lumMod val="50000"/>
                  </a:schemeClr>
                </a:solidFill>
                <a:latin typeface="Calibri"/>
                <a:cs typeface="Calibri"/>
              </a:rPr>
              <a:t>cuidadosamente</a:t>
            </a:r>
            <a:r>
              <a:rPr sz="1550" spc="229"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05"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criar</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uma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40"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page</a:t>
            </a:r>
            <a:r>
              <a:rPr sz="1550" spc="1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personalizada</a:t>
            </a:r>
            <a:r>
              <a:rPr sz="1550" spc="32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0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eficaz</a:t>
            </a:r>
            <a:r>
              <a:rPr sz="1550" spc="90" dirty="0">
                <a:solidFill>
                  <a:schemeClr val="accent2">
                    <a:lumMod val="50000"/>
                  </a:schemeClr>
                </a:solidFill>
                <a:latin typeface="Calibri"/>
                <a:cs typeface="Calibri"/>
              </a:rPr>
              <a:t> para </a:t>
            </a:r>
            <a:r>
              <a:rPr sz="1550" spc="95" dirty="0">
                <a:solidFill>
                  <a:schemeClr val="accent2">
                    <a:lumMod val="50000"/>
                  </a:schemeClr>
                </a:solidFill>
                <a:latin typeface="Calibri"/>
                <a:cs typeface="Calibri"/>
              </a:rPr>
              <a:t>você.</a:t>
            </a:r>
            <a:r>
              <a:rPr sz="1550" spc="-10" dirty="0">
                <a:solidFill>
                  <a:schemeClr val="accent2">
                    <a:lumMod val="50000"/>
                  </a:schemeClr>
                </a:solidFill>
                <a:latin typeface="Calibri"/>
                <a:cs typeface="Calibri"/>
              </a:rPr>
              <a:t> </a:t>
            </a:r>
            <a:r>
              <a:rPr sz="1550" spc="130" dirty="0">
                <a:solidFill>
                  <a:schemeClr val="accent2">
                    <a:lumMod val="50000"/>
                  </a:schemeClr>
                </a:solidFill>
                <a:latin typeface="Calibri"/>
                <a:cs typeface="Calibri"/>
              </a:rPr>
              <a:t>As </a:t>
            </a:r>
            <a:r>
              <a:rPr sz="1550" spc="95" dirty="0">
                <a:solidFill>
                  <a:schemeClr val="accent2">
                    <a:lumMod val="50000"/>
                  </a:schemeClr>
                </a:solidFill>
                <a:latin typeface="Calibri"/>
                <a:cs typeface="Calibri"/>
              </a:rPr>
              <a:t>informações</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8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você</a:t>
            </a:r>
            <a:r>
              <a:rPr sz="1550" spc="2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nos</a:t>
            </a:r>
            <a:r>
              <a:rPr sz="1550" spc="8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enviará</a:t>
            </a:r>
            <a:r>
              <a:rPr sz="1550" spc="16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será</a:t>
            </a:r>
            <a:r>
              <a:rPr sz="1550" spc="9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usada</a:t>
            </a:r>
            <a:r>
              <a:rPr sz="1550" spc="170" dirty="0">
                <a:solidFill>
                  <a:schemeClr val="accent2">
                    <a:lumMod val="50000"/>
                  </a:schemeClr>
                </a:solidFill>
                <a:latin typeface="Calibri"/>
                <a:cs typeface="Calibri"/>
              </a:rPr>
              <a:t> </a:t>
            </a:r>
            <a:r>
              <a:rPr sz="1550" spc="155" dirty="0">
                <a:solidFill>
                  <a:schemeClr val="accent2">
                    <a:lumMod val="50000"/>
                  </a:schemeClr>
                </a:solidFill>
                <a:latin typeface="Calibri"/>
                <a:cs typeface="Calibri"/>
              </a:rPr>
              <a:t>como</a:t>
            </a:r>
            <a:r>
              <a:rPr sz="1550" spc="50"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base</a:t>
            </a:r>
            <a:r>
              <a:rPr sz="1550" spc="18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criação</a:t>
            </a:r>
            <a:r>
              <a:rPr sz="1550" spc="50"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da</a:t>
            </a:r>
            <a:r>
              <a:rPr sz="1550" spc="9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página, </a:t>
            </a:r>
            <a:r>
              <a:rPr sz="1550" spc="75" dirty="0">
                <a:solidFill>
                  <a:schemeClr val="accent2">
                    <a:lumMod val="50000"/>
                  </a:schemeClr>
                </a:solidFill>
                <a:latin typeface="Calibri"/>
                <a:cs typeface="Calibri"/>
              </a:rPr>
              <a:t>portanto,</a:t>
            </a:r>
            <a:r>
              <a:rPr sz="1550" spc="-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quanto</a:t>
            </a:r>
            <a:r>
              <a:rPr sz="1550" spc="20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mais</a:t>
            </a:r>
            <a:r>
              <a:rPr sz="1550" spc="85" dirty="0">
                <a:solidFill>
                  <a:schemeClr val="accent2">
                    <a:lumMod val="50000"/>
                  </a:schemeClr>
                </a:solidFill>
                <a:latin typeface="Calibri"/>
                <a:cs typeface="Calibri"/>
              </a:rPr>
              <a:t> detalhadas</a:t>
            </a:r>
            <a:r>
              <a:rPr sz="1550" spc="30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1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precisas</a:t>
            </a:r>
            <a:r>
              <a:rPr sz="1550" spc="7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forem</a:t>
            </a:r>
            <a:r>
              <a:rPr sz="1550" spc="7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85" dirty="0">
                <a:solidFill>
                  <a:schemeClr val="accent2">
                    <a:lumMod val="50000"/>
                  </a:schemeClr>
                </a:solidFill>
                <a:latin typeface="Calibri"/>
                <a:cs typeface="Calibri"/>
              </a:rPr>
              <a:t> informações,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14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será</a:t>
            </a:r>
            <a:r>
              <a:rPr sz="1550" spc="2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o </a:t>
            </a:r>
            <a:r>
              <a:rPr sz="1550" spc="80" dirty="0">
                <a:solidFill>
                  <a:schemeClr val="accent2">
                    <a:lumMod val="50000"/>
                  </a:schemeClr>
                </a:solidFill>
                <a:latin typeface="Calibri"/>
                <a:cs typeface="Calibri"/>
              </a:rPr>
              <a:t>resultado</a:t>
            </a:r>
            <a:r>
              <a:rPr sz="1550" spc="185" dirty="0">
                <a:solidFill>
                  <a:schemeClr val="accent2">
                    <a:lumMod val="50000"/>
                  </a:schemeClr>
                </a:solidFill>
                <a:latin typeface="Calibri"/>
                <a:cs typeface="Calibri"/>
              </a:rPr>
              <a:t> </a:t>
            </a:r>
            <a:r>
              <a:rPr sz="1550" spc="-10" dirty="0">
                <a:solidFill>
                  <a:schemeClr val="accent2">
                    <a:lumMod val="50000"/>
                  </a:schemeClr>
                </a:solidFill>
                <a:latin typeface="Calibri"/>
                <a:cs typeface="Calibri"/>
              </a:rPr>
              <a:t>final.</a:t>
            </a:r>
            <a:endParaRPr sz="1550">
              <a:solidFill>
                <a:schemeClr val="accent2">
                  <a:lumMod val="50000"/>
                </a:schemeClr>
              </a:solidFill>
              <a:latin typeface="Calibri"/>
              <a:cs typeface="Calibri"/>
            </a:endParaRPr>
          </a:p>
          <a:p>
            <a:pPr marL="12700" marR="46990" algn="just">
              <a:lnSpc>
                <a:spcPct val="112999"/>
              </a:lnSpc>
              <a:spcBef>
                <a:spcPts val="1055"/>
              </a:spcBef>
            </a:pPr>
            <a:r>
              <a:rPr sz="1550" spc="145" dirty="0">
                <a:solidFill>
                  <a:schemeClr val="accent2">
                    <a:lumMod val="50000"/>
                  </a:schemeClr>
                </a:solidFill>
                <a:latin typeface="Calibri"/>
                <a:cs typeface="Calibri"/>
              </a:rPr>
              <a:t>Caso</a:t>
            </a:r>
            <a:r>
              <a:rPr sz="1550" spc="114" dirty="0">
                <a:solidFill>
                  <a:schemeClr val="accent2">
                    <a:lumMod val="50000"/>
                  </a:schemeClr>
                </a:solidFill>
                <a:latin typeface="Calibri"/>
                <a:cs typeface="Calibri"/>
              </a:rPr>
              <a:t> </a:t>
            </a:r>
            <a:r>
              <a:rPr sz="1550" spc="75" dirty="0">
                <a:solidFill>
                  <a:schemeClr val="accent2">
                    <a:lumMod val="50000"/>
                  </a:schemeClr>
                </a:solidFill>
                <a:latin typeface="Calibri"/>
                <a:cs typeface="Calibri"/>
              </a:rPr>
              <a:t>tenha</a:t>
            </a:r>
            <a:r>
              <a:rPr sz="1550" spc="170"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alguma</a:t>
            </a:r>
            <a:r>
              <a:rPr sz="1550" spc="17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dúvida</a:t>
            </a:r>
            <a:r>
              <a:rPr sz="1550" spc="245"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sobre</a:t>
            </a:r>
            <a:r>
              <a:rPr sz="1550" spc="10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processo </a:t>
            </a:r>
            <a:r>
              <a:rPr sz="1550" spc="125" dirty="0">
                <a:solidFill>
                  <a:schemeClr val="accent2">
                    <a:lumMod val="50000"/>
                  </a:schemeClr>
                </a:solidFill>
                <a:latin typeface="Calibri"/>
                <a:cs typeface="Calibri"/>
              </a:rPr>
              <a:t>ou</a:t>
            </a:r>
            <a:r>
              <a:rPr sz="1550" spc="9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necessite</a:t>
            </a:r>
            <a:r>
              <a:rPr sz="1550" spc="185"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0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orientação</a:t>
            </a:r>
            <a:r>
              <a:rPr sz="1550" spc="13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na coleta</a:t>
            </a:r>
            <a:r>
              <a:rPr sz="1550" spc="15"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de </a:t>
            </a:r>
            <a:r>
              <a:rPr sz="1550" spc="85" dirty="0">
                <a:solidFill>
                  <a:schemeClr val="accent2">
                    <a:lumMod val="50000"/>
                  </a:schemeClr>
                </a:solidFill>
                <a:latin typeface="Calibri"/>
                <a:cs typeface="Calibri"/>
              </a:rPr>
              <a:t>informações,</a:t>
            </a:r>
            <a:r>
              <a:rPr sz="1550" spc="75"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fique</a:t>
            </a:r>
            <a:r>
              <a:rPr sz="1550" spc="19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à </a:t>
            </a:r>
            <a:r>
              <a:rPr sz="1550" spc="85" dirty="0">
                <a:solidFill>
                  <a:schemeClr val="accent2">
                    <a:lumMod val="50000"/>
                  </a:schemeClr>
                </a:solidFill>
                <a:latin typeface="Calibri"/>
                <a:cs typeface="Calibri"/>
              </a:rPr>
              <a:t>vontade</a:t>
            </a:r>
            <a:r>
              <a:rPr sz="1550" spc="204"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10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entrar</a:t>
            </a:r>
            <a:r>
              <a:rPr sz="1550" spc="7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em</a:t>
            </a:r>
            <a:r>
              <a:rPr sz="1550" spc="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contato</a:t>
            </a:r>
            <a:r>
              <a:rPr sz="1550" spc="45"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conosco</a:t>
            </a:r>
            <a:r>
              <a:rPr sz="1550" spc="13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pelo</a:t>
            </a:r>
            <a:r>
              <a:rPr sz="1550" spc="1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WhatsApp.</a:t>
            </a:r>
            <a:r>
              <a:rPr sz="1550" spc="229"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Nossa </a:t>
            </a:r>
            <a:r>
              <a:rPr sz="1550" spc="110" dirty="0">
                <a:solidFill>
                  <a:schemeClr val="accent2">
                    <a:lumMod val="50000"/>
                  </a:schemeClr>
                </a:solidFill>
                <a:latin typeface="Calibri"/>
                <a:cs typeface="Calibri"/>
              </a:rPr>
              <a:t>equipe</a:t>
            </a:r>
            <a:r>
              <a:rPr sz="1550" spc="18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estará</a:t>
            </a:r>
            <a:r>
              <a:rPr sz="1550" spc="10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pronta</a:t>
            </a:r>
            <a:r>
              <a:rPr sz="1550" spc="9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10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ajudá-</a:t>
            </a:r>
            <a:r>
              <a:rPr sz="1550" spc="80" dirty="0">
                <a:solidFill>
                  <a:schemeClr val="accent2">
                    <a:lumMod val="50000"/>
                  </a:schemeClr>
                </a:solidFill>
                <a:latin typeface="Calibri"/>
                <a:cs typeface="Calibri"/>
              </a:rPr>
              <a:t>lo</a:t>
            </a:r>
            <a:r>
              <a:rPr sz="1550" spc="204"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da</a:t>
            </a:r>
            <a:r>
              <a:rPr sz="1550" spc="17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forma</a:t>
            </a:r>
            <a:r>
              <a:rPr sz="1550" spc="10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possível.</a:t>
            </a:r>
            <a:endParaRPr sz="1550">
              <a:solidFill>
                <a:schemeClr val="accent2">
                  <a:lumMod val="50000"/>
                </a:schemeClr>
              </a:solidFill>
              <a:latin typeface="Calibri"/>
              <a:cs typeface="Calibri"/>
            </a:endParaRPr>
          </a:p>
          <a:p>
            <a:pPr marL="12700" marR="149860">
              <a:lnSpc>
                <a:spcPct val="112999"/>
              </a:lnSpc>
              <a:spcBef>
                <a:spcPts val="1055"/>
              </a:spcBef>
            </a:pPr>
            <a:r>
              <a:rPr sz="1550" spc="120" dirty="0">
                <a:solidFill>
                  <a:schemeClr val="accent2">
                    <a:lumMod val="50000"/>
                  </a:schemeClr>
                </a:solidFill>
                <a:latin typeface="Calibri"/>
                <a:cs typeface="Calibri"/>
              </a:rPr>
              <a:t>Lembre-</a:t>
            </a:r>
            <a:r>
              <a:rPr sz="1550" spc="90" dirty="0">
                <a:solidFill>
                  <a:schemeClr val="accent2">
                    <a:lumMod val="50000"/>
                  </a:schemeClr>
                </a:solidFill>
                <a:latin typeface="Calibri"/>
                <a:cs typeface="Calibri"/>
              </a:rPr>
              <a:t>se</a:t>
            </a:r>
            <a:r>
              <a:rPr sz="1550" spc="3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8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1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uma</a:t>
            </a:r>
            <a:r>
              <a:rPr sz="1550" spc="10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45"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page</a:t>
            </a:r>
            <a:r>
              <a:rPr sz="1550" spc="19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bem </a:t>
            </a:r>
            <a:r>
              <a:rPr sz="1550" spc="80" dirty="0">
                <a:solidFill>
                  <a:schemeClr val="accent2">
                    <a:lumMod val="50000"/>
                  </a:schemeClr>
                </a:solidFill>
                <a:latin typeface="Calibri"/>
                <a:cs typeface="Calibri"/>
              </a:rPr>
              <a:t>construída</a:t>
            </a:r>
            <a:r>
              <a:rPr sz="1550" spc="180"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pode</a:t>
            </a:r>
            <a:r>
              <a:rPr sz="1550" spc="11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ajudá-</a:t>
            </a:r>
            <a:r>
              <a:rPr sz="1550" spc="80" dirty="0">
                <a:solidFill>
                  <a:schemeClr val="accent2">
                    <a:lumMod val="50000"/>
                  </a:schemeClr>
                </a:solidFill>
                <a:latin typeface="Calibri"/>
                <a:cs typeface="Calibri"/>
              </a:rPr>
              <a:t>lo</a:t>
            </a:r>
            <a:r>
              <a:rPr sz="1550" spc="28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alavancar</a:t>
            </a:r>
            <a:r>
              <a:rPr sz="1550" spc="229"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sua </a:t>
            </a:r>
            <a:r>
              <a:rPr sz="1550" spc="80" dirty="0">
                <a:solidFill>
                  <a:schemeClr val="accent2">
                    <a:lumMod val="50000"/>
                  </a:schemeClr>
                </a:solidFill>
                <a:latin typeface="Calibri"/>
                <a:cs typeface="Calibri"/>
              </a:rPr>
              <a:t>carreira</a:t>
            </a:r>
            <a:r>
              <a:rPr sz="1550" spc="10" dirty="0">
                <a:solidFill>
                  <a:schemeClr val="accent2">
                    <a:lumMod val="50000"/>
                  </a:schemeClr>
                </a:solidFill>
                <a:latin typeface="Calibri"/>
                <a:cs typeface="Calibri"/>
              </a:rPr>
              <a:t> </a:t>
            </a:r>
            <a:r>
              <a:rPr sz="1550" spc="155" dirty="0">
                <a:solidFill>
                  <a:schemeClr val="accent2">
                    <a:lumMod val="50000"/>
                  </a:schemeClr>
                </a:solidFill>
                <a:latin typeface="Calibri"/>
                <a:cs typeface="Calibri"/>
              </a:rPr>
              <a:t>como</a:t>
            </a:r>
            <a:r>
              <a:rPr sz="1550" spc="-2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advogado,</a:t>
            </a:r>
            <a:r>
              <a:rPr sz="1550" spc="225"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atraindo</a:t>
            </a:r>
            <a:r>
              <a:rPr sz="1550" spc="1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novos</a:t>
            </a:r>
            <a:r>
              <a:rPr sz="1550" spc="175" dirty="0">
                <a:solidFill>
                  <a:schemeClr val="accent2">
                    <a:lumMod val="50000"/>
                  </a:schemeClr>
                </a:solidFill>
                <a:latin typeface="Calibri"/>
                <a:cs typeface="Calibri"/>
              </a:rPr>
              <a:t> </a:t>
            </a:r>
            <a:r>
              <a:rPr sz="1550" spc="75" dirty="0">
                <a:solidFill>
                  <a:schemeClr val="accent2">
                    <a:lumMod val="50000"/>
                  </a:schemeClr>
                </a:solidFill>
                <a:latin typeface="Calibri"/>
                <a:cs typeface="Calibri"/>
              </a:rPr>
              <a:t>clientes</a:t>
            </a:r>
            <a:r>
              <a:rPr sz="1550" spc="16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ampliando</a:t>
            </a:r>
            <a:r>
              <a:rPr sz="1550" spc="28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sua</a:t>
            </a:r>
            <a:r>
              <a:rPr sz="1550" spc="17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visibilidade</a:t>
            </a:r>
            <a:r>
              <a:rPr sz="1550" spc="415"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na internet.</a:t>
            </a:r>
            <a:r>
              <a:rPr sz="1550" spc="70"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Estamos</a:t>
            </a:r>
            <a:r>
              <a:rPr sz="1550" spc="15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ansiosos</a:t>
            </a:r>
            <a:r>
              <a:rPr sz="1550" spc="22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trabalhar</a:t>
            </a:r>
            <a:r>
              <a:rPr sz="1550" spc="145" dirty="0">
                <a:solidFill>
                  <a:schemeClr val="accent2">
                    <a:lumMod val="50000"/>
                  </a:schemeClr>
                </a:solidFill>
                <a:latin typeface="Calibri"/>
                <a:cs typeface="Calibri"/>
              </a:rPr>
              <a:t> </a:t>
            </a:r>
            <a:r>
              <a:rPr sz="1550" spc="150" dirty="0">
                <a:solidFill>
                  <a:schemeClr val="accent2">
                    <a:lumMod val="50000"/>
                  </a:schemeClr>
                </a:solidFill>
                <a:latin typeface="Calibri"/>
                <a:cs typeface="Calibri"/>
              </a:rPr>
              <a:t>com</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você</a:t>
            </a:r>
            <a:r>
              <a:rPr sz="1550" spc="11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3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criar</a:t>
            </a:r>
            <a:r>
              <a:rPr sz="1550" spc="6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150"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página</a:t>
            </a:r>
            <a:r>
              <a:rPr sz="1550" spc="165"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possível </a:t>
            </a:r>
            <a:r>
              <a:rPr sz="1550" spc="95" dirty="0">
                <a:solidFill>
                  <a:schemeClr val="accent2">
                    <a:lumMod val="50000"/>
                  </a:schemeClr>
                </a:solidFill>
                <a:latin typeface="Calibri"/>
                <a:cs typeface="Calibri"/>
              </a:rPr>
              <a:t>para</a:t>
            </a:r>
            <a:r>
              <a:rPr sz="1550" spc="8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seu</a:t>
            </a:r>
            <a:r>
              <a:rPr sz="1550" spc="170"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perfil</a:t>
            </a:r>
            <a:r>
              <a:rPr sz="1550" spc="90" dirty="0">
                <a:solidFill>
                  <a:schemeClr val="accent2">
                    <a:lumMod val="50000"/>
                  </a:schemeClr>
                </a:solidFill>
                <a:latin typeface="Calibri"/>
                <a:cs typeface="Calibri"/>
              </a:rPr>
              <a:t> </a:t>
            </a:r>
            <a:r>
              <a:rPr sz="1550" spc="50" dirty="0">
                <a:solidFill>
                  <a:schemeClr val="accent2">
                    <a:lumMod val="50000"/>
                  </a:schemeClr>
                </a:solidFill>
                <a:latin typeface="Calibri"/>
                <a:cs typeface="Calibri"/>
              </a:rPr>
              <a:t>profissional.</a:t>
            </a:r>
            <a:endParaRPr sz="1550">
              <a:solidFill>
                <a:schemeClr val="accent2">
                  <a:lumMod val="50000"/>
                </a:schemeClr>
              </a:solidFill>
              <a:latin typeface="Calibri"/>
              <a:cs typeface="Calibri"/>
            </a:endParaRPr>
          </a:p>
        </p:txBody>
      </p:sp>
      <p:sp>
        <p:nvSpPr>
          <p:cNvPr id="8" name="object 8"/>
          <p:cNvSpPr txBox="1"/>
          <p:nvPr/>
        </p:nvSpPr>
        <p:spPr>
          <a:xfrm>
            <a:off x="2259710" y="5702617"/>
            <a:ext cx="3369945" cy="254557"/>
          </a:xfrm>
          <a:prstGeom prst="rect">
            <a:avLst/>
          </a:prstGeom>
        </p:spPr>
        <p:txBody>
          <a:bodyPr vert="horz" wrap="square" lIns="0" tIns="15875" rIns="0" bIns="0" rtlCol="0" anchor="t">
            <a:spAutoFit/>
          </a:bodyPr>
          <a:lstStyle/>
          <a:p>
            <a:pPr marL="12700">
              <a:lnSpc>
                <a:spcPct val="100000"/>
              </a:lnSpc>
              <a:spcBef>
                <a:spcPts val="125"/>
              </a:spcBef>
            </a:pPr>
            <a:r>
              <a:rPr sz="1550" i="1" spc="120" dirty="0">
                <a:solidFill>
                  <a:schemeClr val="accent2">
                    <a:lumMod val="50000"/>
                  </a:schemeClr>
                </a:solidFill>
                <a:latin typeface="Calibri"/>
                <a:cs typeface="Calibri"/>
              </a:rPr>
              <a:t>Equipe</a:t>
            </a:r>
            <a:r>
              <a:rPr sz="1550" i="1" spc="195" dirty="0">
                <a:solidFill>
                  <a:schemeClr val="accent2">
                    <a:lumMod val="50000"/>
                  </a:schemeClr>
                </a:solidFill>
                <a:latin typeface="Calibri"/>
                <a:cs typeface="Calibri"/>
              </a:rPr>
              <a:t> </a:t>
            </a:r>
            <a:r>
              <a:rPr sz="1550" i="1" spc="90" dirty="0">
                <a:solidFill>
                  <a:schemeClr val="accent2">
                    <a:lumMod val="50000"/>
                  </a:schemeClr>
                </a:solidFill>
                <a:latin typeface="Calibri"/>
                <a:cs typeface="Calibri"/>
              </a:rPr>
              <a:t>Studio</a:t>
            </a:r>
            <a:r>
              <a:rPr sz="1550" i="1" spc="145" dirty="0">
                <a:solidFill>
                  <a:schemeClr val="accent2">
                    <a:lumMod val="50000"/>
                  </a:schemeClr>
                </a:solidFill>
                <a:latin typeface="Calibri"/>
                <a:cs typeface="Calibri"/>
              </a:rPr>
              <a:t> </a:t>
            </a:r>
            <a:r>
              <a:rPr sz="1550" i="1" spc="110" dirty="0">
                <a:solidFill>
                  <a:schemeClr val="accent2">
                    <a:lumMod val="50000"/>
                  </a:schemeClr>
                </a:solidFill>
                <a:latin typeface="Calibri"/>
                <a:cs typeface="Calibri"/>
              </a:rPr>
              <a:t>Landing</a:t>
            </a:r>
            <a:r>
              <a:rPr sz="1550" i="1" spc="175" dirty="0">
                <a:solidFill>
                  <a:schemeClr val="accent2">
                    <a:lumMod val="50000"/>
                  </a:schemeClr>
                </a:solidFill>
                <a:latin typeface="Calibri"/>
                <a:cs typeface="Calibri"/>
              </a:rPr>
              <a:t> </a:t>
            </a:r>
            <a:r>
              <a:rPr sz="1550" i="1" spc="90" dirty="0">
                <a:solidFill>
                  <a:schemeClr val="accent2">
                    <a:lumMod val="50000"/>
                  </a:schemeClr>
                </a:solidFill>
                <a:latin typeface="Calibri"/>
                <a:cs typeface="Calibri"/>
              </a:rPr>
              <a:t>Page</a:t>
            </a:r>
            <a:r>
              <a:rPr sz="1550" i="1" spc="120" dirty="0">
                <a:solidFill>
                  <a:schemeClr val="accent2">
                    <a:lumMod val="50000"/>
                  </a:schemeClr>
                </a:solidFill>
                <a:latin typeface="Calibri"/>
                <a:cs typeface="Calibri"/>
              </a:rPr>
              <a:t> </a:t>
            </a:r>
            <a:r>
              <a:rPr sz="1550" i="1" spc="100" dirty="0">
                <a:solidFill>
                  <a:schemeClr val="accent2">
                    <a:lumMod val="50000"/>
                  </a:schemeClr>
                </a:solidFill>
                <a:latin typeface="Calibri"/>
                <a:cs typeface="Calibri"/>
              </a:rPr>
              <a:t>Design</a:t>
            </a:r>
            <a:r>
              <a:rPr sz="1550" i="1" spc="100" dirty="0">
                <a:solidFill>
                  <a:srgbClr val="44121A"/>
                </a:solidFill>
                <a:latin typeface="Calibri"/>
                <a:cs typeface="Calibri"/>
              </a:rPr>
              <a:t>.</a:t>
            </a:r>
            <a:endParaRPr sz="15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886960" cy="2058035"/>
          </a:xfrm>
          <a:prstGeom prst="rect">
            <a:avLst/>
          </a:prstGeom>
        </p:spPr>
        <p:txBody>
          <a:bodyPr vert="horz" wrap="square" lIns="0" tIns="6985" rIns="0" bIns="0" rtlCol="0" anchor="t">
            <a:spAutoFit/>
          </a:bodyPr>
          <a:lstStyle/>
          <a:p>
            <a:pPr marL="12700" marR="5080">
              <a:lnSpc>
                <a:spcPct val="103200"/>
              </a:lnSpc>
              <a:spcBef>
                <a:spcPts val="55"/>
              </a:spcBef>
            </a:pPr>
            <a:r>
              <a:rPr sz="1850" spc="145" dirty="0">
                <a:solidFill>
                  <a:schemeClr val="accent2">
                    <a:lumMod val="50000"/>
                  </a:schemeClr>
                </a:solidFill>
                <a:latin typeface="Calibri"/>
                <a:cs typeface="Calibri"/>
              </a:rPr>
              <a:t>Uma</a:t>
            </a:r>
            <a:r>
              <a:rPr sz="1850" spc="85" dirty="0">
                <a:solidFill>
                  <a:schemeClr val="accent2">
                    <a:lumMod val="50000"/>
                  </a:schemeClr>
                </a:solidFill>
                <a:latin typeface="Calibri"/>
                <a:cs typeface="Calibri"/>
              </a:rPr>
              <a:t> </a:t>
            </a:r>
            <a:r>
              <a:rPr sz="1850" b="1" spc="150" dirty="0">
                <a:solidFill>
                  <a:schemeClr val="accent2">
                    <a:lumMod val="50000"/>
                  </a:schemeClr>
                </a:solidFill>
                <a:latin typeface="Calibri"/>
                <a:cs typeface="Calibri"/>
              </a:rPr>
              <a:t>landing</a:t>
            </a:r>
            <a:r>
              <a:rPr sz="1850" b="1" spc="310" dirty="0">
                <a:solidFill>
                  <a:schemeClr val="accent2">
                    <a:lumMod val="50000"/>
                  </a:schemeClr>
                </a:solidFill>
                <a:latin typeface="Calibri"/>
                <a:cs typeface="Calibri"/>
              </a:rPr>
              <a:t> </a:t>
            </a:r>
            <a:r>
              <a:rPr sz="1850" b="1" spc="204" dirty="0">
                <a:solidFill>
                  <a:schemeClr val="accent2">
                    <a:lumMod val="50000"/>
                  </a:schemeClr>
                </a:solidFill>
                <a:latin typeface="Calibri"/>
                <a:cs typeface="Calibri"/>
              </a:rPr>
              <a:t>page</a:t>
            </a:r>
            <a:r>
              <a:rPr sz="1850" b="1" spc="27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1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ferramenta </a:t>
            </a:r>
            <a:r>
              <a:rPr sz="1850" spc="90" dirty="0">
                <a:solidFill>
                  <a:schemeClr val="accent2">
                    <a:lumMod val="50000"/>
                  </a:schemeClr>
                </a:solidFill>
                <a:latin typeface="Calibri"/>
                <a:cs typeface="Calibri"/>
              </a:rPr>
              <a:t>importante</a:t>
            </a:r>
            <a:r>
              <a:rPr sz="1850" spc="17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00"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profissionais</a:t>
            </a:r>
            <a:r>
              <a:rPr sz="1850" spc="27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105" dirty="0">
                <a:solidFill>
                  <a:schemeClr val="accent2">
                    <a:lumMod val="50000"/>
                  </a:schemeClr>
                </a:solidFill>
                <a:latin typeface="Calibri"/>
                <a:cs typeface="Calibri"/>
              </a:rPr>
              <a:t> desejam </a:t>
            </a:r>
            <a:r>
              <a:rPr sz="1850" spc="95" dirty="0">
                <a:solidFill>
                  <a:schemeClr val="accent2">
                    <a:lumMod val="50000"/>
                  </a:schemeClr>
                </a:solidFill>
                <a:latin typeface="Calibri"/>
                <a:cs typeface="Calibri"/>
              </a:rPr>
              <a:t>aumentar</a:t>
            </a:r>
            <a:r>
              <a:rPr sz="1850" spc="17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sua</a:t>
            </a:r>
            <a:r>
              <a:rPr sz="1850" spc="1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visibilidade</a:t>
            </a:r>
            <a:r>
              <a:rPr sz="1850" spc="32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na</a:t>
            </a:r>
            <a:r>
              <a:rPr sz="1850" spc="85"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internet</a:t>
            </a:r>
            <a:r>
              <a:rPr sz="1850" spc="12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0" dirty="0">
                <a:solidFill>
                  <a:schemeClr val="accent2">
                    <a:lumMod val="50000"/>
                  </a:schemeClr>
                </a:solidFill>
                <a:latin typeface="Calibri"/>
                <a:cs typeface="Calibri"/>
              </a:rPr>
              <a:t>atrair </a:t>
            </a:r>
            <a:r>
              <a:rPr sz="1850" spc="120" dirty="0">
                <a:solidFill>
                  <a:schemeClr val="accent2">
                    <a:lumMod val="50000"/>
                  </a:schemeClr>
                </a:solidFill>
                <a:latin typeface="Calibri"/>
                <a:cs typeface="Calibri"/>
              </a:rPr>
              <a:t>novos</a:t>
            </a:r>
            <a:r>
              <a:rPr sz="1850" spc="10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clientes.</a:t>
            </a:r>
            <a:r>
              <a:rPr sz="1850" spc="150" dirty="0">
                <a:solidFill>
                  <a:schemeClr val="accent2">
                    <a:lumMod val="50000"/>
                  </a:schemeClr>
                </a:solidFill>
                <a:latin typeface="Calibri"/>
                <a:cs typeface="Calibri"/>
              </a:rPr>
              <a:t> </a:t>
            </a:r>
            <a:r>
              <a:rPr sz="1850" spc="204" dirty="0">
                <a:solidFill>
                  <a:schemeClr val="accent2">
                    <a:lumMod val="50000"/>
                  </a:schemeClr>
                </a:solidFill>
                <a:latin typeface="Calibri"/>
                <a:cs typeface="Calibri"/>
              </a:rPr>
              <a:t>Como</a:t>
            </a:r>
            <a:r>
              <a:rPr sz="1850" spc="10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agência</a:t>
            </a:r>
            <a:r>
              <a:rPr sz="1850" spc="175" dirty="0">
                <a:solidFill>
                  <a:schemeClr val="accent2">
                    <a:lumMod val="50000"/>
                  </a:schemeClr>
                </a:solidFill>
                <a:latin typeface="Calibri"/>
                <a:cs typeface="Calibri"/>
              </a:rPr>
              <a:t> </a:t>
            </a:r>
            <a:r>
              <a:rPr sz="1850" spc="185" dirty="0">
                <a:solidFill>
                  <a:schemeClr val="accent2">
                    <a:lumMod val="50000"/>
                  </a:schemeClr>
                </a:solidFill>
                <a:latin typeface="Calibri"/>
                <a:cs typeface="Calibri"/>
              </a:rPr>
              <a:t>de</a:t>
            </a:r>
            <a:r>
              <a:rPr sz="1850" spc="95"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design, entendemos</a:t>
            </a:r>
            <a:r>
              <a:rPr sz="1850" spc="17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que</a:t>
            </a:r>
            <a:r>
              <a:rPr sz="1850" spc="10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90"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fundamental</a:t>
            </a:r>
            <a:r>
              <a:rPr sz="1850" spc="190"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coletar </a:t>
            </a:r>
            <a:r>
              <a:rPr sz="1850" spc="100" dirty="0">
                <a:solidFill>
                  <a:schemeClr val="accent2">
                    <a:lumMod val="50000"/>
                  </a:schemeClr>
                </a:solidFill>
                <a:latin typeface="Calibri"/>
                <a:cs typeface="Calibri"/>
              </a:rPr>
              <a:t>informações</a:t>
            </a:r>
            <a:r>
              <a:rPr sz="1850" spc="24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precisas</a:t>
            </a:r>
            <a:r>
              <a:rPr sz="1850" spc="19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criar</a:t>
            </a:r>
            <a:r>
              <a:rPr sz="1850" spc="114"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página </a:t>
            </a:r>
            <a:r>
              <a:rPr sz="1850" spc="80" dirty="0">
                <a:solidFill>
                  <a:schemeClr val="accent2">
                    <a:lumMod val="50000"/>
                  </a:schemeClr>
                </a:solidFill>
                <a:latin typeface="Calibri"/>
                <a:cs typeface="Calibri"/>
              </a:rPr>
              <a:t>eficaz</a:t>
            </a:r>
            <a:r>
              <a:rPr sz="1850" spc="17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80" dirty="0">
                <a:solidFill>
                  <a:schemeClr val="accent2">
                    <a:lumMod val="50000"/>
                  </a:schemeClr>
                </a:solidFill>
                <a:latin typeface="Calibri"/>
                <a:cs typeface="Calibri"/>
              </a:rPr>
              <a:t> </a:t>
            </a:r>
            <a:r>
              <a:rPr sz="1850" spc="155" dirty="0">
                <a:solidFill>
                  <a:schemeClr val="accent2">
                    <a:lumMod val="50000"/>
                  </a:schemeClr>
                </a:solidFill>
                <a:latin typeface="Calibri"/>
                <a:cs typeface="Calibri"/>
              </a:rPr>
              <a:t>cada</a:t>
            </a:r>
            <a:r>
              <a:rPr sz="1850" spc="75"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profissional.</a:t>
            </a: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317555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57776" y="2580230"/>
            <a:ext cx="5184948" cy="1567737"/>
          </a:xfrm>
          <a:prstGeom prst="rect">
            <a:avLst/>
          </a:prstGeom>
        </p:spPr>
        <p:txBody>
          <a:bodyPr vert="horz" wrap="square" lIns="0" tIns="15875" rIns="0" bIns="0" rtlCol="0" anchor="t">
            <a:spAutoFit/>
          </a:bodyPr>
          <a:lstStyle/>
          <a:p>
            <a:pPr algn="l"/>
            <a:r>
              <a:rPr lang="en-US" sz="2000" spc="95" dirty="0" err="1">
                <a:solidFill>
                  <a:schemeClr val="accent2">
                    <a:lumMod val="50000"/>
                  </a:schemeClr>
                </a:solidFill>
              </a:rPr>
              <a:t>Todas</a:t>
            </a:r>
            <a:r>
              <a:rPr lang="en-US" sz="2000" spc="95" dirty="0">
                <a:solidFill>
                  <a:schemeClr val="accent2">
                    <a:lumMod val="50000"/>
                  </a:schemeClr>
                </a:solidFill>
              </a:rPr>
              <a:t> as </a:t>
            </a:r>
            <a:r>
              <a:rPr lang="en-US" sz="2000" spc="95" dirty="0" err="1">
                <a:solidFill>
                  <a:schemeClr val="accent2">
                    <a:lumMod val="50000"/>
                  </a:schemeClr>
                </a:solidFill>
              </a:rPr>
              <a:t>nossas</a:t>
            </a:r>
            <a:r>
              <a:rPr lang="en-US" sz="2000" spc="95" dirty="0">
                <a:solidFill>
                  <a:schemeClr val="accent2">
                    <a:lumMod val="50000"/>
                  </a:schemeClr>
                </a:solidFill>
              </a:rPr>
              <a:t> </a:t>
            </a:r>
            <a:r>
              <a:rPr lang="en-US" sz="2000" b="1" spc="95" dirty="0">
                <a:solidFill>
                  <a:schemeClr val="accent2">
                    <a:lumMod val="50000"/>
                  </a:schemeClr>
                </a:solidFill>
              </a:rPr>
              <a:t>landing pages</a:t>
            </a:r>
            <a:r>
              <a:rPr lang="en-US" sz="2000" spc="95" dirty="0">
                <a:solidFill>
                  <a:schemeClr val="accent2">
                    <a:lumMod val="50000"/>
                  </a:schemeClr>
                </a:solidFill>
              </a:rPr>
              <a:t> </a:t>
            </a:r>
            <a:r>
              <a:rPr lang="en-US" sz="2000" spc="95" dirty="0" err="1">
                <a:solidFill>
                  <a:schemeClr val="accent2">
                    <a:lumMod val="50000"/>
                  </a:schemeClr>
                </a:solidFill>
              </a:rPr>
              <a:t>possuem</a:t>
            </a:r>
            <a:r>
              <a:rPr lang="en-US" sz="2000" spc="95" dirty="0">
                <a:solidFill>
                  <a:schemeClr val="accent2">
                    <a:lumMod val="50000"/>
                  </a:schemeClr>
                </a:solidFill>
              </a:rPr>
              <a:t> </a:t>
            </a:r>
            <a:r>
              <a:rPr lang="en-US" sz="2000" spc="95" dirty="0" err="1">
                <a:solidFill>
                  <a:schemeClr val="accent2">
                    <a:lumMod val="50000"/>
                  </a:schemeClr>
                </a:solidFill>
              </a:rPr>
              <a:t>integração</a:t>
            </a:r>
            <a:r>
              <a:rPr lang="en-US" sz="2000" spc="95" dirty="0">
                <a:solidFill>
                  <a:schemeClr val="accent2">
                    <a:lumMod val="50000"/>
                  </a:schemeClr>
                </a:solidFill>
              </a:rPr>
              <a:t> com o </a:t>
            </a:r>
            <a:r>
              <a:rPr lang="en-US" sz="2000" b="1" spc="95" dirty="0">
                <a:solidFill>
                  <a:schemeClr val="accent2">
                    <a:lumMod val="50000"/>
                  </a:schemeClr>
                </a:solidFill>
              </a:rPr>
              <a:t>Google Analytics</a:t>
            </a:r>
            <a:r>
              <a:rPr lang="en-US" sz="2000" spc="95" dirty="0">
                <a:solidFill>
                  <a:schemeClr val="accent2">
                    <a:lumMod val="50000"/>
                  </a:schemeClr>
                </a:solidFill>
              </a:rPr>
              <a:t>. Uma </a:t>
            </a:r>
            <a:r>
              <a:rPr lang="en-US" sz="2000" spc="95" dirty="0" err="1">
                <a:solidFill>
                  <a:schemeClr val="accent2">
                    <a:lumMod val="50000"/>
                  </a:schemeClr>
                </a:solidFill>
              </a:rPr>
              <a:t>poderosa</a:t>
            </a:r>
            <a:r>
              <a:rPr lang="en-US" sz="2000" spc="95" dirty="0">
                <a:solidFill>
                  <a:schemeClr val="accent2">
                    <a:lumMod val="50000"/>
                  </a:schemeClr>
                </a:solidFill>
              </a:rPr>
              <a:t> ferramenta de </a:t>
            </a:r>
            <a:r>
              <a:rPr lang="en-US" sz="2000" spc="95" dirty="0" err="1">
                <a:solidFill>
                  <a:schemeClr val="accent2">
                    <a:lumMod val="50000"/>
                  </a:schemeClr>
                </a:solidFill>
              </a:rPr>
              <a:t>análise</a:t>
            </a:r>
            <a:r>
              <a:rPr lang="en-US" sz="2000" spc="95" dirty="0">
                <a:solidFill>
                  <a:schemeClr val="accent2">
                    <a:lumMod val="50000"/>
                  </a:schemeClr>
                </a:solidFill>
              </a:rPr>
              <a:t> e </a:t>
            </a:r>
            <a:r>
              <a:rPr lang="en-US" sz="2000" spc="95" dirty="0" err="1">
                <a:solidFill>
                  <a:schemeClr val="accent2">
                    <a:lumMod val="50000"/>
                  </a:schemeClr>
                </a:solidFill>
              </a:rPr>
              <a:t>monitoramento</a:t>
            </a:r>
            <a:r>
              <a:rPr lang="en-US" sz="2000" spc="95" dirty="0">
                <a:solidFill>
                  <a:schemeClr val="accent2">
                    <a:lumMod val="50000"/>
                  </a:schemeClr>
                </a:solidFill>
              </a:rPr>
              <a:t>.</a:t>
            </a:r>
          </a:p>
          <a:p>
            <a:pPr marL="12700" marR="908685">
              <a:spcBef>
                <a:spcPts val="125"/>
              </a:spcBef>
            </a:pPr>
            <a:endParaRPr lang="en-US" sz="2000" spc="95" dirty="0">
              <a:solidFill>
                <a:schemeClr val="bg2">
                  <a:lumMod val="10000"/>
                </a:schemeClr>
              </a:solidFill>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886960" cy="2333524"/>
          </a:xfrm>
          <a:prstGeom prst="rect">
            <a:avLst/>
          </a:prstGeom>
        </p:spPr>
        <p:txBody>
          <a:bodyPr vert="horz" wrap="square" lIns="0" tIns="6985" rIns="0" bIns="0" rtlCol="0" anchor="t">
            <a:spAutoFit/>
          </a:bodyPr>
          <a:lstStyle/>
          <a:p>
            <a:pPr marL="12700" marR="5080">
              <a:lnSpc>
                <a:spcPct val="103200"/>
              </a:lnSpc>
              <a:spcBef>
                <a:spcPts val="55"/>
              </a:spcBef>
            </a:pPr>
            <a:r>
              <a:rPr lang="en-US" sz="1850" spc="65" dirty="0">
                <a:solidFill>
                  <a:schemeClr val="accent2">
                    <a:lumMod val="50000"/>
                  </a:schemeClr>
                </a:solidFill>
              </a:rPr>
              <a:t>Com o </a:t>
            </a:r>
            <a:r>
              <a:rPr lang="en-US" sz="1850" b="1" spc="65" dirty="0">
                <a:solidFill>
                  <a:schemeClr val="accent2">
                    <a:lumMod val="50000"/>
                  </a:schemeClr>
                </a:solidFill>
              </a:rPr>
              <a:t>Google Analytics</a:t>
            </a:r>
            <a:r>
              <a:rPr lang="en-US" sz="1850" spc="65" dirty="0">
                <a:solidFill>
                  <a:schemeClr val="accent2">
                    <a:lumMod val="50000"/>
                  </a:schemeClr>
                </a:solidFill>
              </a:rPr>
              <a:t>, </a:t>
            </a:r>
            <a:r>
              <a:rPr lang="en-US" sz="1850" spc="65" dirty="0" err="1">
                <a:solidFill>
                  <a:schemeClr val="accent2">
                    <a:lumMod val="50000"/>
                  </a:schemeClr>
                </a:solidFill>
              </a:rPr>
              <a:t>podemos</a:t>
            </a:r>
            <a:r>
              <a:rPr lang="en-US" sz="1850" spc="65" dirty="0">
                <a:solidFill>
                  <a:schemeClr val="accent2">
                    <a:lumMod val="50000"/>
                  </a:schemeClr>
                </a:solidFill>
              </a:rPr>
              <a:t> </a:t>
            </a:r>
            <a:r>
              <a:rPr lang="en-US" sz="1850" spc="65" dirty="0" err="1">
                <a:solidFill>
                  <a:schemeClr val="accent2">
                    <a:lumMod val="50000"/>
                  </a:schemeClr>
                </a:solidFill>
              </a:rPr>
              <a:t>rastrear</a:t>
            </a:r>
            <a:r>
              <a:rPr lang="en-US" sz="1850" spc="65" dirty="0">
                <a:solidFill>
                  <a:schemeClr val="accent2">
                    <a:lumMod val="50000"/>
                  </a:schemeClr>
                </a:solidFill>
              </a:rPr>
              <a:t> a </a:t>
            </a:r>
            <a:r>
              <a:rPr lang="en-US" sz="1850" spc="65" dirty="0" err="1">
                <a:solidFill>
                  <a:schemeClr val="accent2">
                    <a:lumMod val="50000"/>
                  </a:schemeClr>
                </a:solidFill>
              </a:rPr>
              <a:t>quantidade</a:t>
            </a:r>
            <a:r>
              <a:rPr lang="en-US" sz="1850" spc="65" dirty="0">
                <a:solidFill>
                  <a:schemeClr val="accent2">
                    <a:lumMod val="50000"/>
                  </a:schemeClr>
                </a:solidFill>
              </a:rPr>
              <a:t> de </a:t>
            </a:r>
            <a:r>
              <a:rPr lang="en-US" sz="1850" spc="65" dirty="0" err="1">
                <a:solidFill>
                  <a:schemeClr val="accent2">
                    <a:lumMod val="50000"/>
                  </a:schemeClr>
                </a:solidFill>
              </a:rPr>
              <a:t>visitantes</a:t>
            </a:r>
            <a:r>
              <a:rPr lang="en-US" sz="1850" spc="65" dirty="0">
                <a:solidFill>
                  <a:schemeClr val="accent2">
                    <a:lumMod val="50000"/>
                  </a:schemeClr>
                </a:solidFill>
              </a:rPr>
              <a:t> que </a:t>
            </a:r>
            <a:r>
              <a:rPr lang="en-US" sz="1850" spc="65" dirty="0" err="1">
                <a:solidFill>
                  <a:schemeClr val="accent2">
                    <a:lumMod val="50000"/>
                  </a:schemeClr>
                </a:solidFill>
              </a:rPr>
              <a:t>sua</a:t>
            </a:r>
            <a:r>
              <a:rPr lang="en-US" sz="1850" spc="65" dirty="0">
                <a:solidFill>
                  <a:schemeClr val="accent2">
                    <a:lumMod val="50000"/>
                  </a:schemeClr>
                </a:solidFill>
              </a:rPr>
              <a:t> landing page </a:t>
            </a:r>
            <a:r>
              <a:rPr lang="en-US" sz="1850" spc="65" dirty="0" err="1">
                <a:solidFill>
                  <a:schemeClr val="accent2">
                    <a:lumMod val="50000"/>
                  </a:schemeClr>
                </a:solidFill>
              </a:rPr>
              <a:t>recebe</a:t>
            </a:r>
            <a:r>
              <a:rPr lang="en-US" sz="1850" spc="65" dirty="0">
                <a:solidFill>
                  <a:schemeClr val="accent2">
                    <a:lumMod val="50000"/>
                  </a:schemeClr>
                </a:solidFill>
              </a:rPr>
              <a:t>, </a:t>
            </a:r>
            <a:r>
              <a:rPr lang="en-US" sz="1850" spc="65" dirty="0" err="1">
                <a:solidFill>
                  <a:schemeClr val="accent2">
                    <a:lumMod val="50000"/>
                  </a:schemeClr>
                </a:solidFill>
              </a:rPr>
              <a:t>entender</a:t>
            </a:r>
            <a:r>
              <a:rPr lang="en-US" sz="1850" spc="65" dirty="0">
                <a:solidFill>
                  <a:schemeClr val="accent2">
                    <a:lumMod val="50000"/>
                  </a:schemeClr>
                </a:solidFill>
              </a:rPr>
              <a:t> de </a:t>
            </a:r>
            <a:r>
              <a:rPr lang="en-US" sz="1850" spc="65" dirty="0" err="1">
                <a:solidFill>
                  <a:schemeClr val="accent2">
                    <a:lumMod val="50000"/>
                  </a:schemeClr>
                </a:solidFill>
              </a:rPr>
              <a:t>onde</a:t>
            </a:r>
            <a:r>
              <a:rPr lang="en-US" sz="1850" spc="65" dirty="0">
                <a:solidFill>
                  <a:schemeClr val="accent2">
                    <a:lumMod val="50000"/>
                  </a:schemeClr>
                </a:solidFill>
              </a:rPr>
              <a:t> </a:t>
            </a:r>
            <a:r>
              <a:rPr lang="en-US" sz="1850" spc="65" dirty="0" err="1">
                <a:solidFill>
                  <a:schemeClr val="accent2">
                    <a:lumMod val="50000"/>
                  </a:schemeClr>
                </a:solidFill>
              </a:rPr>
              <a:t>eles</a:t>
            </a:r>
            <a:r>
              <a:rPr lang="en-US" sz="1850" spc="65" dirty="0">
                <a:solidFill>
                  <a:schemeClr val="accent2">
                    <a:lumMod val="50000"/>
                  </a:schemeClr>
                </a:solidFill>
              </a:rPr>
              <a:t> </a:t>
            </a:r>
            <a:r>
              <a:rPr lang="en-US" sz="1850" spc="65" dirty="0" err="1">
                <a:solidFill>
                  <a:schemeClr val="accent2">
                    <a:lumMod val="50000"/>
                  </a:schemeClr>
                </a:solidFill>
              </a:rPr>
              <a:t>vêm</a:t>
            </a:r>
            <a:r>
              <a:rPr lang="en-US" sz="1850" spc="65" dirty="0">
                <a:solidFill>
                  <a:schemeClr val="accent2">
                    <a:lumMod val="50000"/>
                  </a:schemeClr>
                </a:solidFill>
              </a:rPr>
              <a:t> e </a:t>
            </a:r>
            <a:r>
              <a:rPr lang="en-US" sz="1850" spc="65" dirty="0" err="1">
                <a:solidFill>
                  <a:schemeClr val="accent2">
                    <a:lumMod val="50000"/>
                  </a:schemeClr>
                </a:solidFill>
              </a:rPr>
              <a:t>como</a:t>
            </a:r>
            <a:r>
              <a:rPr lang="en-US" sz="1850" spc="65" dirty="0">
                <a:solidFill>
                  <a:schemeClr val="accent2">
                    <a:lumMod val="50000"/>
                  </a:schemeClr>
                </a:solidFill>
              </a:rPr>
              <a:t> </a:t>
            </a:r>
            <a:r>
              <a:rPr lang="en-US" sz="1850" spc="65" dirty="0" err="1">
                <a:solidFill>
                  <a:schemeClr val="accent2">
                    <a:lumMod val="50000"/>
                  </a:schemeClr>
                </a:solidFill>
              </a:rPr>
              <a:t>interagem</a:t>
            </a:r>
            <a:r>
              <a:rPr lang="en-US" sz="1850" spc="65" dirty="0">
                <a:solidFill>
                  <a:schemeClr val="accent2">
                    <a:lumMod val="50000"/>
                  </a:schemeClr>
                </a:solidFill>
              </a:rPr>
              <a:t> com </a:t>
            </a:r>
            <a:r>
              <a:rPr lang="en-US" sz="1850" spc="65" dirty="0" err="1">
                <a:solidFill>
                  <a:schemeClr val="accent2">
                    <a:lumMod val="50000"/>
                  </a:schemeClr>
                </a:solidFill>
              </a:rPr>
              <a:t>sua</a:t>
            </a:r>
            <a:r>
              <a:rPr lang="en-US" sz="1850" spc="65" dirty="0">
                <a:solidFill>
                  <a:schemeClr val="accent2">
                    <a:lumMod val="50000"/>
                  </a:schemeClr>
                </a:solidFill>
              </a:rPr>
              <a:t> </a:t>
            </a:r>
            <a:r>
              <a:rPr lang="en-US" sz="1850" spc="65" dirty="0" err="1">
                <a:solidFill>
                  <a:schemeClr val="accent2">
                    <a:lumMod val="50000"/>
                  </a:schemeClr>
                </a:solidFill>
              </a:rPr>
              <a:t>página</a:t>
            </a:r>
            <a:r>
              <a:rPr lang="en-US" sz="1850" spc="65" dirty="0">
                <a:solidFill>
                  <a:schemeClr val="accent2">
                    <a:lumMod val="50000"/>
                  </a:schemeClr>
                </a:solidFill>
              </a:rPr>
              <a:t>. </a:t>
            </a:r>
            <a:r>
              <a:rPr lang="en-US" sz="1850" spc="65" dirty="0" err="1">
                <a:solidFill>
                  <a:schemeClr val="accent2">
                    <a:lumMod val="50000"/>
                  </a:schemeClr>
                </a:solidFill>
              </a:rPr>
              <a:t>Essas</a:t>
            </a:r>
            <a:r>
              <a:rPr lang="en-US" sz="1850" spc="65" dirty="0">
                <a:solidFill>
                  <a:schemeClr val="accent2">
                    <a:lumMod val="50000"/>
                  </a:schemeClr>
                </a:solidFill>
              </a:rPr>
              <a:t> </a:t>
            </a:r>
            <a:r>
              <a:rPr lang="en-US" sz="1850" spc="65" dirty="0" err="1">
                <a:solidFill>
                  <a:schemeClr val="accent2">
                    <a:lumMod val="50000"/>
                  </a:schemeClr>
                </a:solidFill>
              </a:rPr>
              <a:t>informações</a:t>
            </a:r>
            <a:r>
              <a:rPr lang="en-US" sz="1850" spc="65" dirty="0">
                <a:solidFill>
                  <a:schemeClr val="accent2">
                    <a:lumMod val="50000"/>
                  </a:schemeClr>
                </a:solidFill>
              </a:rPr>
              <a:t> </a:t>
            </a:r>
            <a:r>
              <a:rPr lang="en-US" sz="1850" spc="65" dirty="0" err="1">
                <a:solidFill>
                  <a:schemeClr val="accent2">
                    <a:lumMod val="50000"/>
                  </a:schemeClr>
                </a:solidFill>
              </a:rPr>
              <a:t>nos</a:t>
            </a:r>
            <a:r>
              <a:rPr lang="en-US" sz="1850" spc="65" dirty="0">
                <a:solidFill>
                  <a:schemeClr val="accent2">
                    <a:lumMod val="50000"/>
                  </a:schemeClr>
                </a:solidFill>
              </a:rPr>
              <a:t> </a:t>
            </a:r>
            <a:r>
              <a:rPr lang="en-US" sz="1850" spc="65" dirty="0" err="1">
                <a:solidFill>
                  <a:schemeClr val="accent2">
                    <a:lumMod val="50000"/>
                  </a:schemeClr>
                </a:solidFill>
              </a:rPr>
              <a:t>ajudam</a:t>
            </a:r>
            <a:r>
              <a:rPr lang="en-US" sz="1850" spc="65" dirty="0">
                <a:solidFill>
                  <a:schemeClr val="accent2">
                    <a:lumMod val="50000"/>
                  </a:schemeClr>
                </a:solidFill>
              </a:rPr>
              <a:t> a </a:t>
            </a:r>
            <a:r>
              <a:rPr lang="en-US" sz="1850" spc="65" dirty="0" err="1">
                <a:solidFill>
                  <a:schemeClr val="accent2">
                    <a:lumMod val="50000"/>
                  </a:schemeClr>
                </a:solidFill>
              </a:rPr>
              <a:t>entender</a:t>
            </a:r>
            <a:r>
              <a:rPr lang="en-US" sz="1850" spc="65" dirty="0">
                <a:solidFill>
                  <a:schemeClr val="accent2">
                    <a:lumMod val="50000"/>
                  </a:schemeClr>
                </a:solidFill>
              </a:rPr>
              <a:t> </a:t>
            </a:r>
            <a:r>
              <a:rPr lang="en-US" sz="1850" spc="65" dirty="0" err="1">
                <a:solidFill>
                  <a:schemeClr val="accent2">
                    <a:lumMod val="50000"/>
                  </a:schemeClr>
                </a:solidFill>
              </a:rPr>
              <a:t>melhor</a:t>
            </a:r>
            <a:r>
              <a:rPr lang="en-US" sz="1850" spc="65" dirty="0">
                <a:solidFill>
                  <a:schemeClr val="accent2">
                    <a:lumMod val="50000"/>
                  </a:schemeClr>
                </a:solidFill>
              </a:rPr>
              <a:t> o </a:t>
            </a:r>
            <a:r>
              <a:rPr lang="en-US" sz="1850" spc="65" dirty="0" err="1">
                <a:solidFill>
                  <a:schemeClr val="accent2">
                    <a:lumMod val="50000"/>
                  </a:schemeClr>
                </a:solidFill>
              </a:rPr>
              <a:t>comportamento</a:t>
            </a:r>
            <a:r>
              <a:rPr lang="en-US" sz="1850" spc="65" dirty="0">
                <a:solidFill>
                  <a:schemeClr val="accent2">
                    <a:lumMod val="50000"/>
                  </a:schemeClr>
                </a:solidFill>
              </a:rPr>
              <a:t> do </a:t>
            </a:r>
            <a:r>
              <a:rPr lang="en-US" sz="1850" spc="65" dirty="0" err="1">
                <a:solidFill>
                  <a:schemeClr val="accent2">
                    <a:lumMod val="50000"/>
                  </a:schemeClr>
                </a:solidFill>
              </a:rPr>
              <a:t>seu</a:t>
            </a:r>
            <a:r>
              <a:rPr lang="en-US" sz="1850" spc="65" dirty="0">
                <a:solidFill>
                  <a:schemeClr val="accent2">
                    <a:lumMod val="50000"/>
                  </a:schemeClr>
                </a:solidFill>
              </a:rPr>
              <a:t> </a:t>
            </a:r>
            <a:r>
              <a:rPr lang="en-US" sz="1850" spc="65" dirty="0" err="1">
                <a:solidFill>
                  <a:schemeClr val="accent2">
                    <a:lumMod val="50000"/>
                  </a:schemeClr>
                </a:solidFill>
              </a:rPr>
              <a:t>público</a:t>
            </a:r>
            <a:r>
              <a:rPr lang="en-US" sz="1850" spc="65" dirty="0">
                <a:solidFill>
                  <a:schemeClr val="accent2">
                    <a:lumMod val="50000"/>
                  </a:schemeClr>
                </a:solidFill>
              </a:rPr>
              <a:t> e a </a:t>
            </a:r>
            <a:r>
              <a:rPr lang="en-US" sz="1850" spc="65" dirty="0" err="1">
                <a:solidFill>
                  <a:schemeClr val="accent2">
                    <a:lumMod val="50000"/>
                  </a:schemeClr>
                </a:solidFill>
              </a:rPr>
              <a:t>otimizar</a:t>
            </a:r>
            <a:r>
              <a:rPr lang="en-US" sz="1850" spc="65" dirty="0">
                <a:solidFill>
                  <a:schemeClr val="accent2">
                    <a:lumMod val="50000"/>
                  </a:schemeClr>
                </a:solidFill>
              </a:rPr>
              <a:t> </a:t>
            </a:r>
            <a:r>
              <a:rPr lang="en-US" sz="1850" spc="65" dirty="0" err="1">
                <a:solidFill>
                  <a:schemeClr val="accent2">
                    <a:lumMod val="50000"/>
                  </a:schemeClr>
                </a:solidFill>
              </a:rPr>
              <a:t>sua</a:t>
            </a:r>
            <a:r>
              <a:rPr lang="en-US" sz="1850" spc="65" dirty="0">
                <a:solidFill>
                  <a:schemeClr val="accent2">
                    <a:lumMod val="50000"/>
                  </a:schemeClr>
                </a:solidFill>
              </a:rPr>
              <a:t> landing page para </a:t>
            </a:r>
            <a:r>
              <a:rPr lang="en-US" sz="1850" spc="65" dirty="0" err="1">
                <a:solidFill>
                  <a:schemeClr val="accent2">
                    <a:lumMod val="50000"/>
                  </a:schemeClr>
                </a:solidFill>
              </a:rPr>
              <a:t>maximizar</a:t>
            </a:r>
            <a:r>
              <a:rPr lang="en-US" sz="1850" spc="65" dirty="0">
                <a:solidFill>
                  <a:schemeClr val="accent2">
                    <a:lumMod val="50000"/>
                  </a:schemeClr>
                </a:solidFill>
              </a:rPr>
              <a:t> </a:t>
            </a:r>
            <a:r>
              <a:rPr lang="en-US" sz="1850" spc="65" dirty="0" err="1">
                <a:solidFill>
                  <a:schemeClr val="accent2">
                    <a:lumMod val="50000"/>
                  </a:schemeClr>
                </a:solidFill>
              </a:rPr>
              <a:t>os</a:t>
            </a:r>
            <a:r>
              <a:rPr lang="en-US" sz="1850" spc="65" dirty="0">
                <a:solidFill>
                  <a:schemeClr val="accent2">
                    <a:lumMod val="50000"/>
                  </a:schemeClr>
                </a:solidFill>
              </a:rPr>
              <a:t> </a:t>
            </a:r>
            <a:r>
              <a:rPr lang="en-US" sz="1850" spc="65" dirty="0" err="1">
                <a:solidFill>
                  <a:schemeClr val="accent2">
                    <a:lumMod val="50000"/>
                  </a:schemeClr>
                </a:solidFill>
              </a:rPr>
              <a:t>resultados</a:t>
            </a:r>
            <a:r>
              <a:rPr lang="en-US" sz="1850" spc="65" dirty="0">
                <a:solidFill>
                  <a:schemeClr val="accent2">
                    <a:lumMod val="50000"/>
                  </a:schemeClr>
                </a:solidFill>
              </a:rPr>
              <a:t>. </a:t>
            </a: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4547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27048" y="2415707"/>
            <a:ext cx="5358130" cy="2604770"/>
          </a:xfrm>
          <a:prstGeom prst="rect">
            <a:avLst/>
          </a:prstGeom>
        </p:spPr>
        <p:txBody>
          <a:bodyPr vert="horz" wrap="square" lIns="0" tIns="15875" rIns="0" bIns="0" rtlCol="0" anchor="t">
            <a:spAutoFit/>
          </a:bodyPr>
          <a:lstStyle/>
          <a:p>
            <a:pPr marL="12700" marR="908685">
              <a:lnSpc>
                <a:spcPct val="100000"/>
              </a:lnSpc>
              <a:spcBef>
                <a:spcPts val="125"/>
              </a:spcBef>
            </a:pPr>
            <a:r>
              <a:rPr sz="2000" spc="65" dirty="0">
                <a:solidFill>
                  <a:schemeClr val="accent2">
                    <a:lumMod val="50000"/>
                  </a:schemeClr>
                </a:solidFill>
                <a:latin typeface="Calibri"/>
                <a:cs typeface="Calibri"/>
              </a:rPr>
              <a:t>Para</a:t>
            </a:r>
            <a:r>
              <a:rPr sz="2000" spc="-25" dirty="0">
                <a:solidFill>
                  <a:schemeClr val="accent2">
                    <a:lumMod val="50000"/>
                  </a:schemeClr>
                </a:solidFill>
                <a:latin typeface="Calibri"/>
                <a:cs typeface="Calibri"/>
              </a:rPr>
              <a:t> </a:t>
            </a:r>
            <a:r>
              <a:rPr sz="2000" spc="165" dirty="0">
                <a:solidFill>
                  <a:schemeClr val="accent2">
                    <a:lumMod val="50000"/>
                  </a:schemeClr>
                </a:solidFill>
                <a:latin typeface="Calibri"/>
                <a:cs typeface="Calibri"/>
              </a:rPr>
              <a:t>um</a:t>
            </a:r>
            <a:r>
              <a:rPr sz="2000" spc="30" dirty="0">
                <a:solidFill>
                  <a:schemeClr val="accent2">
                    <a:lumMod val="50000"/>
                  </a:schemeClr>
                </a:solidFill>
                <a:latin typeface="Calibri"/>
                <a:cs typeface="Calibri"/>
              </a:rPr>
              <a:t> </a:t>
            </a:r>
            <a:r>
              <a:rPr sz="2000" spc="140" dirty="0">
                <a:solidFill>
                  <a:schemeClr val="accent2">
                    <a:lumMod val="50000"/>
                  </a:schemeClr>
                </a:solidFill>
                <a:latin typeface="Calibri"/>
                <a:cs typeface="Calibri"/>
              </a:rPr>
              <a:t>advogado,</a:t>
            </a:r>
            <a:r>
              <a:rPr sz="2000" spc="10" dirty="0">
                <a:solidFill>
                  <a:schemeClr val="accent2">
                    <a:lumMod val="50000"/>
                  </a:schemeClr>
                </a:solidFill>
                <a:latin typeface="Calibri"/>
                <a:cs typeface="Calibri"/>
              </a:rPr>
              <a:t> </a:t>
            </a:r>
            <a:r>
              <a:rPr sz="2000" spc="145" dirty="0">
                <a:solidFill>
                  <a:schemeClr val="accent2">
                    <a:lumMod val="50000"/>
                  </a:schemeClr>
                </a:solidFill>
                <a:latin typeface="Calibri"/>
                <a:cs typeface="Calibri"/>
              </a:rPr>
              <a:t>recomendamos</a:t>
            </a:r>
            <a:r>
              <a:rPr sz="2000" spc="-75" dirty="0">
                <a:solidFill>
                  <a:schemeClr val="accent2">
                    <a:lumMod val="50000"/>
                  </a:schemeClr>
                </a:solidFill>
                <a:latin typeface="Calibri"/>
                <a:cs typeface="Calibri"/>
              </a:rPr>
              <a:t> </a:t>
            </a:r>
            <a:r>
              <a:rPr sz="2000" spc="50" dirty="0">
                <a:solidFill>
                  <a:schemeClr val="accent2">
                    <a:lumMod val="50000"/>
                  </a:schemeClr>
                </a:solidFill>
                <a:latin typeface="Calibri"/>
                <a:cs typeface="Calibri"/>
              </a:rPr>
              <a:t>as </a:t>
            </a:r>
            <a:r>
              <a:rPr sz="2000" spc="125" dirty="0">
                <a:solidFill>
                  <a:schemeClr val="accent2">
                    <a:lumMod val="50000"/>
                  </a:schemeClr>
                </a:solidFill>
                <a:latin typeface="Calibri"/>
                <a:cs typeface="Calibri"/>
              </a:rPr>
              <a:t>seguintes</a:t>
            </a:r>
            <a:r>
              <a:rPr sz="2000" spc="-4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informações:</a:t>
            </a:r>
            <a:endParaRPr sz="2000">
              <a:solidFill>
                <a:schemeClr val="accent2">
                  <a:lumMod val="50000"/>
                </a:schemeClr>
              </a:solidFill>
              <a:latin typeface="Calibri"/>
              <a:cs typeface="Calibri"/>
            </a:endParaRPr>
          </a:p>
          <a:p>
            <a:pPr marL="12700" marR="5080">
              <a:lnSpc>
                <a:spcPct val="100000"/>
              </a:lnSpc>
              <a:spcBef>
                <a:spcPts val="1060"/>
              </a:spcBef>
            </a:pPr>
            <a:r>
              <a:rPr sz="2000" b="1" spc="195" dirty="0">
                <a:solidFill>
                  <a:schemeClr val="accent2">
                    <a:lumMod val="50000"/>
                  </a:schemeClr>
                </a:solidFill>
                <a:latin typeface="Calibri"/>
                <a:cs typeface="Calibri"/>
              </a:rPr>
              <a:t>Resumo</a:t>
            </a:r>
            <a:r>
              <a:rPr sz="2000" b="1" spc="-145" dirty="0">
                <a:solidFill>
                  <a:schemeClr val="accent2">
                    <a:lumMod val="50000"/>
                  </a:schemeClr>
                </a:solidFill>
                <a:latin typeface="Calibri"/>
                <a:cs typeface="Calibri"/>
              </a:rPr>
              <a:t> </a:t>
            </a:r>
            <a:r>
              <a:rPr sz="2000" b="1" spc="185" dirty="0">
                <a:solidFill>
                  <a:schemeClr val="accent2">
                    <a:lumMod val="50000"/>
                  </a:schemeClr>
                </a:solidFill>
                <a:latin typeface="Calibri"/>
                <a:cs typeface="Calibri"/>
              </a:rPr>
              <a:t>sobre</a:t>
            </a:r>
            <a:r>
              <a:rPr sz="2000" b="1" spc="-80" dirty="0">
                <a:solidFill>
                  <a:schemeClr val="accent2">
                    <a:lumMod val="50000"/>
                  </a:schemeClr>
                </a:solidFill>
                <a:latin typeface="Calibri"/>
                <a:cs typeface="Calibri"/>
              </a:rPr>
              <a:t> </a:t>
            </a:r>
            <a:r>
              <a:rPr sz="2000" b="1" spc="135" dirty="0">
                <a:solidFill>
                  <a:schemeClr val="accent2">
                    <a:lumMod val="50000"/>
                  </a:schemeClr>
                </a:solidFill>
                <a:latin typeface="Calibri"/>
                <a:cs typeface="Calibri"/>
              </a:rPr>
              <a:t>si</a:t>
            </a:r>
            <a:r>
              <a:rPr sz="2000" b="1" spc="10" dirty="0">
                <a:solidFill>
                  <a:schemeClr val="accent2">
                    <a:lumMod val="50000"/>
                  </a:schemeClr>
                </a:solidFill>
                <a:latin typeface="Calibri"/>
                <a:cs typeface="Calibri"/>
              </a:rPr>
              <a:t> </a:t>
            </a:r>
            <a:r>
              <a:rPr sz="2000" b="1" spc="204" dirty="0">
                <a:solidFill>
                  <a:schemeClr val="accent2">
                    <a:lumMod val="50000"/>
                  </a:schemeClr>
                </a:solidFill>
                <a:latin typeface="Calibri"/>
                <a:cs typeface="Calibri"/>
              </a:rPr>
              <a:t>como</a:t>
            </a:r>
            <a:r>
              <a:rPr sz="2000" b="1" spc="-75" dirty="0">
                <a:solidFill>
                  <a:schemeClr val="accent2">
                    <a:lumMod val="50000"/>
                  </a:schemeClr>
                </a:solidFill>
                <a:latin typeface="Calibri"/>
                <a:cs typeface="Calibri"/>
              </a:rPr>
              <a:t> </a:t>
            </a:r>
            <a:r>
              <a:rPr sz="2000" b="1" spc="140" dirty="0">
                <a:solidFill>
                  <a:schemeClr val="accent2">
                    <a:lumMod val="50000"/>
                  </a:schemeClr>
                </a:solidFill>
                <a:latin typeface="Calibri"/>
                <a:cs typeface="Calibri"/>
              </a:rPr>
              <a:t>profissional: </a:t>
            </a:r>
            <a:r>
              <a:rPr sz="2000" spc="125" dirty="0">
                <a:solidFill>
                  <a:schemeClr val="accent2">
                    <a:lumMod val="50000"/>
                  </a:schemeClr>
                </a:solidFill>
                <a:latin typeface="Calibri"/>
                <a:cs typeface="Calibri"/>
              </a:rPr>
              <a:t>Descreva</a:t>
            </a:r>
            <a:r>
              <a:rPr sz="2000" spc="-5"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brevemente</a:t>
            </a:r>
            <a:r>
              <a:rPr sz="2000" spc="-80"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sua</a:t>
            </a:r>
            <a:r>
              <a:rPr sz="2000" spc="-1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formação </a:t>
            </a:r>
            <a:r>
              <a:rPr sz="2000" spc="125" dirty="0">
                <a:solidFill>
                  <a:schemeClr val="accent2">
                    <a:lumMod val="50000"/>
                  </a:schemeClr>
                </a:solidFill>
                <a:latin typeface="Calibri"/>
                <a:cs typeface="Calibri"/>
              </a:rPr>
              <a:t>acadêmica,</a:t>
            </a:r>
            <a:r>
              <a:rPr sz="2000" spc="-14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suas</a:t>
            </a:r>
            <a:r>
              <a:rPr sz="2000" spc="30"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principais</a:t>
            </a:r>
            <a:r>
              <a:rPr sz="2000" spc="-5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qualificações</a:t>
            </a:r>
            <a:r>
              <a:rPr sz="2000" spc="-14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70"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sua </a:t>
            </a:r>
            <a:r>
              <a:rPr sz="2000" spc="114" dirty="0">
                <a:solidFill>
                  <a:schemeClr val="accent2">
                    <a:lumMod val="50000"/>
                  </a:schemeClr>
                </a:solidFill>
                <a:latin typeface="Calibri"/>
                <a:cs typeface="Calibri"/>
              </a:rPr>
              <a:t>experiência</a:t>
            </a:r>
            <a:r>
              <a:rPr sz="2000" spc="-65"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profissional.</a:t>
            </a:r>
            <a:r>
              <a:rPr sz="2000" spc="-125" dirty="0">
                <a:solidFill>
                  <a:schemeClr val="accent2">
                    <a:lumMod val="50000"/>
                  </a:schemeClr>
                </a:solidFill>
                <a:latin typeface="Calibri"/>
                <a:cs typeface="Calibri"/>
              </a:rPr>
              <a:t> </a:t>
            </a:r>
            <a:r>
              <a:rPr sz="2000" spc="135" dirty="0">
                <a:solidFill>
                  <a:schemeClr val="accent2">
                    <a:lumMod val="50000"/>
                  </a:schemeClr>
                </a:solidFill>
                <a:latin typeface="Calibri"/>
                <a:cs typeface="Calibri"/>
              </a:rPr>
              <a:t>Destaque</a:t>
            </a:r>
            <a:r>
              <a:rPr sz="2000" spc="1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suas </a:t>
            </a:r>
            <a:r>
              <a:rPr sz="2000" spc="120" dirty="0">
                <a:solidFill>
                  <a:schemeClr val="accent2">
                    <a:lumMod val="50000"/>
                  </a:schemeClr>
                </a:solidFill>
                <a:latin typeface="Calibri"/>
                <a:cs typeface="Calibri"/>
              </a:rPr>
              <a:t>principais</a:t>
            </a:r>
            <a:r>
              <a:rPr sz="2000" spc="-130"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áreas</a:t>
            </a:r>
            <a:r>
              <a:rPr sz="2000" spc="10" dirty="0">
                <a:solidFill>
                  <a:schemeClr val="accent2">
                    <a:lumMod val="50000"/>
                  </a:schemeClr>
                </a:solidFill>
                <a:latin typeface="Calibri"/>
                <a:cs typeface="Calibri"/>
              </a:rPr>
              <a:t> </a:t>
            </a:r>
            <a:r>
              <a:rPr sz="2000" spc="190" dirty="0">
                <a:solidFill>
                  <a:schemeClr val="accent2">
                    <a:lumMod val="50000"/>
                  </a:schemeClr>
                </a:solidFill>
                <a:latin typeface="Calibri"/>
                <a:cs typeface="Calibri"/>
              </a:rPr>
              <a:t>de</a:t>
            </a:r>
            <a:r>
              <a:rPr sz="2000" spc="4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atuação</a:t>
            </a:r>
            <a:r>
              <a:rPr sz="2000" spc="-3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3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como</a:t>
            </a:r>
            <a:r>
              <a:rPr sz="2000" spc="5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você </a:t>
            </a:r>
            <a:r>
              <a:rPr sz="2000" spc="180" dirty="0">
                <a:solidFill>
                  <a:schemeClr val="accent2">
                    <a:lumMod val="50000"/>
                  </a:schemeClr>
                </a:solidFill>
                <a:latin typeface="Calibri"/>
                <a:cs typeface="Calibri"/>
              </a:rPr>
              <a:t>pode</a:t>
            </a:r>
            <a:r>
              <a:rPr sz="2000" spc="50"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ajudar</a:t>
            </a:r>
            <a:r>
              <a:rPr sz="2000" spc="2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seus</a:t>
            </a:r>
            <a:r>
              <a:rPr sz="2000" spc="5"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clientes.</a:t>
            </a:r>
            <a:endParaRPr sz="2000">
              <a:solidFill>
                <a:schemeClr val="accent2">
                  <a:lumMod val="50000"/>
                </a:schemeClr>
              </a:solidFill>
              <a:latin typeface="Calibri"/>
              <a:cs typeface="Calibri"/>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extLst>
      <p:ext uri="{BB962C8B-B14F-4D97-AF65-F5344CB8AC3E}">
        <p14:creationId xmlns:p14="http://schemas.microsoft.com/office/powerpoint/2010/main" val="38039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794250" cy="2639697"/>
          </a:xfrm>
          <a:prstGeom prst="rect">
            <a:avLst/>
          </a:prstGeom>
        </p:spPr>
        <p:txBody>
          <a:bodyPr vert="horz" wrap="square" lIns="0" tIns="6985" rIns="0" bIns="0" rtlCol="0" anchor="t">
            <a:spAutoFit/>
          </a:bodyPr>
          <a:lstStyle/>
          <a:p>
            <a:pPr marL="12700" marR="8255">
              <a:lnSpc>
                <a:spcPct val="103200"/>
              </a:lnSpc>
              <a:spcBef>
                <a:spcPts val="55"/>
              </a:spcBef>
            </a:pPr>
            <a:r>
              <a:rPr sz="1850" b="1" spc="155" dirty="0">
                <a:solidFill>
                  <a:schemeClr val="accent2">
                    <a:lumMod val="50000"/>
                  </a:schemeClr>
                </a:solidFill>
                <a:latin typeface="Calibri"/>
                <a:cs typeface="Calibri"/>
              </a:rPr>
              <a:t>Equipe</a:t>
            </a:r>
            <a:r>
              <a:rPr lang="pt-BR" sz="1850" b="1" spc="155" dirty="0">
                <a:solidFill>
                  <a:schemeClr val="accent2">
                    <a:lumMod val="50000"/>
                  </a:schemeClr>
                </a:solidFill>
                <a:latin typeface="Calibri"/>
                <a:cs typeface="Calibri"/>
              </a:rPr>
              <a:t> e especialidades</a:t>
            </a:r>
            <a:r>
              <a:rPr sz="1850" b="1" spc="155" dirty="0">
                <a:solidFill>
                  <a:schemeClr val="accent2">
                    <a:lumMod val="50000"/>
                  </a:schemeClr>
                </a:solidFill>
                <a:latin typeface="Calibri"/>
                <a:cs typeface="Calibri"/>
              </a:rPr>
              <a:t>:</a:t>
            </a:r>
            <a:r>
              <a:rPr sz="1850" b="1" spc="33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Se</a:t>
            </a:r>
            <a:r>
              <a:rPr sz="1850" spc="10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100"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escritório</a:t>
            </a:r>
            <a:r>
              <a:rPr sz="1850" spc="18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possuir mais</a:t>
            </a:r>
            <a:r>
              <a:rPr sz="1850" spc="17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advogados,</a:t>
            </a:r>
            <a:r>
              <a:rPr sz="1850" spc="22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descreva</a:t>
            </a:r>
            <a:r>
              <a:rPr sz="1850" spc="90"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brevemente </a:t>
            </a:r>
            <a:r>
              <a:rPr sz="1850" spc="155" dirty="0">
                <a:solidFill>
                  <a:schemeClr val="accent2">
                    <a:lumMod val="50000"/>
                  </a:schemeClr>
                </a:solidFill>
                <a:latin typeface="Calibri"/>
                <a:cs typeface="Calibri"/>
              </a:rPr>
              <a:t>cada</a:t>
            </a:r>
            <a:r>
              <a:rPr sz="1850" spc="8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3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deles</a:t>
            </a:r>
            <a:r>
              <a:rPr sz="1850" spc="18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5"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suas </a:t>
            </a:r>
            <a:r>
              <a:rPr sz="1850" spc="100" dirty="0">
                <a:solidFill>
                  <a:schemeClr val="accent2">
                    <a:lumMod val="50000"/>
                  </a:schemeClr>
                </a:solidFill>
                <a:latin typeface="Calibri"/>
                <a:cs typeface="Calibri"/>
              </a:rPr>
              <a:t>especialidades.</a:t>
            </a:r>
            <a:endParaRPr sz="1850">
              <a:solidFill>
                <a:schemeClr val="accent2">
                  <a:lumMod val="50000"/>
                </a:schemeClr>
              </a:solidFill>
              <a:latin typeface="Calibri"/>
              <a:cs typeface="Calibri"/>
            </a:endParaRPr>
          </a:p>
          <a:p>
            <a:pPr marL="12700">
              <a:lnSpc>
                <a:spcPct val="100000"/>
              </a:lnSpc>
              <a:spcBef>
                <a:spcPts val="35"/>
              </a:spcBef>
            </a:pPr>
            <a:r>
              <a:rPr sz="1850" spc="130" dirty="0">
                <a:solidFill>
                  <a:schemeClr val="accent2">
                    <a:lumMod val="50000"/>
                  </a:schemeClr>
                </a:solidFill>
                <a:latin typeface="Calibri"/>
                <a:cs typeface="Calibri"/>
              </a:rPr>
              <a:t>Destaque</a:t>
            </a:r>
            <a:r>
              <a:rPr sz="1850" spc="17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as</a:t>
            </a:r>
            <a:r>
              <a:rPr sz="1850" spc="114"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principais</a:t>
            </a:r>
            <a:r>
              <a:rPr sz="1850" spc="12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áreas</a:t>
            </a:r>
            <a:r>
              <a:rPr sz="1850" spc="180"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de</a:t>
            </a:r>
            <a:r>
              <a:rPr sz="1850" spc="105"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atuação</a:t>
            </a:r>
            <a:r>
              <a:rPr sz="1850" spc="105"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do</a:t>
            </a:r>
            <a:endParaRPr sz="1850">
              <a:solidFill>
                <a:schemeClr val="accent2">
                  <a:lumMod val="50000"/>
                </a:schemeClr>
              </a:solidFill>
              <a:latin typeface="Calibri"/>
              <a:cs typeface="Calibri"/>
            </a:endParaRPr>
          </a:p>
          <a:p>
            <a:pPr marL="12700" marR="5080">
              <a:lnSpc>
                <a:spcPct val="102600"/>
              </a:lnSpc>
              <a:spcBef>
                <a:spcPts val="50"/>
              </a:spcBef>
            </a:pPr>
            <a:r>
              <a:rPr sz="1850" spc="70" dirty="0">
                <a:solidFill>
                  <a:schemeClr val="accent2">
                    <a:lumMod val="50000"/>
                  </a:schemeClr>
                </a:solidFill>
                <a:latin typeface="Calibri"/>
                <a:cs typeface="Calibri"/>
              </a:rPr>
              <a:t>escritório,</a:t>
            </a:r>
            <a:r>
              <a:rPr sz="1850" spc="155"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podendo</a:t>
            </a:r>
            <a:r>
              <a:rPr sz="1850" spc="190" dirty="0">
                <a:solidFill>
                  <a:schemeClr val="accent2">
                    <a:lumMod val="50000"/>
                  </a:schemeClr>
                </a:solidFill>
                <a:latin typeface="Calibri"/>
                <a:cs typeface="Calibri"/>
              </a:rPr>
              <a:t> </a:t>
            </a:r>
            <a:r>
              <a:rPr sz="1850" spc="45" dirty="0">
                <a:solidFill>
                  <a:schemeClr val="accent2">
                    <a:lumMod val="50000"/>
                  </a:schemeClr>
                </a:solidFill>
                <a:latin typeface="Calibri"/>
                <a:cs typeface="Calibri"/>
              </a:rPr>
              <a:t>utilizar</a:t>
            </a:r>
            <a:r>
              <a:rPr sz="1850" spc="20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3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slogan</a:t>
            </a:r>
            <a:r>
              <a:rPr sz="1850" spc="225"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ou </a:t>
            </a:r>
            <a:r>
              <a:rPr sz="1850" spc="60" dirty="0">
                <a:solidFill>
                  <a:schemeClr val="accent2">
                    <a:lumMod val="50000"/>
                  </a:schemeClr>
                </a:solidFill>
                <a:latin typeface="Calibri"/>
                <a:cs typeface="Calibri"/>
              </a:rPr>
              <a:t>frase</a:t>
            </a:r>
            <a:r>
              <a:rPr sz="1850" spc="175" dirty="0">
                <a:solidFill>
                  <a:schemeClr val="accent2">
                    <a:lumMod val="50000"/>
                  </a:schemeClr>
                </a:solidFill>
                <a:latin typeface="Calibri"/>
                <a:cs typeface="Calibri"/>
              </a:rPr>
              <a:t> de</a:t>
            </a:r>
            <a:r>
              <a:rPr sz="1850" spc="100"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ação</a:t>
            </a:r>
            <a:r>
              <a:rPr sz="1850" spc="9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70" dirty="0">
                <a:solidFill>
                  <a:schemeClr val="accent2">
                    <a:lumMod val="50000"/>
                  </a:schemeClr>
                </a:solidFill>
                <a:latin typeface="Calibri"/>
                <a:cs typeface="Calibri"/>
              </a:rPr>
              <a:t> </a:t>
            </a:r>
            <a:r>
              <a:rPr sz="1850" spc="55" dirty="0">
                <a:solidFill>
                  <a:schemeClr val="accent2">
                    <a:lumMod val="50000"/>
                  </a:schemeClr>
                </a:solidFill>
                <a:latin typeface="Calibri"/>
                <a:cs typeface="Calibri"/>
              </a:rPr>
              <a:t>enfatizar</a:t>
            </a:r>
            <a:r>
              <a:rPr sz="1850" spc="19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9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experiência</a:t>
            </a:r>
            <a:r>
              <a:rPr sz="1850" spc="19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e </a:t>
            </a:r>
            <a:r>
              <a:rPr sz="1850" spc="130" dirty="0">
                <a:solidFill>
                  <a:schemeClr val="accent2">
                    <a:lumMod val="50000"/>
                  </a:schemeClr>
                </a:solidFill>
                <a:latin typeface="Calibri"/>
                <a:cs typeface="Calibri"/>
              </a:rPr>
              <a:t>competência</a:t>
            </a:r>
            <a:r>
              <a:rPr sz="1850" spc="155" dirty="0">
                <a:solidFill>
                  <a:schemeClr val="accent2">
                    <a:lumMod val="50000"/>
                  </a:schemeClr>
                </a:solidFill>
                <a:latin typeface="Calibri"/>
                <a:cs typeface="Calibri"/>
              </a:rPr>
              <a:t> </a:t>
            </a:r>
            <a:r>
              <a:rPr sz="1850" spc="190" dirty="0">
                <a:solidFill>
                  <a:schemeClr val="accent2">
                    <a:lumMod val="50000"/>
                  </a:schemeClr>
                </a:solidFill>
                <a:latin typeface="Calibri"/>
                <a:cs typeface="Calibri"/>
              </a:rPr>
              <a:t>do</a:t>
            </a:r>
            <a:r>
              <a:rPr sz="1850" spc="10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escritório,</a:t>
            </a:r>
            <a:r>
              <a:rPr sz="1850" spc="150"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como</a:t>
            </a:r>
            <a:r>
              <a:rPr sz="1850" spc="90" dirty="0">
                <a:solidFill>
                  <a:schemeClr val="accent2">
                    <a:lumMod val="50000"/>
                  </a:schemeClr>
                </a:solidFill>
                <a:latin typeface="Calibri"/>
                <a:cs typeface="Calibri"/>
              </a:rPr>
              <a:t> </a:t>
            </a:r>
            <a:r>
              <a:rPr sz="1850" i="1" spc="110" dirty="0">
                <a:solidFill>
                  <a:schemeClr val="accent2">
                    <a:lumMod val="50000"/>
                  </a:schemeClr>
                </a:solidFill>
                <a:latin typeface="Calibri"/>
                <a:cs typeface="Calibri"/>
              </a:rPr>
              <a:t>"Soluções </a:t>
            </a:r>
            <a:r>
              <a:rPr sz="1850" i="1" spc="125" dirty="0">
                <a:solidFill>
                  <a:schemeClr val="accent2">
                    <a:lumMod val="50000"/>
                  </a:schemeClr>
                </a:solidFill>
                <a:latin typeface="Calibri"/>
                <a:cs typeface="Calibri"/>
              </a:rPr>
              <a:t>Jurídicas</a:t>
            </a:r>
            <a:r>
              <a:rPr sz="1850" i="1" spc="180" dirty="0">
                <a:solidFill>
                  <a:schemeClr val="accent2">
                    <a:lumMod val="50000"/>
                  </a:schemeClr>
                </a:solidFill>
                <a:latin typeface="Calibri"/>
                <a:cs typeface="Calibri"/>
              </a:rPr>
              <a:t> </a:t>
            </a:r>
            <a:r>
              <a:rPr sz="1850" i="1" spc="150" dirty="0">
                <a:solidFill>
                  <a:schemeClr val="accent2">
                    <a:lumMod val="50000"/>
                  </a:schemeClr>
                </a:solidFill>
                <a:latin typeface="Calibri"/>
                <a:cs typeface="Calibri"/>
              </a:rPr>
              <a:t>sob</a:t>
            </a:r>
            <a:r>
              <a:rPr sz="1850" i="1" spc="125" dirty="0">
                <a:solidFill>
                  <a:schemeClr val="accent2">
                    <a:lumMod val="50000"/>
                  </a:schemeClr>
                </a:solidFill>
                <a:latin typeface="Calibri"/>
                <a:cs typeface="Calibri"/>
              </a:rPr>
              <a:t> </a:t>
            </a:r>
            <a:r>
              <a:rPr sz="1850" i="1" spc="140" dirty="0">
                <a:solidFill>
                  <a:schemeClr val="accent2">
                    <a:lumMod val="50000"/>
                  </a:schemeClr>
                </a:solidFill>
                <a:latin typeface="Calibri"/>
                <a:cs typeface="Calibri"/>
              </a:rPr>
              <a:t>medida</a:t>
            </a:r>
            <a:r>
              <a:rPr sz="1850" i="1" spc="170" dirty="0">
                <a:solidFill>
                  <a:schemeClr val="accent2">
                    <a:lumMod val="50000"/>
                  </a:schemeClr>
                </a:solidFill>
                <a:latin typeface="Calibri"/>
                <a:cs typeface="Calibri"/>
              </a:rPr>
              <a:t> </a:t>
            </a:r>
            <a:r>
              <a:rPr sz="1850" i="1" spc="110" dirty="0">
                <a:solidFill>
                  <a:schemeClr val="accent2">
                    <a:lumMod val="50000"/>
                  </a:schemeClr>
                </a:solidFill>
                <a:latin typeface="Calibri"/>
                <a:cs typeface="Calibri"/>
              </a:rPr>
              <a:t>para</a:t>
            </a:r>
            <a:r>
              <a:rPr sz="1850" i="1" spc="170" dirty="0">
                <a:solidFill>
                  <a:schemeClr val="accent2">
                    <a:lumMod val="50000"/>
                  </a:schemeClr>
                </a:solidFill>
                <a:latin typeface="Calibri"/>
                <a:cs typeface="Calibri"/>
              </a:rPr>
              <a:t> </a:t>
            </a:r>
            <a:r>
              <a:rPr sz="1850" i="1" spc="75" dirty="0">
                <a:solidFill>
                  <a:schemeClr val="accent2">
                    <a:lumMod val="50000"/>
                  </a:schemeClr>
                </a:solidFill>
                <a:latin typeface="Calibri"/>
                <a:cs typeface="Calibri"/>
              </a:rPr>
              <a:t>você"</a:t>
            </a:r>
            <a:r>
              <a:rPr sz="1850" spc="75" dirty="0">
                <a:solidFill>
                  <a:schemeClr val="accent2">
                    <a:lumMod val="50000"/>
                  </a:schemeClr>
                </a:solidFill>
                <a:latin typeface="Calibri"/>
                <a:cs typeface="Calibri"/>
              </a:rPr>
              <a:t>.</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1684" y="2780961"/>
            <a:ext cx="5386705" cy="2372188"/>
          </a:xfrm>
          <a:prstGeom prst="rect">
            <a:avLst/>
          </a:prstGeom>
        </p:spPr>
        <p:txBody>
          <a:bodyPr vert="horz" wrap="square" lIns="0" tIns="19050" rIns="0" bIns="0" rtlCol="0" anchor="t">
            <a:spAutoFit/>
          </a:bodyPr>
          <a:lstStyle/>
          <a:p>
            <a:pPr marL="12700" marR="5080">
              <a:lnSpc>
                <a:spcPct val="110100"/>
              </a:lnSpc>
              <a:spcBef>
                <a:spcPts val="150"/>
              </a:spcBef>
            </a:pPr>
            <a:r>
              <a:rPr sz="2000" b="1" spc="155" dirty="0" err="1">
                <a:solidFill>
                  <a:schemeClr val="accent2">
                    <a:lumMod val="50000"/>
                  </a:schemeClr>
                </a:solidFill>
                <a:latin typeface="Calibri"/>
                <a:cs typeface="Calibri"/>
              </a:rPr>
              <a:t>Propósito</a:t>
            </a:r>
            <a:r>
              <a:rPr sz="2000" b="1" spc="-140" dirty="0">
                <a:solidFill>
                  <a:schemeClr val="accent2">
                    <a:lumMod val="50000"/>
                  </a:schemeClr>
                </a:solidFill>
                <a:latin typeface="Calibri"/>
                <a:cs typeface="Calibri"/>
              </a:rPr>
              <a:t> </a:t>
            </a:r>
            <a:r>
              <a:rPr sz="2000" b="1" spc="200" dirty="0">
                <a:solidFill>
                  <a:schemeClr val="accent2">
                    <a:lumMod val="50000"/>
                  </a:schemeClr>
                </a:solidFill>
                <a:latin typeface="Calibri"/>
                <a:cs typeface="Calibri"/>
              </a:rPr>
              <a:t>e</a:t>
            </a:r>
            <a:r>
              <a:rPr sz="2000" b="1" spc="95" dirty="0">
                <a:solidFill>
                  <a:schemeClr val="accent2">
                    <a:lumMod val="50000"/>
                  </a:schemeClr>
                </a:solidFill>
                <a:latin typeface="Calibri"/>
                <a:cs typeface="Calibri"/>
              </a:rPr>
              <a:t> </a:t>
            </a:r>
            <a:r>
              <a:rPr sz="2000" b="1" spc="145" dirty="0" err="1">
                <a:solidFill>
                  <a:schemeClr val="accent2">
                    <a:lumMod val="50000"/>
                  </a:schemeClr>
                </a:solidFill>
                <a:latin typeface="Calibri"/>
                <a:cs typeface="Calibri"/>
              </a:rPr>
              <a:t>História</a:t>
            </a:r>
            <a:r>
              <a:rPr sz="2000" b="1" spc="-165" dirty="0">
                <a:solidFill>
                  <a:schemeClr val="accent2">
                    <a:lumMod val="50000"/>
                  </a:schemeClr>
                </a:solidFill>
                <a:latin typeface="Calibri"/>
                <a:cs typeface="Calibri"/>
              </a:rPr>
              <a:t> </a:t>
            </a:r>
            <a:r>
              <a:rPr sz="2000" b="1" spc="235" dirty="0">
                <a:solidFill>
                  <a:schemeClr val="accent2">
                    <a:lumMod val="50000"/>
                  </a:schemeClr>
                </a:solidFill>
                <a:latin typeface="Calibri"/>
                <a:cs typeface="Calibri"/>
              </a:rPr>
              <a:t>do</a:t>
            </a:r>
            <a:r>
              <a:rPr sz="2000" b="1" spc="20" dirty="0">
                <a:solidFill>
                  <a:schemeClr val="accent2">
                    <a:lumMod val="50000"/>
                  </a:schemeClr>
                </a:solidFill>
                <a:latin typeface="Calibri"/>
                <a:cs typeface="Calibri"/>
              </a:rPr>
              <a:t> </a:t>
            </a:r>
            <a:r>
              <a:rPr sz="2000" b="1" spc="140" dirty="0" err="1">
                <a:solidFill>
                  <a:schemeClr val="accent2">
                    <a:lumMod val="50000"/>
                  </a:schemeClr>
                </a:solidFill>
                <a:latin typeface="Calibri"/>
                <a:cs typeface="Calibri"/>
              </a:rPr>
              <a:t>Escritório</a:t>
            </a:r>
            <a:r>
              <a:rPr lang="pt-BR" sz="2000" b="1" spc="140" dirty="0">
                <a:solidFill>
                  <a:schemeClr val="accent2">
                    <a:lumMod val="50000"/>
                  </a:schemeClr>
                </a:solidFill>
                <a:latin typeface="Calibri"/>
                <a:cs typeface="Calibri"/>
              </a:rPr>
              <a:t> (opcional)</a:t>
            </a:r>
            <a:r>
              <a:rPr sz="2000" b="1" spc="140" dirty="0">
                <a:solidFill>
                  <a:schemeClr val="accent2">
                    <a:lumMod val="50000"/>
                  </a:schemeClr>
                </a:solidFill>
                <a:latin typeface="Calibri"/>
                <a:cs typeface="Calibri"/>
              </a:rPr>
              <a:t>:</a:t>
            </a:r>
            <a:r>
              <a:rPr sz="2000" b="1" spc="-135" dirty="0">
                <a:solidFill>
                  <a:schemeClr val="accent2">
                    <a:lumMod val="50000"/>
                  </a:schemeClr>
                </a:solidFill>
                <a:latin typeface="Calibri"/>
                <a:cs typeface="Calibri"/>
              </a:rPr>
              <a:t> </a:t>
            </a:r>
            <a:r>
              <a:rPr sz="2000" spc="120" dirty="0" err="1">
                <a:solidFill>
                  <a:schemeClr val="accent2">
                    <a:lumMod val="50000"/>
                  </a:schemeClr>
                </a:solidFill>
                <a:latin typeface="Calibri"/>
                <a:cs typeface="Calibri"/>
              </a:rPr>
              <a:t>Descreva</a:t>
            </a:r>
            <a:r>
              <a:rPr sz="2000" spc="12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o</a:t>
            </a:r>
            <a:r>
              <a:rPr sz="2000" spc="45" dirty="0">
                <a:solidFill>
                  <a:schemeClr val="accent2">
                    <a:lumMod val="50000"/>
                  </a:schemeClr>
                </a:solidFill>
                <a:latin typeface="Calibri"/>
                <a:cs typeface="Calibri"/>
              </a:rPr>
              <a:t> </a:t>
            </a:r>
            <a:r>
              <a:rPr sz="2000" spc="120" dirty="0" err="1">
                <a:solidFill>
                  <a:schemeClr val="accent2">
                    <a:lumMod val="50000"/>
                  </a:schemeClr>
                </a:solidFill>
                <a:latin typeface="Calibri"/>
                <a:cs typeface="Calibri"/>
              </a:rPr>
              <a:t>propósito</a:t>
            </a:r>
            <a:r>
              <a:rPr sz="2000" spc="-3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5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a</a:t>
            </a:r>
            <a:r>
              <a:rPr sz="2000" spc="6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finalidade</a:t>
            </a:r>
            <a:r>
              <a:rPr sz="2000" spc="-100" dirty="0">
                <a:solidFill>
                  <a:schemeClr val="accent2">
                    <a:lumMod val="50000"/>
                  </a:schemeClr>
                </a:solidFill>
                <a:latin typeface="Calibri"/>
                <a:cs typeface="Calibri"/>
              </a:rPr>
              <a:t> </a:t>
            </a:r>
            <a:r>
              <a:rPr sz="2000" spc="200" dirty="0">
                <a:solidFill>
                  <a:schemeClr val="accent2">
                    <a:lumMod val="50000"/>
                  </a:schemeClr>
                </a:solidFill>
                <a:latin typeface="Calibri"/>
                <a:cs typeface="Calibri"/>
              </a:rPr>
              <a:t>do</a:t>
            </a:r>
            <a:r>
              <a:rPr sz="2000" spc="50"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escritório,</a:t>
            </a:r>
            <a:r>
              <a:rPr sz="2000" spc="-145"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além </a:t>
            </a:r>
            <a:r>
              <a:rPr sz="2000" spc="165" dirty="0">
                <a:solidFill>
                  <a:schemeClr val="accent2">
                    <a:lumMod val="50000"/>
                  </a:schemeClr>
                </a:solidFill>
                <a:latin typeface="Calibri"/>
                <a:cs typeface="Calibri"/>
              </a:rPr>
              <a:t>da</a:t>
            </a:r>
            <a:r>
              <a:rPr sz="2000" spc="40"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sua</a:t>
            </a:r>
            <a:r>
              <a:rPr sz="2000" spc="-20" dirty="0">
                <a:solidFill>
                  <a:schemeClr val="accent2">
                    <a:lumMod val="50000"/>
                  </a:schemeClr>
                </a:solidFill>
                <a:latin typeface="Calibri"/>
                <a:cs typeface="Calibri"/>
              </a:rPr>
              <a:t> </a:t>
            </a:r>
            <a:r>
              <a:rPr sz="2000" spc="75" dirty="0">
                <a:solidFill>
                  <a:schemeClr val="accent2">
                    <a:lumMod val="50000"/>
                  </a:schemeClr>
                </a:solidFill>
                <a:latin typeface="Calibri"/>
                <a:cs typeface="Calibri"/>
              </a:rPr>
              <a:t>história.</a:t>
            </a:r>
            <a:r>
              <a:rPr sz="2000" spc="-15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Conte</a:t>
            </a:r>
            <a:r>
              <a:rPr sz="2000" spc="-3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a</a:t>
            </a:r>
            <a:r>
              <a:rPr sz="2000" spc="55"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história</a:t>
            </a:r>
            <a:r>
              <a:rPr sz="2000" spc="-100" dirty="0">
                <a:solidFill>
                  <a:schemeClr val="accent2">
                    <a:lumMod val="50000"/>
                  </a:schemeClr>
                </a:solidFill>
                <a:latin typeface="Calibri"/>
                <a:cs typeface="Calibri"/>
              </a:rPr>
              <a:t> </a:t>
            </a:r>
            <a:r>
              <a:rPr sz="2000" spc="195" dirty="0">
                <a:solidFill>
                  <a:schemeClr val="accent2">
                    <a:lumMod val="50000"/>
                  </a:schemeClr>
                </a:solidFill>
                <a:latin typeface="Calibri"/>
                <a:cs typeface="Calibri"/>
              </a:rPr>
              <a:t>do</a:t>
            </a:r>
            <a:r>
              <a:rPr sz="2000" spc="4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escritório</a:t>
            </a:r>
            <a:r>
              <a:rPr sz="2000" spc="-95"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e </a:t>
            </a:r>
            <a:r>
              <a:rPr sz="2000" spc="175" dirty="0">
                <a:solidFill>
                  <a:schemeClr val="accent2">
                    <a:lumMod val="50000"/>
                  </a:schemeClr>
                </a:solidFill>
                <a:latin typeface="Calibri"/>
                <a:cs typeface="Calibri"/>
              </a:rPr>
              <a:t>como</a:t>
            </a:r>
            <a:r>
              <a:rPr sz="2000" spc="-3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ele</a:t>
            </a:r>
            <a:r>
              <a:rPr sz="2000" spc="50" dirty="0">
                <a:solidFill>
                  <a:schemeClr val="accent2">
                    <a:lumMod val="50000"/>
                  </a:schemeClr>
                </a:solidFill>
                <a:latin typeface="Calibri"/>
                <a:cs typeface="Calibri"/>
              </a:rPr>
              <a:t> </a:t>
            </a:r>
            <a:r>
              <a:rPr sz="2000" spc="130" dirty="0">
                <a:solidFill>
                  <a:schemeClr val="accent2">
                    <a:lumMod val="50000"/>
                  </a:schemeClr>
                </a:solidFill>
                <a:latin typeface="Calibri"/>
                <a:cs typeface="Calibri"/>
              </a:rPr>
              <a:t>se</a:t>
            </a:r>
            <a:r>
              <a:rPr sz="2000" spc="-3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tornou</a:t>
            </a:r>
            <a:r>
              <a:rPr sz="2000" spc="3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o</a:t>
            </a:r>
            <a:r>
              <a:rPr sz="2000" spc="45" dirty="0">
                <a:solidFill>
                  <a:schemeClr val="accent2">
                    <a:lumMod val="50000"/>
                  </a:schemeClr>
                </a:solidFill>
                <a:latin typeface="Calibri"/>
                <a:cs typeface="Calibri"/>
              </a:rPr>
              <a:t> </a:t>
            </a:r>
            <a:r>
              <a:rPr sz="2000" spc="170" dirty="0">
                <a:solidFill>
                  <a:schemeClr val="accent2">
                    <a:lumMod val="50000"/>
                  </a:schemeClr>
                </a:solidFill>
                <a:latin typeface="Calibri"/>
                <a:cs typeface="Calibri"/>
              </a:rPr>
              <a:t>que</a:t>
            </a:r>
            <a:r>
              <a:rPr sz="2000" spc="-2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é</a:t>
            </a:r>
            <a:r>
              <a:rPr sz="2000" spc="50"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hoje,</a:t>
            </a:r>
            <a:r>
              <a:rPr sz="2000" spc="1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ressaltando </a:t>
            </a:r>
            <a:r>
              <a:rPr sz="2000" spc="90" dirty="0">
                <a:solidFill>
                  <a:schemeClr val="accent2">
                    <a:lumMod val="50000"/>
                  </a:schemeClr>
                </a:solidFill>
                <a:latin typeface="Calibri"/>
                <a:cs typeface="Calibri"/>
              </a:rPr>
              <a:t>valores</a:t>
            </a:r>
            <a:r>
              <a:rPr sz="2000" spc="1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como</a:t>
            </a:r>
            <a:r>
              <a:rPr sz="2000" spc="-30"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ética,</a:t>
            </a:r>
            <a:r>
              <a:rPr sz="2000" spc="-70" dirty="0">
                <a:solidFill>
                  <a:schemeClr val="accent2">
                    <a:lumMod val="50000"/>
                  </a:schemeClr>
                </a:solidFill>
                <a:latin typeface="Calibri"/>
                <a:cs typeface="Calibri"/>
              </a:rPr>
              <a:t> </a:t>
            </a:r>
            <a:r>
              <a:rPr sz="2000" spc="135" dirty="0">
                <a:solidFill>
                  <a:schemeClr val="accent2">
                    <a:lumMod val="50000"/>
                  </a:schemeClr>
                </a:solidFill>
                <a:latin typeface="Calibri"/>
                <a:cs typeface="Calibri"/>
              </a:rPr>
              <a:t>comprometimentoe </a:t>
            </a:r>
            <a:r>
              <a:rPr sz="2000" spc="120" dirty="0">
                <a:solidFill>
                  <a:schemeClr val="accent2">
                    <a:lumMod val="50000"/>
                  </a:schemeClr>
                </a:solidFill>
                <a:latin typeface="Calibri"/>
                <a:cs typeface="Calibri"/>
              </a:rPr>
              <a:t>excelência</a:t>
            </a:r>
            <a:r>
              <a:rPr sz="2000" spc="-15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no</a:t>
            </a:r>
            <a:r>
              <a:rPr sz="2000" spc="7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atendimento.</a:t>
            </a:r>
            <a:endParaRPr sz="2000">
              <a:solidFill>
                <a:schemeClr val="accent2">
                  <a:lumMod val="50000"/>
                </a:schemeClr>
              </a:solidFill>
              <a:latin typeface="Calibri"/>
              <a:cs typeface="Calibri"/>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68003"/>
            <a:ext cx="4755515" cy="1943735"/>
          </a:xfrm>
          <a:prstGeom prst="rect">
            <a:avLst/>
          </a:prstGeom>
        </p:spPr>
        <p:txBody>
          <a:bodyPr vert="horz" wrap="square" lIns="0" tIns="17780" rIns="0" bIns="0" rtlCol="0" anchor="t">
            <a:spAutoFit/>
          </a:bodyPr>
          <a:lstStyle/>
          <a:p>
            <a:pPr marL="12700" marR="5080">
              <a:lnSpc>
                <a:spcPct val="112999"/>
              </a:lnSpc>
              <a:spcBef>
                <a:spcPts val="140"/>
              </a:spcBef>
            </a:pPr>
            <a:r>
              <a:rPr sz="1850" b="1" spc="145" dirty="0">
                <a:solidFill>
                  <a:schemeClr val="accent2">
                    <a:lumMod val="50000"/>
                  </a:schemeClr>
                </a:solidFill>
                <a:latin typeface="Calibri"/>
                <a:cs typeface="Calibri"/>
              </a:rPr>
              <a:t>Perguntas</a:t>
            </a:r>
            <a:r>
              <a:rPr sz="1850" b="1" spc="180" dirty="0">
                <a:solidFill>
                  <a:schemeClr val="accent2">
                    <a:lumMod val="50000"/>
                  </a:schemeClr>
                </a:solidFill>
                <a:latin typeface="Calibri"/>
                <a:cs typeface="Calibri"/>
              </a:rPr>
              <a:t> </a:t>
            </a:r>
            <a:r>
              <a:rPr sz="1850" b="1" spc="140" dirty="0">
                <a:solidFill>
                  <a:schemeClr val="accent2">
                    <a:lumMod val="50000"/>
                  </a:schemeClr>
                </a:solidFill>
                <a:latin typeface="Calibri"/>
                <a:cs typeface="Calibri"/>
              </a:rPr>
              <a:t>Frequentes:</a:t>
            </a:r>
            <a:r>
              <a:rPr sz="1850" b="1" spc="30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Liste</a:t>
            </a:r>
            <a:r>
              <a:rPr sz="1850" spc="9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perguntas </a:t>
            </a:r>
            <a:r>
              <a:rPr sz="1850" spc="95" dirty="0">
                <a:solidFill>
                  <a:schemeClr val="accent2">
                    <a:lumMod val="50000"/>
                  </a:schemeClr>
                </a:solidFill>
                <a:latin typeface="Calibri"/>
                <a:cs typeface="Calibri"/>
              </a:rPr>
              <a:t>frequentes</a:t>
            </a:r>
            <a:r>
              <a:rPr sz="1850" spc="18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25"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os</a:t>
            </a:r>
            <a:r>
              <a:rPr sz="1850" spc="114"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clientes</a:t>
            </a:r>
            <a:r>
              <a:rPr sz="1850" spc="19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costumam</a:t>
            </a:r>
            <a:r>
              <a:rPr sz="1850" spc="110" dirty="0">
                <a:solidFill>
                  <a:schemeClr val="accent2">
                    <a:lumMod val="50000"/>
                  </a:schemeClr>
                </a:solidFill>
                <a:latin typeface="Calibri"/>
                <a:cs typeface="Calibri"/>
              </a:rPr>
              <a:t> </a:t>
            </a:r>
            <a:r>
              <a:rPr sz="1850" spc="45" dirty="0">
                <a:solidFill>
                  <a:schemeClr val="accent2">
                    <a:lumMod val="50000"/>
                  </a:schemeClr>
                </a:solidFill>
                <a:latin typeface="Calibri"/>
                <a:cs typeface="Calibri"/>
              </a:rPr>
              <a:t>fazer </a:t>
            </a:r>
            <a:r>
              <a:rPr sz="1850" spc="140" dirty="0">
                <a:solidFill>
                  <a:schemeClr val="accent2">
                    <a:lumMod val="50000"/>
                  </a:schemeClr>
                </a:solidFill>
                <a:latin typeface="Calibri"/>
                <a:cs typeface="Calibri"/>
              </a:rPr>
              <a:t>em</a:t>
            </a:r>
            <a:r>
              <a:rPr sz="1850" spc="10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seu</a:t>
            </a:r>
            <a:r>
              <a:rPr sz="1850" spc="14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escritório</a:t>
            </a:r>
            <a:r>
              <a:rPr sz="1850" spc="16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suas</a:t>
            </a:r>
            <a:r>
              <a:rPr sz="1850" spc="100"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respectivas </a:t>
            </a:r>
            <a:r>
              <a:rPr sz="1850" spc="85" dirty="0">
                <a:solidFill>
                  <a:schemeClr val="accent2">
                    <a:lumMod val="50000"/>
                  </a:schemeClr>
                </a:solidFill>
                <a:latin typeface="Calibri"/>
                <a:cs typeface="Calibri"/>
              </a:rPr>
              <a:t>respostas.</a:t>
            </a:r>
            <a:r>
              <a:rPr sz="1850" spc="150"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Isso</a:t>
            </a:r>
            <a:r>
              <a:rPr sz="1850" spc="95"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ajuda</a:t>
            </a:r>
            <a:r>
              <a:rPr sz="1850" spc="165"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8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tornar</a:t>
            </a:r>
            <a:r>
              <a:rPr sz="1850" spc="11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9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a:t>
            </a:r>
            <a:r>
              <a:rPr sz="1850" spc="10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mais familiarizado</a:t>
            </a:r>
            <a:r>
              <a:rPr sz="1850" spc="38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com</a:t>
            </a:r>
            <a:r>
              <a:rPr sz="1850" spc="11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8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forma</a:t>
            </a:r>
            <a:r>
              <a:rPr sz="1850" spc="16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como</a:t>
            </a:r>
            <a:r>
              <a:rPr sz="1850" spc="80"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os </a:t>
            </a:r>
            <a:r>
              <a:rPr sz="1850" spc="155" dirty="0">
                <a:solidFill>
                  <a:schemeClr val="accent2">
                    <a:lumMod val="50000"/>
                  </a:schemeClr>
                </a:solidFill>
                <a:latin typeface="Calibri"/>
                <a:cs typeface="Calibri"/>
              </a:rPr>
              <a:t>advogados</a:t>
            </a:r>
            <a:r>
              <a:rPr sz="1850" spc="254"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atendem</a:t>
            </a:r>
            <a:r>
              <a:rPr sz="1850" spc="18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oferecem</a:t>
            </a:r>
            <a:r>
              <a:rPr sz="1850" spc="18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soluções.</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1684" y="2780961"/>
            <a:ext cx="4996815" cy="2047239"/>
          </a:xfrm>
          <a:prstGeom prst="rect">
            <a:avLst/>
          </a:prstGeom>
        </p:spPr>
        <p:txBody>
          <a:bodyPr vert="horz" wrap="square" lIns="0" tIns="19050" rIns="0" bIns="0" rtlCol="0" anchor="t">
            <a:spAutoFit/>
          </a:bodyPr>
          <a:lstStyle/>
          <a:p>
            <a:pPr marL="12700" marR="5080">
              <a:lnSpc>
                <a:spcPct val="110100"/>
              </a:lnSpc>
              <a:spcBef>
                <a:spcPts val="150"/>
              </a:spcBef>
            </a:pPr>
            <a:r>
              <a:rPr sz="2000" b="1" spc="185" dirty="0">
                <a:solidFill>
                  <a:schemeClr val="accent2">
                    <a:lumMod val="50000"/>
                  </a:schemeClr>
                </a:solidFill>
                <a:latin typeface="Calibri"/>
                <a:cs typeface="Calibri"/>
              </a:rPr>
              <a:t>Depoimentos:</a:t>
            </a:r>
            <a:r>
              <a:rPr sz="2000" b="1" spc="-15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Se</a:t>
            </a:r>
            <a:r>
              <a:rPr sz="2000" spc="-25"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possível,</a:t>
            </a:r>
            <a:r>
              <a:rPr sz="2000" spc="10"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inclua </a:t>
            </a:r>
            <a:r>
              <a:rPr sz="2000" spc="130" dirty="0">
                <a:solidFill>
                  <a:schemeClr val="accent2">
                    <a:lumMod val="50000"/>
                  </a:schemeClr>
                </a:solidFill>
                <a:latin typeface="Calibri"/>
                <a:cs typeface="Calibri"/>
              </a:rPr>
              <a:t>depoimentos</a:t>
            </a:r>
            <a:r>
              <a:rPr sz="2000" spc="30" dirty="0">
                <a:solidFill>
                  <a:schemeClr val="accent2">
                    <a:lumMod val="50000"/>
                  </a:schemeClr>
                </a:solidFill>
                <a:latin typeface="Calibri"/>
                <a:cs typeface="Calibri"/>
              </a:rPr>
              <a:t> </a:t>
            </a:r>
            <a:r>
              <a:rPr sz="2000" spc="190" dirty="0">
                <a:solidFill>
                  <a:schemeClr val="accent2">
                    <a:lumMod val="50000"/>
                  </a:schemeClr>
                </a:solidFill>
                <a:latin typeface="Calibri"/>
                <a:cs typeface="Calibri"/>
              </a:rPr>
              <a:t>de</a:t>
            </a:r>
            <a:r>
              <a:rPr sz="2000" spc="-15"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clientes</a:t>
            </a:r>
            <a:r>
              <a:rPr sz="2000" spc="-50" dirty="0">
                <a:solidFill>
                  <a:schemeClr val="accent2">
                    <a:lumMod val="50000"/>
                  </a:schemeClr>
                </a:solidFill>
                <a:latin typeface="Calibri"/>
                <a:cs typeface="Calibri"/>
              </a:rPr>
              <a:t> </a:t>
            </a:r>
            <a:r>
              <a:rPr sz="2000" spc="70" dirty="0">
                <a:solidFill>
                  <a:schemeClr val="accent2">
                    <a:lumMod val="50000"/>
                  </a:schemeClr>
                </a:solidFill>
                <a:latin typeface="Calibri"/>
                <a:cs typeface="Calibri"/>
              </a:rPr>
              <a:t>satisfeitos</a:t>
            </a:r>
            <a:r>
              <a:rPr sz="2000" spc="-5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a:t>
            </a:r>
            <a:r>
              <a:rPr sz="2000" spc="30"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os </a:t>
            </a:r>
            <a:r>
              <a:rPr sz="2000" spc="105" dirty="0">
                <a:solidFill>
                  <a:schemeClr val="accent2">
                    <a:lumMod val="50000"/>
                  </a:schemeClr>
                </a:solidFill>
                <a:latin typeface="Calibri"/>
                <a:cs typeface="Calibri"/>
              </a:rPr>
              <a:t>serviços</a:t>
            </a:r>
            <a:r>
              <a:rPr sz="2000" spc="-6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prestados</a:t>
            </a:r>
            <a:r>
              <a:rPr sz="2000" spc="15" dirty="0">
                <a:solidFill>
                  <a:schemeClr val="accent2">
                    <a:lumMod val="50000"/>
                  </a:schemeClr>
                </a:solidFill>
                <a:latin typeface="Calibri"/>
                <a:cs typeface="Calibri"/>
              </a:rPr>
              <a:t> </a:t>
            </a:r>
            <a:r>
              <a:rPr sz="2000" spc="145" dirty="0">
                <a:solidFill>
                  <a:schemeClr val="accent2">
                    <a:lumMod val="50000"/>
                  </a:schemeClr>
                </a:solidFill>
                <a:latin typeface="Calibri"/>
                <a:cs typeface="Calibri"/>
              </a:rPr>
              <a:t>pelo</a:t>
            </a:r>
            <a:r>
              <a:rPr sz="2000" spc="50"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escritório.</a:t>
            </a:r>
            <a:r>
              <a:rPr sz="2000" spc="-140" dirty="0">
                <a:solidFill>
                  <a:schemeClr val="accent2">
                    <a:lumMod val="50000"/>
                  </a:schemeClr>
                </a:solidFill>
                <a:latin typeface="Calibri"/>
                <a:cs typeface="Calibri"/>
              </a:rPr>
              <a:t> </a:t>
            </a:r>
            <a:r>
              <a:rPr sz="2000" spc="220" dirty="0">
                <a:solidFill>
                  <a:schemeClr val="accent2">
                    <a:lumMod val="50000"/>
                  </a:schemeClr>
                </a:solidFill>
                <a:latin typeface="Calibri"/>
                <a:cs typeface="Calibri"/>
              </a:rPr>
              <a:t>Os </a:t>
            </a:r>
            <a:r>
              <a:rPr sz="2000" spc="130" dirty="0">
                <a:solidFill>
                  <a:schemeClr val="accent2">
                    <a:lumMod val="50000"/>
                  </a:schemeClr>
                </a:solidFill>
                <a:latin typeface="Calibri"/>
                <a:cs typeface="Calibri"/>
              </a:rPr>
              <a:t>depoimentos</a:t>
            </a:r>
            <a:r>
              <a:rPr sz="2000" spc="2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podem</a:t>
            </a:r>
            <a:r>
              <a:rPr sz="2000" spc="25"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ser</a:t>
            </a:r>
            <a:r>
              <a:rPr sz="2000" spc="11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uma</a:t>
            </a:r>
            <a:r>
              <a:rPr sz="2000" spc="-95"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poderosa </a:t>
            </a:r>
            <a:r>
              <a:rPr sz="2000" spc="85" dirty="0">
                <a:solidFill>
                  <a:schemeClr val="accent2">
                    <a:lumMod val="50000"/>
                  </a:schemeClr>
                </a:solidFill>
                <a:latin typeface="Calibri"/>
                <a:cs typeface="Calibri"/>
              </a:rPr>
              <a:t>ferramenta</a:t>
            </a:r>
            <a:r>
              <a:rPr sz="2000" spc="-85"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para</a:t>
            </a:r>
            <a:r>
              <a:rPr sz="2000" spc="-20" dirty="0">
                <a:solidFill>
                  <a:schemeClr val="accent2">
                    <a:lumMod val="50000"/>
                  </a:schemeClr>
                </a:solidFill>
                <a:latin typeface="Calibri"/>
                <a:cs typeface="Calibri"/>
              </a:rPr>
              <a:t> </a:t>
            </a:r>
            <a:r>
              <a:rPr sz="2000" spc="50" dirty="0">
                <a:solidFill>
                  <a:schemeClr val="accent2">
                    <a:lumMod val="50000"/>
                  </a:schemeClr>
                </a:solidFill>
                <a:latin typeface="Calibri"/>
                <a:cs typeface="Calibri"/>
              </a:rPr>
              <a:t>atrair</a:t>
            </a:r>
            <a:r>
              <a:rPr sz="2000" spc="-4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novos</a:t>
            </a:r>
            <a:r>
              <a:rPr sz="2000" spc="100" dirty="0">
                <a:solidFill>
                  <a:schemeClr val="accent2">
                    <a:lumMod val="50000"/>
                  </a:schemeClr>
                </a:solidFill>
                <a:latin typeface="Calibri"/>
                <a:cs typeface="Calibri"/>
              </a:rPr>
              <a:t> clientes</a:t>
            </a:r>
            <a:r>
              <a:rPr sz="2000" spc="-13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e </a:t>
            </a:r>
            <a:r>
              <a:rPr sz="2000" spc="70" dirty="0">
                <a:solidFill>
                  <a:schemeClr val="accent2">
                    <a:lumMod val="50000"/>
                  </a:schemeClr>
                </a:solidFill>
                <a:latin typeface="Calibri"/>
                <a:cs typeface="Calibri"/>
              </a:rPr>
              <a:t>transmitir</a:t>
            </a:r>
            <a:r>
              <a:rPr sz="2000" spc="-17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confiança</a:t>
            </a:r>
            <a:r>
              <a:rPr sz="2000" spc="-7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credibilidade.</a:t>
            </a:r>
            <a:endParaRPr sz="2000">
              <a:solidFill>
                <a:schemeClr val="accent2">
                  <a:lumMod val="50000"/>
                </a:schemeClr>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16</Slides>
  <Notes>0</Notes>
  <HiddenSlides>0</HiddenSlide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LANDING PAGE DESIGN</dc:title>
  <cp:revision>252</cp:revision>
  <dcterms:created xsi:type="dcterms:W3CDTF">2023-03-23T12:08:05Z</dcterms:created>
  <dcterms:modified xsi:type="dcterms:W3CDTF">2023-04-05T14:42:04Z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2023-03-22T00:00:00Z</vt:filetime>
  </property>
  <property fmtid="{D5CDD505-2E9C-101B-9397-08002B2CF9AE}" pid="3" name="LastSaved">
    <vt:filetime>2023-03-23T00:00:00Z</vt:filetime>
  </property>
</Properties>
</file>