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71" r:id="rId6"/>
    <p:sldId id="274" r:id="rId7"/>
    <p:sldId id="277" r:id="rId8"/>
    <p:sldId id="282" r:id="rId9"/>
    <p:sldId id="273" r:id="rId10"/>
    <p:sldId id="275" r:id="rId11"/>
    <p:sldId id="278" r:id="rId12"/>
    <p:sldId id="279" r:id="rId13"/>
    <p:sldId id="280" r:id="rId14"/>
    <p:sldId id="28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1"/>
    <p:restoredTop sz="80804"/>
  </p:normalViewPr>
  <p:slideViewPr>
    <p:cSldViewPr snapToGrid="0" snapToObjects="1">
      <p:cViewPr>
        <p:scale>
          <a:sx n="100" d="100"/>
          <a:sy n="100" d="100"/>
        </p:scale>
        <p:origin x="6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425EA-95E7-B442-B7C8-7DE8D374D9C6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7937E-602B-394A-8B79-5FAB4035F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7937E-602B-394A-8B79-5FAB4035F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C76E-D5B7-0D45-8459-ACC81C9BEBA3}" type="datetime4">
              <a:rPr lang="km-KH" smtClean="0"/>
              <a:t>23 ឧសភា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761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AFF1-8A97-6447-8190-0C24E9516149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016B-DB2E-F342-8E1C-FBE583AFE366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9A2-4D13-E24A-962A-459020A623D2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A554-7FEE-E94C-AC8D-9FC06FB9685C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43A8-5E7C-4F4A-8A63-E26B3F6BF62C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FE3-3AA9-AD4D-9D09-C79ECF9E4EAD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35A8-DE23-7C41-B72B-1B0A138C86A3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30D6AB-EE9D-664D-AD00-A21E0FBE5671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1CC1-EF9D-3A41-8A71-71189F7660C5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997"/>
            <a:ext cx="10058400" cy="43290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625F6D-3B7C-CB4C-BD92-D6D5071EF502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49CBFB-42FC-D54F-B304-80F2E7229F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6025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6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</a:t>
            </a:r>
            <a:r>
              <a:rPr lang="en-US" smtClean="0"/>
              <a:t>. 4: </a:t>
            </a:r>
            <a:r>
              <a:rPr lang="en-US" dirty="0" smtClean="0"/>
              <a:t>Route and Navigator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67593"/>
          </a:xfrm>
        </p:spPr>
        <p:txBody>
          <a:bodyPr/>
          <a:lstStyle/>
          <a:p>
            <a:r>
              <a:rPr lang="en-US" dirty="0"/>
              <a:t>Faculty of Engineering, RUPP</a:t>
            </a:r>
          </a:p>
          <a:p>
            <a:r>
              <a:rPr lang="en-US" dirty="0"/>
              <a:t>Talent Development Program</a:t>
            </a:r>
          </a:p>
          <a:p>
            <a:r>
              <a:rPr lang="en-US" dirty="0"/>
              <a:t>Instructor: Mr. </a:t>
            </a:r>
            <a:r>
              <a:rPr lang="en-US"/>
              <a:t>Bun Leap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D731-932E-5247-AC71-08B60F2CB5BB}" type="datetime4">
              <a:rPr lang="km-KH" smtClean="0"/>
              <a:t>23 ឧសភា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32" y="799070"/>
            <a:ext cx="1192799" cy="1216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23" y="758952"/>
            <a:ext cx="1347313" cy="13473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36" y="4495246"/>
            <a:ext cx="5062544" cy="18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Data to New </a:t>
            </a:r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Push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If you used 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push() </a:t>
            </a:r>
            <a:r>
              <a:rPr lang="en-US" dirty="0" smtClean="0"/>
              <a:t>method, the data can be passed directly to the route object via constructor or any setters.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80" y="3704545"/>
            <a:ext cx="8407400" cy="2032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719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Data to New </a:t>
            </a:r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PushNamed</a:t>
            </a:r>
            <a:endParaRPr lang="en-US" b="1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Otherwise, if you used 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pushNamed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 smtClean="0"/>
              <a:t>, the data can be passed in the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arguments</a:t>
            </a:r>
            <a:r>
              <a:rPr lang="en-US" dirty="0" smtClean="0"/>
              <a:t>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" y="4127500"/>
            <a:ext cx="11531600" cy="977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624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Data from a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In some cases, we might want to return data from a new screen to previous screen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For example, we navigate from </a:t>
            </a:r>
            <a:r>
              <a:rPr lang="en-US" sz="28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NewProducScreen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sz="28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CategorySelectionScreen</a:t>
            </a:r>
            <a:r>
              <a:rPr lang="en-US" dirty="0" smtClean="0"/>
              <a:t> to ask user select a category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After user selected a category, the </a:t>
            </a:r>
            <a:r>
              <a:rPr lang="en-US" sz="28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CategorySelectionScreen</a:t>
            </a:r>
            <a:r>
              <a:rPr lang="en-US" dirty="0" smtClean="0"/>
              <a:t> must return it to the </a:t>
            </a:r>
            <a:r>
              <a:rPr lang="en-US" sz="28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NewProducScreen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7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Data from a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Flutter makes this easy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In screen1, just await result from the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Navigator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80" y="3704545"/>
            <a:ext cx="7823200" cy="1155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274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Data from a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In screen2, just just pass the result as a parameter of the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pop() </a:t>
            </a:r>
            <a:r>
              <a:rPr lang="en-US" dirty="0" smtClean="0"/>
              <a:t>method.</a:t>
            </a:r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15" y="3704545"/>
            <a:ext cx="6362700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522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Network Communication.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Overview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Route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Navigator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Sending Data to New Route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Returning Data from a Route.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2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Most apps contain several screens for displaying different types of </a:t>
            </a:r>
            <a:r>
              <a:rPr lang="en-US" dirty="0" smtClean="0"/>
              <a:t>information</a:t>
            </a:r>
          </a:p>
          <a:p>
            <a:pPr>
              <a:buFont typeface="Wingdings" charset="2"/>
              <a:buChar char="q"/>
            </a:pPr>
            <a:r>
              <a:rPr lang="en-US" dirty="0"/>
              <a:t>For example, an app might have a screen that displays </a:t>
            </a:r>
            <a:r>
              <a:rPr lang="en-US" dirty="0" smtClean="0"/>
              <a:t>products</a:t>
            </a:r>
          </a:p>
          <a:p>
            <a:pPr>
              <a:buFont typeface="Wingdings" charset="2"/>
              <a:buChar char="q"/>
            </a:pPr>
            <a:r>
              <a:rPr lang="en-US" dirty="0"/>
              <a:t>Users can then tap the image of a product to get more detailed information on a new screen.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In Flutter, screens </a:t>
            </a:r>
            <a:r>
              <a:rPr lang="en-US" dirty="0" smtClean="0"/>
              <a:t>or</a:t>
            </a:r>
            <a:r>
              <a:rPr lang="en-US" dirty="0"/>
              <a:t> pages are called </a:t>
            </a:r>
            <a:r>
              <a:rPr lang="en-US" dirty="0" smtClean="0">
                <a:solidFill>
                  <a:srgbClr val="00B050"/>
                </a:solidFill>
              </a:rPr>
              <a:t>routes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dirty="0"/>
              <a:t>In Android, a route is equivalent to an </a:t>
            </a:r>
            <a:r>
              <a:rPr lang="en-US" dirty="0" smtClean="0"/>
              <a:t>Activity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iOS, a route is equivalent to a </a:t>
            </a:r>
            <a:r>
              <a:rPr lang="en-US" dirty="0" err="1" smtClean="0"/>
              <a:t>ViewController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Flutter, a route is just a </a:t>
            </a:r>
            <a:r>
              <a:rPr lang="en-US" dirty="0" smtClean="0"/>
              <a:t>widget</a:t>
            </a:r>
          </a:p>
          <a:p>
            <a:pPr>
              <a:buFont typeface="Wingdings" charset="2"/>
              <a:buChar char="q"/>
            </a:pPr>
            <a:r>
              <a:rPr lang="en-US" dirty="0"/>
              <a:t>Usually, a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Scaffold</a:t>
            </a:r>
            <a:r>
              <a:rPr lang="en-US" dirty="0"/>
              <a:t> is used for building a </a:t>
            </a:r>
            <a:r>
              <a:rPr lang="en-US" dirty="0" smtClean="0"/>
              <a:t>route.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To navigation from one route to another, Flutter uses </a:t>
            </a:r>
            <a:r>
              <a:rPr lang="en-US" dirty="0" smtClean="0">
                <a:solidFill>
                  <a:srgbClr val="00B050"/>
                </a:solidFill>
              </a:rPr>
              <a:t>Navigator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It’s also a Widget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It manage route widgets as a stack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Therefore, you could navigate to another route using 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push()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pushNamed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 smtClean="0"/>
              <a:t> method, back using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pop()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8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Push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push()</a:t>
            </a:r>
            <a:r>
              <a:rPr lang="en-US" dirty="0" smtClean="0"/>
              <a:t> method used for push route object.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7" y="3704545"/>
            <a:ext cx="10058400" cy="11720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020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PushNamed</a:t>
            </a:r>
            <a:endParaRPr lang="en-US" b="1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While the </a:t>
            </a:r>
            <a:r>
              <a:rPr lang="en-US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pushNamed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 smtClean="0"/>
              <a:t> method used for push route name defined in 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MaterialApp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4136345"/>
            <a:ext cx="7823200" cy="863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345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PushNamed</a:t>
            </a:r>
            <a:endParaRPr lang="en-US" b="1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Define routes in 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MaterialApp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80" y="2960794"/>
            <a:ext cx="8813800" cy="2908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712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Data to New </a:t>
            </a:r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Oftentimes, we not only want to navigate to a new </a:t>
            </a:r>
            <a:r>
              <a:rPr lang="en-US" dirty="0" smtClean="0"/>
              <a:t>route, </a:t>
            </a:r>
            <a:r>
              <a:rPr lang="en-US" dirty="0"/>
              <a:t>but also pass some data to the </a:t>
            </a:r>
            <a:r>
              <a:rPr lang="en-US" dirty="0" smtClean="0"/>
              <a:t>route as well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For </a:t>
            </a:r>
            <a:r>
              <a:rPr lang="en-US" dirty="0"/>
              <a:t>example, we often want to pass information about the item we tapped </a:t>
            </a:r>
            <a:r>
              <a:rPr lang="en-US" dirty="0" smtClean="0"/>
              <a:t>on to the detail route.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B32-A6D2-DA46-B1FA-3799D35B421B}" type="datetime4">
              <a:rPr lang="km-KH" smtClean="0"/>
              <a:t>23 ឧសភា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RUPP - Mobile Application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BFB-42FC-D54F-B304-80F2E7229F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51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628</TotalTime>
  <Words>464</Words>
  <Application>Microsoft Macintosh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</vt:lpstr>
      <vt:lpstr>DaunPenh</vt:lpstr>
      <vt:lpstr>Wingdings</vt:lpstr>
      <vt:lpstr>Retrospect</vt:lpstr>
      <vt:lpstr>Ch. 4: Route and Navigator</vt:lpstr>
      <vt:lpstr>Outline</vt:lpstr>
      <vt:lpstr>Overview</vt:lpstr>
      <vt:lpstr>Route</vt:lpstr>
      <vt:lpstr>Navigator</vt:lpstr>
      <vt:lpstr>Navigator</vt:lpstr>
      <vt:lpstr>Navigator</vt:lpstr>
      <vt:lpstr>Navigator</vt:lpstr>
      <vt:lpstr>Sending Data to New Route</vt:lpstr>
      <vt:lpstr>Sending Data to New Route</vt:lpstr>
      <vt:lpstr>Sending Data to New Route</vt:lpstr>
      <vt:lpstr>Returning Data from a Route</vt:lpstr>
      <vt:lpstr>Returning Data from a Route</vt:lpstr>
      <vt:lpstr>Returning Data from a Route</vt:lpstr>
      <vt:lpstr>The Next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leap bun</dc:creator>
  <cp:lastModifiedBy>leap bun</cp:lastModifiedBy>
  <cp:revision>161</cp:revision>
  <dcterms:created xsi:type="dcterms:W3CDTF">2017-01-26T07:39:36Z</dcterms:created>
  <dcterms:modified xsi:type="dcterms:W3CDTF">2019-05-23T08:28:11Z</dcterms:modified>
</cp:coreProperties>
</file>