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2"/>
  </p:notesMasterIdLst>
  <p:sldIdLst>
    <p:sldId id="256" r:id="rId2"/>
    <p:sldId id="257" r:id="rId3"/>
    <p:sldId id="258" r:id="rId4"/>
    <p:sldId id="259" r:id="rId5"/>
    <p:sldId id="263" r:id="rId6"/>
    <p:sldId id="260" r:id="rId7"/>
    <p:sldId id="261" r:id="rId8"/>
    <p:sldId id="264" r:id="rId9"/>
    <p:sldId id="265" r:id="rId10"/>
    <p:sldId id="262"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Gill Sans MT" panose="020B0502020104020203" pitchFamily="34" charset="0"/>
      <p:regular r:id="rId17"/>
      <p:bold r:id="rId18"/>
      <p:italic r:id="rId19"/>
      <p:boldItalic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3469" autoAdjust="0"/>
  </p:normalViewPr>
  <p:slideViewPr>
    <p:cSldViewPr snapToGrid="0">
      <p:cViewPr varScale="1">
        <p:scale>
          <a:sx n="84" d="100"/>
          <a:sy n="84" d="100"/>
        </p:scale>
        <p:origin x="16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diagrams/_rels/data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iagrams/_rels/drawing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3605DF-4FBC-4A27-BD2F-BE702628F75B}" type="doc">
      <dgm:prSet loTypeId="urn:microsoft.com/office/officeart/2005/8/layout/vList5" loCatId="list" qsTypeId="urn:microsoft.com/office/officeart/2005/8/quickstyle/simple1" qsCatId="simple" csTypeId="urn:microsoft.com/office/officeart/2005/8/colors/accent0_3" csCatId="mainScheme"/>
      <dgm:spPr/>
      <dgm:t>
        <a:bodyPr/>
        <a:lstStyle/>
        <a:p>
          <a:endParaRPr lang="en-US"/>
        </a:p>
      </dgm:t>
    </dgm:pt>
    <dgm:pt modelId="{FBA655B9-AA86-4EC6-82B2-E921851C451D}">
      <dgm:prSet/>
      <dgm:spPr/>
      <dgm:t>
        <a:bodyPr/>
        <a:lstStyle/>
        <a:p>
          <a:r>
            <a:rPr lang="en-US"/>
            <a:t>Introduction</a:t>
          </a:r>
        </a:p>
      </dgm:t>
    </dgm:pt>
    <dgm:pt modelId="{CB53388F-3CBD-490C-A9B2-4B0CC8277F97}" type="parTrans" cxnId="{CC84DE42-7021-4298-AE64-853448FA83E9}">
      <dgm:prSet/>
      <dgm:spPr/>
      <dgm:t>
        <a:bodyPr/>
        <a:lstStyle/>
        <a:p>
          <a:endParaRPr lang="en-US"/>
        </a:p>
      </dgm:t>
    </dgm:pt>
    <dgm:pt modelId="{9EE541DC-0B24-4C54-B3E3-21EBDC36460C}" type="sibTrans" cxnId="{CC84DE42-7021-4298-AE64-853448FA83E9}">
      <dgm:prSet/>
      <dgm:spPr/>
      <dgm:t>
        <a:bodyPr/>
        <a:lstStyle/>
        <a:p>
          <a:endParaRPr lang="en-US"/>
        </a:p>
      </dgm:t>
    </dgm:pt>
    <dgm:pt modelId="{EC5548D1-6E7B-4D29-87FC-A230CC23E570}">
      <dgm:prSet/>
      <dgm:spPr/>
      <dgm:t>
        <a:bodyPr/>
        <a:lstStyle/>
        <a:p>
          <a:r>
            <a:rPr lang="en-US"/>
            <a:t>Research Question &amp; Goal of Analysis</a:t>
          </a:r>
        </a:p>
      </dgm:t>
    </dgm:pt>
    <dgm:pt modelId="{037C2A78-6CE7-4DFC-A562-83A58D735A01}" type="parTrans" cxnId="{57CA7622-18E4-4AB6-8BAE-641379200C6B}">
      <dgm:prSet/>
      <dgm:spPr/>
      <dgm:t>
        <a:bodyPr/>
        <a:lstStyle/>
        <a:p>
          <a:endParaRPr lang="en-US"/>
        </a:p>
      </dgm:t>
    </dgm:pt>
    <dgm:pt modelId="{7B909690-9870-4828-9CEC-54EF965A7ED0}" type="sibTrans" cxnId="{57CA7622-18E4-4AB6-8BAE-641379200C6B}">
      <dgm:prSet/>
      <dgm:spPr/>
      <dgm:t>
        <a:bodyPr/>
        <a:lstStyle/>
        <a:p>
          <a:endParaRPr lang="en-US"/>
        </a:p>
      </dgm:t>
    </dgm:pt>
    <dgm:pt modelId="{C69EEC1D-9AF0-46FC-B128-95CE42F8107F}">
      <dgm:prSet/>
      <dgm:spPr/>
      <dgm:t>
        <a:bodyPr/>
        <a:lstStyle/>
        <a:p>
          <a:r>
            <a:rPr lang="en-US" dirty="0"/>
            <a:t>Model Assumptions</a:t>
          </a:r>
        </a:p>
      </dgm:t>
    </dgm:pt>
    <dgm:pt modelId="{8B73051F-8BD7-474E-9DB9-D615ED5A77CD}" type="parTrans" cxnId="{C3BD6103-24FA-491B-9DD9-EBE00939A39A}">
      <dgm:prSet/>
      <dgm:spPr/>
      <dgm:t>
        <a:bodyPr/>
        <a:lstStyle/>
        <a:p>
          <a:endParaRPr lang="en-US"/>
        </a:p>
      </dgm:t>
    </dgm:pt>
    <dgm:pt modelId="{34677C63-2076-4882-B8F8-B59C70F652CA}" type="sibTrans" cxnId="{C3BD6103-24FA-491B-9DD9-EBE00939A39A}">
      <dgm:prSet/>
      <dgm:spPr/>
      <dgm:t>
        <a:bodyPr/>
        <a:lstStyle/>
        <a:p>
          <a:endParaRPr lang="en-US"/>
        </a:p>
      </dgm:t>
    </dgm:pt>
    <dgm:pt modelId="{77699CFB-640F-45FE-A497-7D06365EBA7A}">
      <dgm:prSet/>
      <dgm:spPr/>
      <dgm:t>
        <a:bodyPr/>
        <a:lstStyle/>
        <a:p>
          <a:r>
            <a:rPr lang="en-US" dirty="0"/>
            <a:t>Procedures &amp; Code Demo</a:t>
          </a:r>
        </a:p>
      </dgm:t>
    </dgm:pt>
    <dgm:pt modelId="{F1C38DE4-9780-48FA-AE86-E009456CF6D4}" type="parTrans" cxnId="{C634F157-207C-4143-AB99-2ABD8BB7427D}">
      <dgm:prSet/>
      <dgm:spPr/>
      <dgm:t>
        <a:bodyPr/>
        <a:lstStyle/>
        <a:p>
          <a:endParaRPr lang="en-US"/>
        </a:p>
      </dgm:t>
    </dgm:pt>
    <dgm:pt modelId="{04831773-A38A-4E78-A38B-FDB873A32823}" type="sibTrans" cxnId="{C634F157-207C-4143-AB99-2ABD8BB7427D}">
      <dgm:prSet/>
      <dgm:spPr/>
      <dgm:t>
        <a:bodyPr/>
        <a:lstStyle/>
        <a:p>
          <a:endParaRPr lang="en-US"/>
        </a:p>
      </dgm:t>
    </dgm:pt>
    <dgm:pt modelId="{6DA946B2-462F-4247-92F3-05751948D2AB}">
      <dgm:prSet/>
      <dgm:spPr/>
      <dgm:t>
        <a:bodyPr/>
        <a:lstStyle/>
        <a:p>
          <a:r>
            <a:rPr lang="en-US" dirty="0"/>
            <a:t>Compare Model 1 and Model 2</a:t>
          </a:r>
        </a:p>
      </dgm:t>
    </dgm:pt>
    <dgm:pt modelId="{66F5FACE-D0A0-46F7-9E1C-F05CBC7E42C7}" type="parTrans" cxnId="{985154AA-F876-4770-98DC-9964676FB0CB}">
      <dgm:prSet/>
      <dgm:spPr/>
      <dgm:t>
        <a:bodyPr/>
        <a:lstStyle/>
        <a:p>
          <a:endParaRPr lang="en-US"/>
        </a:p>
      </dgm:t>
    </dgm:pt>
    <dgm:pt modelId="{88720888-A87E-463E-ACDE-70D0CA18F390}" type="sibTrans" cxnId="{985154AA-F876-4770-98DC-9964676FB0CB}">
      <dgm:prSet/>
      <dgm:spPr/>
      <dgm:t>
        <a:bodyPr/>
        <a:lstStyle/>
        <a:p>
          <a:endParaRPr lang="en-US"/>
        </a:p>
      </dgm:t>
    </dgm:pt>
    <dgm:pt modelId="{72D87022-B1C0-4CFC-BB77-E0DA0E4CCFC5}">
      <dgm:prSet/>
      <dgm:spPr/>
      <dgm:t>
        <a:bodyPr/>
        <a:lstStyle/>
        <a:p>
          <a:r>
            <a:rPr lang="en-US" dirty="0"/>
            <a:t>Recommendations</a:t>
          </a:r>
        </a:p>
      </dgm:t>
    </dgm:pt>
    <dgm:pt modelId="{A723B580-0822-4D34-B7C5-E98B97F41F6D}" type="parTrans" cxnId="{629FD69B-63B8-405E-BE60-2BB487C5C894}">
      <dgm:prSet/>
      <dgm:spPr/>
      <dgm:t>
        <a:bodyPr/>
        <a:lstStyle/>
        <a:p>
          <a:endParaRPr lang="en-US"/>
        </a:p>
      </dgm:t>
    </dgm:pt>
    <dgm:pt modelId="{CB81ABE0-3EE5-4FEE-8CC3-4EEB49389D2F}" type="sibTrans" cxnId="{629FD69B-63B8-405E-BE60-2BB487C5C894}">
      <dgm:prSet/>
      <dgm:spPr/>
      <dgm:t>
        <a:bodyPr/>
        <a:lstStyle/>
        <a:p>
          <a:endParaRPr lang="en-US"/>
        </a:p>
      </dgm:t>
    </dgm:pt>
    <dgm:pt modelId="{B91957B4-E0ED-498F-BFA1-53DB1B5BF1D8}" type="pres">
      <dgm:prSet presAssocID="{BB3605DF-4FBC-4A27-BD2F-BE702628F75B}" presName="Name0" presStyleCnt="0">
        <dgm:presLayoutVars>
          <dgm:dir/>
          <dgm:animLvl val="lvl"/>
          <dgm:resizeHandles val="exact"/>
        </dgm:presLayoutVars>
      </dgm:prSet>
      <dgm:spPr/>
    </dgm:pt>
    <dgm:pt modelId="{8CD55BA7-7BB8-4DBF-80C3-BD71FCA54F90}" type="pres">
      <dgm:prSet presAssocID="{FBA655B9-AA86-4EC6-82B2-E921851C451D}" presName="linNode" presStyleCnt="0"/>
      <dgm:spPr/>
    </dgm:pt>
    <dgm:pt modelId="{D1B1989C-8159-412C-AF5D-7841D03AF0BC}" type="pres">
      <dgm:prSet presAssocID="{FBA655B9-AA86-4EC6-82B2-E921851C451D}" presName="parentText" presStyleLbl="node1" presStyleIdx="0" presStyleCnt="6">
        <dgm:presLayoutVars>
          <dgm:chMax val="1"/>
          <dgm:bulletEnabled val="1"/>
        </dgm:presLayoutVars>
      </dgm:prSet>
      <dgm:spPr/>
    </dgm:pt>
    <dgm:pt modelId="{3EE97DB8-810C-4A9A-8818-F3ACF5BB4F90}" type="pres">
      <dgm:prSet presAssocID="{9EE541DC-0B24-4C54-B3E3-21EBDC36460C}" presName="sp" presStyleCnt="0"/>
      <dgm:spPr/>
    </dgm:pt>
    <dgm:pt modelId="{D6ED5CD0-3C8E-4ED8-ADF6-6FDD84BB9149}" type="pres">
      <dgm:prSet presAssocID="{EC5548D1-6E7B-4D29-87FC-A230CC23E570}" presName="linNode" presStyleCnt="0"/>
      <dgm:spPr/>
    </dgm:pt>
    <dgm:pt modelId="{9AB3DC50-83E8-4253-8D01-E259B46F41DC}" type="pres">
      <dgm:prSet presAssocID="{EC5548D1-6E7B-4D29-87FC-A230CC23E570}" presName="parentText" presStyleLbl="node1" presStyleIdx="1" presStyleCnt="6">
        <dgm:presLayoutVars>
          <dgm:chMax val="1"/>
          <dgm:bulletEnabled val="1"/>
        </dgm:presLayoutVars>
      </dgm:prSet>
      <dgm:spPr/>
    </dgm:pt>
    <dgm:pt modelId="{39229677-F761-4D6D-AA79-ECD3955A37EF}" type="pres">
      <dgm:prSet presAssocID="{7B909690-9870-4828-9CEC-54EF965A7ED0}" presName="sp" presStyleCnt="0"/>
      <dgm:spPr/>
    </dgm:pt>
    <dgm:pt modelId="{EB4C6FF4-D9D6-48DC-A123-DD9E7D1F9013}" type="pres">
      <dgm:prSet presAssocID="{C69EEC1D-9AF0-46FC-B128-95CE42F8107F}" presName="linNode" presStyleCnt="0"/>
      <dgm:spPr/>
    </dgm:pt>
    <dgm:pt modelId="{445BBB8B-7EB9-418E-9DD0-4C1DB6445C2A}" type="pres">
      <dgm:prSet presAssocID="{C69EEC1D-9AF0-46FC-B128-95CE42F8107F}" presName="parentText" presStyleLbl="node1" presStyleIdx="2" presStyleCnt="6" custLinFactY="5584" custLinFactNeighborY="100000">
        <dgm:presLayoutVars>
          <dgm:chMax val="1"/>
          <dgm:bulletEnabled val="1"/>
        </dgm:presLayoutVars>
      </dgm:prSet>
      <dgm:spPr/>
    </dgm:pt>
    <dgm:pt modelId="{7F135AA3-BF10-4A26-AC7B-AC40F9A4B81C}" type="pres">
      <dgm:prSet presAssocID="{34677C63-2076-4882-B8F8-B59C70F652CA}" presName="sp" presStyleCnt="0"/>
      <dgm:spPr/>
    </dgm:pt>
    <dgm:pt modelId="{AD311481-0471-468E-95C1-67593EAE9660}" type="pres">
      <dgm:prSet presAssocID="{77699CFB-640F-45FE-A497-7D06365EBA7A}" presName="linNode" presStyleCnt="0"/>
      <dgm:spPr/>
    </dgm:pt>
    <dgm:pt modelId="{FF619CA5-6AE7-4AD8-8C0D-3E1CBC8E2DC9}" type="pres">
      <dgm:prSet presAssocID="{77699CFB-640F-45FE-A497-7D06365EBA7A}" presName="parentText" presStyleLbl="node1" presStyleIdx="3" presStyleCnt="6" custLinFactY="-3038" custLinFactNeighborY="-100000">
        <dgm:presLayoutVars>
          <dgm:chMax val="1"/>
          <dgm:bulletEnabled val="1"/>
        </dgm:presLayoutVars>
      </dgm:prSet>
      <dgm:spPr/>
    </dgm:pt>
    <dgm:pt modelId="{923E82D2-A935-430A-BF5F-C1DEBBF84F55}" type="pres">
      <dgm:prSet presAssocID="{04831773-A38A-4E78-A38B-FDB873A32823}" presName="sp" presStyleCnt="0"/>
      <dgm:spPr/>
    </dgm:pt>
    <dgm:pt modelId="{828CC030-5F5E-4440-95F5-516A81660FD0}" type="pres">
      <dgm:prSet presAssocID="{6DA946B2-462F-4247-92F3-05751948D2AB}" presName="linNode" presStyleCnt="0"/>
      <dgm:spPr/>
    </dgm:pt>
    <dgm:pt modelId="{5C4D47AF-8CDB-4DB4-A428-E1ABFE57CA5C}" type="pres">
      <dgm:prSet presAssocID="{6DA946B2-462F-4247-92F3-05751948D2AB}" presName="parentText" presStyleLbl="node1" presStyleIdx="4" presStyleCnt="6">
        <dgm:presLayoutVars>
          <dgm:chMax val="1"/>
          <dgm:bulletEnabled val="1"/>
        </dgm:presLayoutVars>
      </dgm:prSet>
      <dgm:spPr/>
    </dgm:pt>
    <dgm:pt modelId="{1582EBD5-4F1F-4BAB-B6F7-8F973E2223A9}" type="pres">
      <dgm:prSet presAssocID="{88720888-A87E-463E-ACDE-70D0CA18F390}" presName="sp" presStyleCnt="0"/>
      <dgm:spPr/>
    </dgm:pt>
    <dgm:pt modelId="{D453FD80-A169-4E98-AA67-C0398FBD484E}" type="pres">
      <dgm:prSet presAssocID="{72D87022-B1C0-4CFC-BB77-E0DA0E4CCFC5}" presName="linNode" presStyleCnt="0"/>
      <dgm:spPr/>
    </dgm:pt>
    <dgm:pt modelId="{765975F3-C842-4ED3-9D55-7345443556B8}" type="pres">
      <dgm:prSet presAssocID="{72D87022-B1C0-4CFC-BB77-E0DA0E4CCFC5}" presName="parentText" presStyleLbl="node1" presStyleIdx="5" presStyleCnt="6">
        <dgm:presLayoutVars>
          <dgm:chMax val="1"/>
          <dgm:bulletEnabled val="1"/>
        </dgm:presLayoutVars>
      </dgm:prSet>
      <dgm:spPr/>
    </dgm:pt>
  </dgm:ptLst>
  <dgm:cxnLst>
    <dgm:cxn modelId="{C3BD6103-24FA-491B-9DD9-EBE00939A39A}" srcId="{BB3605DF-4FBC-4A27-BD2F-BE702628F75B}" destId="{C69EEC1D-9AF0-46FC-B128-95CE42F8107F}" srcOrd="2" destOrd="0" parTransId="{8B73051F-8BD7-474E-9DB9-D615ED5A77CD}" sibTransId="{34677C63-2076-4882-B8F8-B59C70F652CA}"/>
    <dgm:cxn modelId="{0BBE8619-F5D4-478D-A181-97080019DC00}" type="presOf" srcId="{EC5548D1-6E7B-4D29-87FC-A230CC23E570}" destId="{9AB3DC50-83E8-4253-8D01-E259B46F41DC}" srcOrd="0" destOrd="0" presId="urn:microsoft.com/office/officeart/2005/8/layout/vList5"/>
    <dgm:cxn modelId="{6210411A-27F5-4B5B-803E-BB63D98C4B84}" type="presOf" srcId="{FBA655B9-AA86-4EC6-82B2-E921851C451D}" destId="{D1B1989C-8159-412C-AF5D-7841D03AF0BC}" srcOrd="0" destOrd="0" presId="urn:microsoft.com/office/officeart/2005/8/layout/vList5"/>
    <dgm:cxn modelId="{4642B31D-A626-42EB-86E8-5D0B04BB3751}" type="presOf" srcId="{72D87022-B1C0-4CFC-BB77-E0DA0E4CCFC5}" destId="{765975F3-C842-4ED3-9D55-7345443556B8}" srcOrd="0" destOrd="0" presId="urn:microsoft.com/office/officeart/2005/8/layout/vList5"/>
    <dgm:cxn modelId="{57CA7622-18E4-4AB6-8BAE-641379200C6B}" srcId="{BB3605DF-4FBC-4A27-BD2F-BE702628F75B}" destId="{EC5548D1-6E7B-4D29-87FC-A230CC23E570}" srcOrd="1" destOrd="0" parTransId="{037C2A78-6CE7-4DFC-A562-83A58D735A01}" sibTransId="{7B909690-9870-4828-9CEC-54EF965A7ED0}"/>
    <dgm:cxn modelId="{CC84DE42-7021-4298-AE64-853448FA83E9}" srcId="{BB3605DF-4FBC-4A27-BD2F-BE702628F75B}" destId="{FBA655B9-AA86-4EC6-82B2-E921851C451D}" srcOrd="0" destOrd="0" parTransId="{CB53388F-3CBD-490C-A9B2-4B0CC8277F97}" sibTransId="{9EE541DC-0B24-4C54-B3E3-21EBDC36460C}"/>
    <dgm:cxn modelId="{85B70F6F-60A5-4955-968E-25F4627959DC}" type="presOf" srcId="{BB3605DF-4FBC-4A27-BD2F-BE702628F75B}" destId="{B91957B4-E0ED-498F-BFA1-53DB1B5BF1D8}" srcOrd="0" destOrd="0" presId="urn:microsoft.com/office/officeart/2005/8/layout/vList5"/>
    <dgm:cxn modelId="{C634F157-207C-4143-AB99-2ABD8BB7427D}" srcId="{BB3605DF-4FBC-4A27-BD2F-BE702628F75B}" destId="{77699CFB-640F-45FE-A497-7D06365EBA7A}" srcOrd="3" destOrd="0" parTransId="{F1C38DE4-9780-48FA-AE86-E009456CF6D4}" sibTransId="{04831773-A38A-4E78-A38B-FDB873A32823}"/>
    <dgm:cxn modelId="{B5F69078-9FE8-4214-9237-71A0F897C23F}" type="presOf" srcId="{6DA946B2-462F-4247-92F3-05751948D2AB}" destId="{5C4D47AF-8CDB-4DB4-A428-E1ABFE57CA5C}" srcOrd="0" destOrd="0" presId="urn:microsoft.com/office/officeart/2005/8/layout/vList5"/>
    <dgm:cxn modelId="{CA94E586-4583-460B-86BB-DAA9DD57F9A2}" type="presOf" srcId="{C69EEC1D-9AF0-46FC-B128-95CE42F8107F}" destId="{445BBB8B-7EB9-418E-9DD0-4C1DB6445C2A}" srcOrd="0" destOrd="0" presId="urn:microsoft.com/office/officeart/2005/8/layout/vList5"/>
    <dgm:cxn modelId="{D48A1E8F-3C08-42FA-9A24-46AD776CD480}" type="presOf" srcId="{77699CFB-640F-45FE-A497-7D06365EBA7A}" destId="{FF619CA5-6AE7-4AD8-8C0D-3E1CBC8E2DC9}" srcOrd="0" destOrd="0" presId="urn:microsoft.com/office/officeart/2005/8/layout/vList5"/>
    <dgm:cxn modelId="{629FD69B-63B8-405E-BE60-2BB487C5C894}" srcId="{BB3605DF-4FBC-4A27-BD2F-BE702628F75B}" destId="{72D87022-B1C0-4CFC-BB77-E0DA0E4CCFC5}" srcOrd="5" destOrd="0" parTransId="{A723B580-0822-4D34-B7C5-E98B97F41F6D}" sibTransId="{CB81ABE0-3EE5-4FEE-8CC3-4EEB49389D2F}"/>
    <dgm:cxn modelId="{985154AA-F876-4770-98DC-9964676FB0CB}" srcId="{BB3605DF-4FBC-4A27-BD2F-BE702628F75B}" destId="{6DA946B2-462F-4247-92F3-05751948D2AB}" srcOrd="4" destOrd="0" parTransId="{66F5FACE-D0A0-46F7-9E1C-F05CBC7E42C7}" sibTransId="{88720888-A87E-463E-ACDE-70D0CA18F390}"/>
    <dgm:cxn modelId="{78509970-3279-499D-93E4-540AFFC5BB93}" type="presParOf" srcId="{B91957B4-E0ED-498F-BFA1-53DB1B5BF1D8}" destId="{8CD55BA7-7BB8-4DBF-80C3-BD71FCA54F90}" srcOrd="0" destOrd="0" presId="urn:microsoft.com/office/officeart/2005/8/layout/vList5"/>
    <dgm:cxn modelId="{9E5F959E-E4B6-4DD7-AE55-88DC1D0FEBAD}" type="presParOf" srcId="{8CD55BA7-7BB8-4DBF-80C3-BD71FCA54F90}" destId="{D1B1989C-8159-412C-AF5D-7841D03AF0BC}" srcOrd="0" destOrd="0" presId="urn:microsoft.com/office/officeart/2005/8/layout/vList5"/>
    <dgm:cxn modelId="{95CCE723-7E5E-4D7F-BBC2-E22BD6693149}" type="presParOf" srcId="{B91957B4-E0ED-498F-BFA1-53DB1B5BF1D8}" destId="{3EE97DB8-810C-4A9A-8818-F3ACF5BB4F90}" srcOrd="1" destOrd="0" presId="urn:microsoft.com/office/officeart/2005/8/layout/vList5"/>
    <dgm:cxn modelId="{8E7FFFFF-8C7B-40BE-975A-1324FF0586A9}" type="presParOf" srcId="{B91957B4-E0ED-498F-BFA1-53DB1B5BF1D8}" destId="{D6ED5CD0-3C8E-4ED8-ADF6-6FDD84BB9149}" srcOrd="2" destOrd="0" presId="urn:microsoft.com/office/officeart/2005/8/layout/vList5"/>
    <dgm:cxn modelId="{54980C79-81E9-4C96-9586-F644E7A8863C}" type="presParOf" srcId="{D6ED5CD0-3C8E-4ED8-ADF6-6FDD84BB9149}" destId="{9AB3DC50-83E8-4253-8D01-E259B46F41DC}" srcOrd="0" destOrd="0" presId="urn:microsoft.com/office/officeart/2005/8/layout/vList5"/>
    <dgm:cxn modelId="{4891DDC0-EEA5-415B-9FC7-3B773F10F4F0}" type="presParOf" srcId="{B91957B4-E0ED-498F-BFA1-53DB1B5BF1D8}" destId="{39229677-F761-4D6D-AA79-ECD3955A37EF}" srcOrd="3" destOrd="0" presId="urn:microsoft.com/office/officeart/2005/8/layout/vList5"/>
    <dgm:cxn modelId="{FE45D643-74A8-4435-BB20-8174E0E00CF1}" type="presParOf" srcId="{B91957B4-E0ED-498F-BFA1-53DB1B5BF1D8}" destId="{EB4C6FF4-D9D6-48DC-A123-DD9E7D1F9013}" srcOrd="4" destOrd="0" presId="urn:microsoft.com/office/officeart/2005/8/layout/vList5"/>
    <dgm:cxn modelId="{4CAEF5FD-BE52-4FA0-A69D-F1D8F230D581}" type="presParOf" srcId="{EB4C6FF4-D9D6-48DC-A123-DD9E7D1F9013}" destId="{445BBB8B-7EB9-418E-9DD0-4C1DB6445C2A}" srcOrd="0" destOrd="0" presId="urn:microsoft.com/office/officeart/2005/8/layout/vList5"/>
    <dgm:cxn modelId="{6A4CE177-F321-4077-B969-BFA19B14C6FF}" type="presParOf" srcId="{B91957B4-E0ED-498F-BFA1-53DB1B5BF1D8}" destId="{7F135AA3-BF10-4A26-AC7B-AC40F9A4B81C}" srcOrd="5" destOrd="0" presId="urn:microsoft.com/office/officeart/2005/8/layout/vList5"/>
    <dgm:cxn modelId="{2A9C30FA-DCB8-4ED1-8C17-AF805E7068BF}" type="presParOf" srcId="{B91957B4-E0ED-498F-BFA1-53DB1B5BF1D8}" destId="{AD311481-0471-468E-95C1-67593EAE9660}" srcOrd="6" destOrd="0" presId="urn:microsoft.com/office/officeart/2005/8/layout/vList5"/>
    <dgm:cxn modelId="{6DF62B59-A1FD-4AB5-905B-9DC91D5ED64B}" type="presParOf" srcId="{AD311481-0471-468E-95C1-67593EAE9660}" destId="{FF619CA5-6AE7-4AD8-8C0D-3E1CBC8E2DC9}" srcOrd="0" destOrd="0" presId="urn:microsoft.com/office/officeart/2005/8/layout/vList5"/>
    <dgm:cxn modelId="{207D7D8E-E3A1-45BA-97D2-FC570549C552}" type="presParOf" srcId="{B91957B4-E0ED-498F-BFA1-53DB1B5BF1D8}" destId="{923E82D2-A935-430A-BF5F-C1DEBBF84F55}" srcOrd="7" destOrd="0" presId="urn:microsoft.com/office/officeart/2005/8/layout/vList5"/>
    <dgm:cxn modelId="{F90D7A11-58FE-4D62-9DE4-CAA64AE05170}" type="presParOf" srcId="{B91957B4-E0ED-498F-BFA1-53DB1B5BF1D8}" destId="{828CC030-5F5E-4440-95F5-516A81660FD0}" srcOrd="8" destOrd="0" presId="urn:microsoft.com/office/officeart/2005/8/layout/vList5"/>
    <dgm:cxn modelId="{514557DE-47E1-44AA-8D6D-F5B79BB57562}" type="presParOf" srcId="{828CC030-5F5E-4440-95F5-516A81660FD0}" destId="{5C4D47AF-8CDB-4DB4-A428-E1ABFE57CA5C}" srcOrd="0" destOrd="0" presId="urn:microsoft.com/office/officeart/2005/8/layout/vList5"/>
    <dgm:cxn modelId="{2A20F05D-8206-4568-9B6F-AB40202F34E6}" type="presParOf" srcId="{B91957B4-E0ED-498F-BFA1-53DB1B5BF1D8}" destId="{1582EBD5-4F1F-4BAB-B6F7-8F973E2223A9}" srcOrd="9" destOrd="0" presId="urn:microsoft.com/office/officeart/2005/8/layout/vList5"/>
    <dgm:cxn modelId="{D37DB9D4-B45E-453E-A4FF-786AC00E4B3A}" type="presParOf" srcId="{B91957B4-E0ED-498F-BFA1-53DB1B5BF1D8}" destId="{D453FD80-A169-4E98-AA67-C0398FBD484E}" srcOrd="10" destOrd="0" presId="urn:microsoft.com/office/officeart/2005/8/layout/vList5"/>
    <dgm:cxn modelId="{6C7D8853-6C86-4CB2-B7A3-71E615490CFC}" type="presParOf" srcId="{D453FD80-A169-4E98-AA67-C0398FBD484E}" destId="{765975F3-C842-4ED3-9D55-7345443556B8}"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BC4DFC-4B97-4D48-9518-F88E2445D10B}"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E39B1A03-D69B-40B6-B94B-84672E2ADA8F}">
      <dgm:prSet/>
      <dgm:spPr>
        <a:ln>
          <a:solidFill>
            <a:schemeClr val="accent2"/>
          </a:solidFill>
        </a:ln>
      </dgm:spPr>
      <dgm:t>
        <a:bodyPr/>
        <a:lstStyle/>
        <a:p>
          <a:r>
            <a:rPr lang="en-US"/>
            <a:t>What is Customer Attrition?</a:t>
          </a:r>
        </a:p>
      </dgm:t>
    </dgm:pt>
    <dgm:pt modelId="{30CCC051-1219-4724-90EF-FE4FB498F925}" type="parTrans" cxnId="{3CE64D1D-89BC-43A7-ABE3-73B21ED88BCD}">
      <dgm:prSet/>
      <dgm:spPr/>
      <dgm:t>
        <a:bodyPr/>
        <a:lstStyle/>
        <a:p>
          <a:endParaRPr lang="en-US"/>
        </a:p>
      </dgm:t>
    </dgm:pt>
    <dgm:pt modelId="{6103C68D-C1A6-4C4C-B091-F1684D6804BD}" type="sibTrans" cxnId="{3CE64D1D-89BC-43A7-ABE3-73B21ED88BCD}">
      <dgm:prSet/>
      <dgm:spPr/>
      <dgm:t>
        <a:bodyPr/>
        <a:lstStyle/>
        <a:p>
          <a:endParaRPr lang="en-US"/>
        </a:p>
      </dgm:t>
    </dgm:pt>
    <dgm:pt modelId="{AF902470-1D42-4BEA-B470-9B1C11BBA546}">
      <dgm:prSet/>
      <dgm:spPr>
        <a:ln>
          <a:solidFill>
            <a:schemeClr val="accent2"/>
          </a:solidFill>
        </a:ln>
      </dgm:spPr>
      <dgm:t>
        <a:bodyPr/>
        <a:lstStyle/>
        <a:p>
          <a:r>
            <a:rPr lang="en-US"/>
            <a:t>Why is it important?</a:t>
          </a:r>
        </a:p>
      </dgm:t>
    </dgm:pt>
    <dgm:pt modelId="{9460F54B-3852-456A-BF02-B0DAAD927B65}" type="parTrans" cxnId="{C93C3C40-B2F6-40F5-A3D4-A12A617809B9}">
      <dgm:prSet/>
      <dgm:spPr/>
      <dgm:t>
        <a:bodyPr/>
        <a:lstStyle/>
        <a:p>
          <a:endParaRPr lang="en-US"/>
        </a:p>
      </dgm:t>
    </dgm:pt>
    <dgm:pt modelId="{AD4C52FB-C32E-46C0-A731-AD4F9DA7C48B}" type="sibTrans" cxnId="{C93C3C40-B2F6-40F5-A3D4-A12A617809B9}">
      <dgm:prSet/>
      <dgm:spPr/>
      <dgm:t>
        <a:bodyPr/>
        <a:lstStyle/>
        <a:p>
          <a:endParaRPr lang="en-US"/>
        </a:p>
      </dgm:t>
    </dgm:pt>
    <dgm:pt modelId="{5D5C1584-F986-4271-ABC9-7CC75D2214C1}" type="pres">
      <dgm:prSet presAssocID="{C0BC4DFC-4B97-4D48-9518-F88E2445D10B}" presName="hierChild1" presStyleCnt="0">
        <dgm:presLayoutVars>
          <dgm:chPref val="1"/>
          <dgm:dir/>
          <dgm:animOne val="branch"/>
          <dgm:animLvl val="lvl"/>
          <dgm:resizeHandles/>
        </dgm:presLayoutVars>
      </dgm:prSet>
      <dgm:spPr/>
    </dgm:pt>
    <dgm:pt modelId="{34AAECD3-F9C7-4C96-B7BF-F95ADE4DBB52}" type="pres">
      <dgm:prSet presAssocID="{E39B1A03-D69B-40B6-B94B-84672E2ADA8F}" presName="hierRoot1" presStyleCnt="0"/>
      <dgm:spPr/>
    </dgm:pt>
    <dgm:pt modelId="{D88468BA-0C12-47D4-9BF4-33170C00FE68}" type="pres">
      <dgm:prSet presAssocID="{E39B1A03-D69B-40B6-B94B-84672E2ADA8F}" presName="composite" presStyleCnt="0"/>
      <dgm:spPr/>
    </dgm:pt>
    <dgm:pt modelId="{4F919777-EEF1-47FA-84D5-DABF61FCA34A}" type="pres">
      <dgm:prSet presAssocID="{E39B1A03-D69B-40B6-B94B-84672E2ADA8F}" presName="background" presStyleLbl="node0" presStyleIdx="0" presStyleCnt="2"/>
      <dgm:spPr>
        <a:solidFill>
          <a:schemeClr val="accent4"/>
        </a:solidFill>
        <a:ln>
          <a:solidFill>
            <a:schemeClr val="accent5"/>
          </a:solidFill>
        </a:ln>
      </dgm:spPr>
    </dgm:pt>
    <dgm:pt modelId="{127F6167-0C11-4E3D-9CDD-9B98CB7FF812}" type="pres">
      <dgm:prSet presAssocID="{E39B1A03-D69B-40B6-B94B-84672E2ADA8F}" presName="text" presStyleLbl="fgAcc0" presStyleIdx="0" presStyleCnt="2">
        <dgm:presLayoutVars>
          <dgm:chPref val="3"/>
        </dgm:presLayoutVars>
      </dgm:prSet>
      <dgm:spPr/>
    </dgm:pt>
    <dgm:pt modelId="{3F25099B-247D-4E71-948B-A189617D8241}" type="pres">
      <dgm:prSet presAssocID="{E39B1A03-D69B-40B6-B94B-84672E2ADA8F}" presName="hierChild2" presStyleCnt="0"/>
      <dgm:spPr/>
    </dgm:pt>
    <dgm:pt modelId="{C4F5D3A1-A51E-4634-9890-879E4D1562D4}" type="pres">
      <dgm:prSet presAssocID="{AF902470-1D42-4BEA-B470-9B1C11BBA546}" presName="hierRoot1" presStyleCnt="0"/>
      <dgm:spPr/>
    </dgm:pt>
    <dgm:pt modelId="{B252768E-8DB9-4DDE-9EDD-C1CC047E30FB}" type="pres">
      <dgm:prSet presAssocID="{AF902470-1D42-4BEA-B470-9B1C11BBA546}" presName="composite" presStyleCnt="0"/>
      <dgm:spPr/>
    </dgm:pt>
    <dgm:pt modelId="{A6CAE49A-0A30-46DD-B1F6-22E9F8AB6B2B}" type="pres">
      <dgm:prSet presAssocID="{AF902470-1D42-4BEA-B470-9B1C11BBA546}" presName="background" presStyleLbl="node0" presStyleIdx="1" presStyleCnt="2"/>
      <dgm:spPr>
        <a:solidFill>
          <a:schemeClr val="accent4"/>
        </a:solidFill>
        <a:ln>
          <a:solidFill>
            <a:schemeClr val="accent5"/>
          </a:solidFill>
        </a:ln>
      </dgm:spPr>
    </dgm:pt>
    <dgm:pt modelId="{93747ACD-D3B6-47EA-B119-D19D72462659}" type="pres">
      <dgm:prSet presAssocID="{AF902470-1D42-4BEA-B470-9B1C11BBA546}" presName="text" presStyleLbl="fgAcc0" presStyleIdx="1" presStyleCnt="2">
        <dgm:presLayoutVars>
          <dgm:chPref val="3"/>
        </dgm:presLayoutVars>
      </dgm:prSet>
      <dgm:spPr/>
    </dgm:pt>
    <dgm:pt modelId="{3CA93253-73AD-4794-A84F-373A8DB4DAAE}" type="pres">
      <dgm:prSet presAssocID="{AF902470-1D42-4BEA-B470-9B1C11BBA546}" presName="hierChild2" presStyleCnt="0"/>
      <dgm:spPr/>
    </dgm:pt>
  </dgm:ptLst>
  <dgm:cxnLst>
    <dgm:cxn modelId="{3CE64D1D-89BC-43A7-ABE3-73B21ED88BCD}" srcId="{C0BC4DFC-4B97-4D48-9518-F88E2445D10B}" destId="{E39B1A03-D69B-40B6-B94B-84672E2ADA8F}" srcOrd="0" destOrd="0" parTransId="{30CCC051-1219-4724-90EF-FE4FB498F925}" sibTransId="{6103C68D-C1A6-4C4C-B091-F1684D6804BD}"/>
    <dgm:cxn modelId="{C9BDA820-50B1-4F2A-A2D0-4D4C71B7A3FD}" type="presOf" srcId="{E39B1A03-D69B-40B6-B94B-84672E2ADA8F}" destId="{127F6167-0C11-4E3D-9CDD-9B98CB7FF812}" srcOrd="0" destOrd="0" presId="urn:microsoft.com/office/officeart/2005/8/layout/hierarchy1"/>
    <dgm:cxn modelId="{49F0602C-34B2-49D8-BED2-CEBA26C8B3A5}" type="presOf" srcId="{AF902470-1D42-4BEA-B470-9B1C11BBA546}" destId="{93747ACD-D3B6-47EA-B119-D19D72462659}" srcOrd="0" destOrd="0" presId="urn:microsoft.com/office/officeart/2005/8/layout/hierarchy1"/>
    <dgm:cxn modelId="{C93C3C40-B2F6-40F5-A3D4-A12A617809B9}" srcId="{C0BC4DFC-4B97-4D48-9518-F88E2445D10B}" destId="{AF902470-1D42-4BEA-B470-9B1C11BBA546}" srcOrd="1" destOrd="0" parTransId="{9460F54B-3852-456A-BF02-B0DAAD927B65}" sibTransId="{AD4C52FB-C32E-46C0-A731-AD4F9DA7C48B}"/>
    <dgm:cxn modelId="{71D17352-3FF4-4BBF-BE81-3BB6114182FB}" type="presOf" srcId="{C0BC4DFC-4B97-4D48-9518-F88E2445D10B}" destId="{5D5C1584-F986-4271-ABC9-7CC75D2214C1}" srcOrd="0" destOrd="0" presId="urn:microsoft.com/office/officeart/2005/8/layout/hierarchy1"/>
    <dgm:cxn modelId="{4A9F92F7-9282-4E98-A058-8D70ABBE0B4D}" type="presParOf" srcId="{5D5C1584-F986-4271-ABC9-7CC75D2214C1}" destId="{34AAECD3-F9C7-4C96-B7BF-F95ADE4DBB52}" srcOrd="0" destOrd="0" presId="urn:microsoft.com/office/officeart/2005/8/layout/hierarchy1"/>
    <dgm:cxn modelId="{C6F35731-335E-4C96-B3BC-A0E8BB47E7FD}" type="presParOf" srcId="{34AAECD3-F9C7-4C96-B7BF-F95ADE4DBB52}" destId="{D88468BA-0C12-47D4-9BF4-33170C00FE68}" srcOrd="0" destOrd="0" presId="urn:microsoft.com/office/officeart/2005/8/layout/hierarchy1"/>
    <dgm:cxn modelId="{4FE0B104-5D42-4D71-9C3C-3AC0A932B140}" type="presParOf" srcId="{D88468BA-0C12-47D4-9BF4-33170C00FE68}" destId="{4F919777-EEF1-47FA-84D5-DABF61FCA34A}" srcOrd="0" destOrd="0" presId="urn:microsoft.com/office/officeart/2005/8/layout/hierarchy1"/>
    <dgm:cxn modelId="{6E587929-DD12-48D7-A30A-656D649F1BAD}" type="presParOf" srcId="{D88468BA-0C12-47D4-9BF4-33170C00FE68}" destId="{127F6167-0C11-4E3D-9CDD-9B98CB7FF812}" srcOrd="1" destOrd="0" presId="urn:microsoft.com/office/officeart/2005/8/layout/hierarchy1"/>
    <dgm:cxn modelId="{CD825D97-09DD-4933-847F-85A3371B6065}" type="presParOf" srcId="{34AAECD3-F9C7-4C96-B7BF-F95ADE4DBB52}" destId="{3F25099B-247D-4E71-948B-A189617D8241}" srcOrd="1" destOrd="0" presId="urn:microsoft.com/office/officeart/2005/8/layout/hierarchy1"/>
    <dgm:cxn modelId="{2529FD3E-F8EA-426E-871A-CF3761AB611C}" type="presParOf" srcId="{5D5C1584-F986-4271-ABC9-7CC75D2214C1}" destId="{C4F5D3A1-A51E-4634-9890-879E4D1562D4}" srcOrd="1" destOrd="0" presId="urn:microsoft.com/office/officeart/2005/8/layout/hierarchy1"/>
    <dgm:cxn modelId="{FE8E49D7-9A17-4B35-9165-648EB45D685D}" type="presParOf" srcId="{C4F5D3A1-A51E-4634-9890-879E4D1562D4}" destId="{B252768E-8DB9-4DDE-9EDD-C1CC047E30FB}" srcOrd="0" destOrd="0" presId="urn:microsoft.com/office/officeart/2005/8/layout/hierarchy1"/>
    <dgm:cxn modelId="{EC283338-AB37-42DF-9AA9-4431ABCD1A57}" type="presParOf" srcId="{B252768E-8DB9-4DDE-9EDD-C1CC047E30FB}" destId="{A6CAE49A-0A30-46DD-B1F6-22E9F8AB6B2B}" srcOrd="0" destOrd="0" presId="urn:microsoft.com/office/officeart/2005/8/layout/hierarchy1"/>
    <dgm:cxn modelId="{F689EA1B-E35D-4854-BF02-E7F2F731AA65}" type="presParOf" srcId="{B252768E-8DB9-4DDE-9EDD-C1CC047E30FB}" destId="{93747ACD-D3B6-47EA-B119-D19D72462659}" srcOrd="1" destOrd="0" presId="urn:microsoft.com/office/officeart/2005/8/layout/hierarchy1"/>
    <dgm:cxn modelId="{E741BF3E-5390-443B-825B-8EAF2192E00A}" type="presParOf" srcId="{C4F5D3A1-A51E-4634-9890-879E4D1562D4}" destId="{3CA93253-73AD-4794-A84F-373A8DB4DAA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5DD96F-89ED-48B6-95EB-3A1C66DBA876}"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0AF864F7-56ED-421D-BF56-B2046E061484}">
      <dgm:prSet/>
      <dgm:spPr/>
      <dgm:t>
        <a:bodyPr/>
        <a:lstStyle/>
        <a:p>
          <a:r>
            <a:rPr lang="en-US" b="1" dirty="0"/>
            <a:t>What characteristics in the customer’s profile correlates to their churn?</a:t>
          </a:r>
          <a:endParaRPr lang="en-US" dirty="0"/>
        </a:p>
      </dgm:t>
    </dgm:pt>
    <dgm:pt modelId="{A68069B1-2BDA-4112-A4B3-3C7B8587411A}" type="parTrans" cxnId="{CC8F4E41-F4CA-44D5-BBFB-4F205D472A09}">
      <dgm:prSet/>
      <dgm:spPr/>
      <dgm:t>
        <a:bodyPr/>
        <a:lstStyle/>
        <a:p>
          <a:endParaRPr lang="en-US"/>
        </a:p>
      </dgm:t>
    </dgm:pt>
    <dgm:pt modelId="{C1FE974B-30E9-49F8-8C5A-F12E52D9FB6E}" type="sibTrans" cxnId="{CC8F4E41-F4CA-44D5-BBFB-4F205D472A09}">
      <dgm:prSet/>
      <dgm:spPr/>
      <dgm:t>
        <a:bodyPr/>
        <a:lstStyle/>
        <a:p>
          <a:endParaRPr lang="en-US"/>
        </a:p>
      </dgm:t>
    </dgm:pt>
    <dgm:pt modelId="{14E6053E-7213-430D-AD00-05289C22CE58}">
      <dgm:prSet/>
      <dgm:spPr/>
      <dgm:t>
        <a:bodyPr/>
        <a:lstStyle/>
        <a:p>
          <a:r>
            <a:rPr lang="en-US" b="1"/>
            <a:t>Why do we need to know this information?</a:t>
          </a:r>
          <a:endParaRPr lang="en-US"/>
        </a:p>
      </dgm:t>
    </dgm:pt>
    <dgm:pt modelId="{816AF0BF-489F-49BA-BF04-06BBFE7F6256}" type="parTrans" cxnId="{0AFA44EB-7EF2-4F3D-A308-221529AE19B9}">
      <dgm:prSet/>
      <dgm:spPr/>
      <dgm:t>
        <a:bodyPr/>
        <a:lstStyle/>
        <a:p>
          <a:endParaRPr lang="en-US"/>
        </a:p>
      </dgm:t>
    </dgm:pt>
    <dgm:pt modelId="{97B83B40-41E6-493B-B0A9-D8D263A2805A}" type="sibTrans" cxnId="{0AFA44EB-7EF2-4F3D-A308-221529AE19B9}">
      <dgm:prSet/>
      <dgm:spPr/>
      <dgm:t>
        <a:bodyPr/>
        <a:lstStyle/>
        <a:p>
          <a:endParaRPr lang="en-US"/>
        </a:p>
      </dgm:t>
    </dgm:pt>
    <dgm:pt modelId="{11F34B69-2F6A-430F-A2EF-C2119DBFF0F6}" type="pres">
      <dgm:prSet presAssocID="{645DD96F-89ED-48B6-95EB-3A1C66DBA876}" presName="root" presStyleCnt="0">
        <dgm:presLayoutVars>
          <dgm:dir/>
          <dgm:resizeHandles val="exact"/>
        </dgm:presLayoutVars>
      </dgm:prSet>
      <dgm:spPr/>
    </dgm:pt>
    <dgm:pt modelId="{85274BD9-D11D-43EA-8453-BB6F1D00F4A0}" type="pres">
      <dgm:prSet presAssocID="{0AF864F7-56ED-421D-BF56-B2046E061484}" presName="compNode" presStyleCnt="0"/>
      <dgm:spPr/>
    </dgm:pt>
    <dgm:pt modelId="{C74440B2-5C8F-424D-8FA8-A79135E34487}" type="pres">
      <dgm:prSet presAssocID="{0AF864F7-56ED-421D-BF56-B2046E061484}" presName="iconRect" presStyleLbl="node1" presStyleIdx="0" presStyleCnt="2"/>
      <dgm:spPr>
        <a:blipFill>
          <a:blip xmlns:r="http://schemas.openxmlformats.org/officeDocument/2006/relationships" r:embed="rId1"/>
          <a:srcRect/>
          <a:stretch>
            <a:fillRect/>
          </a:stretch>
        </a:blipFill>
        <a:ln>
          <a:noFill/>
        </a:ln>
      </dgm:spPr>
      <dgm:extLst>
        <a:ext uri="{E40237B7-FDA0-4F09-8148-C483321AD2D9}">
          <dgm14:cNvPr xmlns:dgm14="http://schemas.microsoft.com/office/drawing/2010/diagram" id="0" name="" descr="Question mark"/>
        </a:ext>
      </dgm:extLst>
    </dgm:pt>
    <dgm:pt modelId="{5A515AB5-3C51-42DB-ACEA-FA39061F719D}" type="pres">
      <dgm:prSet presAssocID="{0AF864F7-56ED-421D-BF56-B2046E061484}" presName="spaceRect" presStyleCnt="0"/>
      <dgm:spPr/>
    </dgm:pt>
    <dgm:pt modelId="{2D52325A-A995-427A-9447-A035A87FFEFF}" type="pres">
      <dgm:prSet presAssocID="{0AF864F7-56ED-421D-BF56-B2046E061484}" presName="textRect" presStyleLbl="revTx" presStyleIdx="0" presStyleCnt="2">
        <dgm:presLayoutVars>
          <dgm:chMax val="1"/>
          <dgm:chPref val="1"/>
        </dgm:presLayoutVars>
      </dgm:prSet>
      <dgm:spPr/>
    </dgm:pt>
    <dgm:pt modelId="{3EBF691C-0835-4FAE-90B4-2232B091B1E8}" type="pres">
      <dgm:prSet presAssocID="{C1FE974B-30E9-49F8-8C5A-F12E52D9FB6E}" presName="sibTrans" presStyleCnt="0"/>
      <dgm:spPr/>
    </dgm:pt>
    <dgm:pt modelId="{69D94769-6C08-417D-A3F0-E7A0879682DC}" type="pres">
      <dgm:prSet presAssocID="{14E6053E-7213-430D-AD00-05289C22CE58}" presName="compNode" presStyleCnt="0"/>
      <dgm:spPr/>
    </dgm:pt>
    <dgm:pt modelId="{10E64691-6686-4889-872A-A5864C456BED}" type="pres">
      <dgm:prSet presAssocID="{14E6053E-7213-430D-AD00-05289C22CE58}" presName="iconRect" presStyleLbl="node1" presStyleIdx="1" presStyleCnt="2"/>
      <dgm:spPr>
        <a:blipFill>
          <a:blip xmlns:r="http://schemas.openxmlformats.org/officeDocument/2006/relationships" r:embed="rId2"/>
          <a:srcRect/>
          <a:stretch>
            <a:fillRect/>
          </a:stretch>
        </a:blipFill>
        <a:ln>
          <a:noFill/>
        </a:ln>
      </dgm:spPr>
      <dgm:extLst>
        <a:ext uri="{E40237B7-FDA0-4F09-8148-C483321AD2D9}">
          <dgm14:cNvPr xmlns:dgm14="http://schemas.microsoft.com/office/drawing/2010/diagram" id="0" name="" descr="Money"/>
        </a:ext>
      </dgm:extLst>
    </dgm:pt>
    <dgm:pt modelId="{CFEDF55A-0110-4403-8F79-312F2DAFF429}" type="pres">
      <dgm:prSet presAssocID="{14E6053E-7213-430D-AD00-05289C22CE58}" presName="spaceRect" presStyleCnt="0"/>
      <dgm:spPr/>
    </dgm:pt>
    <dgm:pt modelId="{6143CC97-9359-41AC-9C4C-9095611D5865}" type="pres">
      <dgm:prSet presAssocID="{14E6053E-7213-430D-AD00-05289C22CE58}" presName="textRect" presStyleLbl="revTx" presStyleIdx="1" presStyleCnt="2">
        <dgm:presLayoutVars>
          <dgm:chMax val="1"/>
          <dgm:chPref val="1"/>
        </dgm:presLayoutVars>
      </dgm:prSet>
      <dgm:spPr/>
    </dgm:pt>
  </dgm:ptLst>
  <dgm:cxnLst>
    <dgm:cxn modelId="{2947BD24-D393-4746-9123-871F1030EF83}" type="presOf" srcId="{0AF864F7-56ED-421D-BF56-B2046E061484}" destId="{2D52325A-A995-427A-9447-A035A87FFEFF}" srcOrd="0" destOrd="0" presId="urn:microsoft.com/office/officeart/2018/2/layout/IconLabelList"/>
    <dgm:cxn modelId="{6FFC6E40-F80B-4093-B869-8B138D3D7E53}" type="presOf" srcId="{14E6053E-7213-430D-AD00-05289C22CE58}" destId="{6143CC97-9359-41AC-9C4C-9095611D5865}" srcOrd="0" destOrd="0" presId="urn:microsoft.com/office/officeart/2018/2/layout/IconLabelList"/>
    <dgm:cxn modelId="{CC8F4E41-F4CA-44D5-BBFB-4F205D472A09}" srcId="{645DD96F-89ED-48B6-95EB-3A1C66DBA876}" destId="{0AF864F7-56ED-421D-BF56-B2046E061484}" srcOrd="0" destOrd="0" parTransId="{A68069B1-2BDA-4112-A4B3-3C7B8587411A}" sibTransId="{C1FE974B-30E9-49F8-8C5A-F12E52D9FB6E}"/>
    <dgm:cxn modelId="{B1E7A67E-E1B2-4206-81C5-6440F8577275}" type="presOf" srcId="{645DD96F-89ED-48B6-95EB-3A1C66DBA876}" destId="{11F34B69-2F6A-430F-A2EF-C2119DBFF0F6}" srcOrd="0" destOrd="0" presId="urn:microsoft.com/office/officeart/2018/2/layout/IconLabelList"/>
    <dgm:cxn modelId="{0AFA44EB-7EF2-4F3D-A308-221529AE19B9}" srcId="{645DD96F-89ED-48B6-95EB-3A1C66DBA876}" destId="{14E6053E-7213-430D-AD00-05289C22CE58}" srcOrd="1" destOrd="0" parTransId="{816AF0BF-489F-49BA-BF04-06BBFE7F6256}" sibTransId="{97B83B40-41E6-493B-B0A9-D8D263A2805A}"/>
    <dgm:cxn modelId="{8B4D077E-BE25-4BE7-9EA8-DBCD1C649585}" type="presParOf" srcId="{11F34B69-2F6A-430F-A2EF-C2119DBFF0F6}" destId="{85274BD9-D11D-43EA-8453-BB6F1D00F4A0}" srcOrd="0" destOrd="0" presId="urn:microsoft.com/office/officeart/2018/2/layout/IconLabelList"/>
    <dgm:cxn modelId="{C4EFD632-9041-40DB-B23E-E85C092419FC}" type="presParOf" srcId="{85274BD9-D11D-43EA-8453-BB6F1D00F4A0}" destId="{C74440B2-5C8F-424D-8FA8-A79135E34487}" srcOrd="0" destOrd="0" presId="urn:microsoft.com/office/officeart/2018/2/layout/IconLabelList"/>
    <dgm:cxn modelId="{84C4BA65-2855-4786-AF28-BAB7BE50F439}" type="presParOf" srcId="{85274BD9-D11D-43EA-8453-BB6F1D00F4A0}" destId="{5A515AB5-3C51-42DB-ACEA-FA39061F719D}" srcOrd="1" destOrd="0" presId="urn:microsoft.com/office/officeart/2018/2/layout/IconLabelList"/>
    <dgm:cxn modelId="{C88D01E1-C959-4A96-A04C-F935DF6C33B4}" type="presParOf" srcId="{85274BD9-D11D-43EA-8453-BB6F1D00F4A0}" destId="{2D52325A-A995-427A-9447-A035A87FFEFF}" srcOrd="2" destOrd="0" presId="urn:microsoft.com/office/officeart/2018/2/layout/IconLabelList"/>
    <dgm:cxn modelId="{8C728A44-F461-4D9A-9CED-CFF836BF8230}" type="presParOf" srcId="{11F34B69-2F6A-430F-A2EF-C2119DBFF0F6}" destId="{3EBF691C-0835-4FAE-90B4-2232B091B1E8}" srcOrd="1" destOrd="0" presId="urn:microsoft.com/office/officeart/2018/2/layout/IconLabelList"/>
    <dgm:cxn modelId="{F329B8F5-3984-42B7-9B90-F6B9250E3284}" type="presParOf" srcId="{11F34B69-2F6A-430F-A2EF-C2119DBFF0F6}" destId="{69D94769-6C08-417D-A3F0-E7A0879682DC}" srcOrd="2" destOrd="0" presId="urn:microsoft.com/office/officeart/2018/2/layout/IconLabelList"/>
    <dgm:cxn modelId="{66B6C09A-890D-4A89-A06D-DB3911EC1409}" type="presParOf" srcId="{69D94769-6C08-417D-A3F0-E7A0879682DC}" destId="{10E64691-6686-4889-872A-A5864C456BED}" srcOrd="0" destOrd="0" presId="urn:microsoft.com/office/officeart/2018/2/layout/IconLabelList"/>
    <dgm:cxn modelId="{FA7C4A51-2EA3-4522-81A8-408BEF03CB1C}" type="presParOf" srcId="{69D94769-6C08-417D-A3F0-E7A0879682DC}" destId="{CFEDF55A-0110-4403-8F79-312F2DAFF429}" srcOrd="1" destOrd="0" presId="urn:microsoft.com/office/officeart/2018/2/layout/IconLabelList"/>
    <dgm:cxn modelId="{972D997C-09F1-4FEA-8F64-2B4165767D94}" type="presParOf" srcId="{69D94769-6C08-417D-A3F0-E7A0879682DC}" destId="{6143CC97-9359-41AC-9C4C-9095611D586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C429DE-4416-4122-803C-17BD0D8DFEA5}" type="doc">
      <dgm:prSet loTypeId="urn:microsoft.com/office/officeart/2016/7/layout/LinearArrowProcessNumbered" loCatId="process" qsTypeId="urn:microsoft.com/office/officeart/2005/8/quickstyle/simple1" qsCatId="simple" csTypeId="urn:microsoft.com/office/officeart/2005/8/colors/accent1_2" csCatId="accent1" phldr="1"/>
      <dgm:spPr/>
      <dgm:t>
        <a:bodyPr/>
        <a:lstStyle/>
        <a:p>
          <a:endParaRPr lang="en-US"/>
        </a:p>
      </dgm:t>
    </dgm:pt>
    <dgm:pt modelId="{7028CDB4-97C7-4637-B4CD-7416BCE3A582}">
      <dgm:prSet/>
      <dgm:spPr/>
      <dgm:t>
        <a:bodyPr/>
        <a:lstStyle/>
        <a:p>
          <a:pPr>
            <a:lnSpc>
              <a:spcPct val="100000"/>
            </a:lnSpc>
          </a:pPr>
          <a:r>
            <a:rPr lang="en-US" dirty="0"/>
            <a:t>Create a data frame and explore the dataset with relevant variables to the research question.</a:t>
          </a:r>
        </a:p>
      </dgm:t>
    </dgm:pt>
    <dgm:pt modelId="{9EC8D0BF-637B-4534-97DC-12BF0E2D149C}" type="parTrans" cxnId="{33500D74-1CFD-44B5-9DD5-3435E3CF67AF}">
      <dgm:prSet/>
      <dgm:spPr/>
      <dgm:t>
        <a:bodyPr/>
        <a:lstStyle/>
        <a:p>
          <a:endParaRPr lang="en-US"/>
        </a:p>
      </dgm:t>
    </dgm:pt>
    <dgm:pt modelId="{EBD86B81-96B1-46FC-9758-0F7F02588741}" type="sibTrans" cxnId="{33500D74-1CFD-44B5-9DD5-3435E3CF67AF}">
      <dgm:prSet phldrT="1" phldr="0"/>
      <dgm:spPr/>
      <dgm:t>
        <a:bodyPr/>
        <a:lstStyle/>
        <a:p>
          <a:r>
            <a:rPr lang="en-US"/>
            <a:t>1</a:t>
          </a:r>
        </a:p>
      </dgm:t>
    </dgm:pt>
    <dgm:pt modelId="{F18B02EC-4159-4499-93FC-5686C402BC0F}">
      <dgm:prSet/>
      <dgm:spPr/>
      <dgm:t>
        <a:bodyPr/>
        <a:lstStyle/>
        <a:p>
          <a:pPr>
            <a:lnSpc>
              <a:spcPct val="100000"/>
            </a:lnSpc>
          </a:pPr>
          <a:r>
            <a:rPr lang="en-US" dirty="0"/>
            <a:t>Explore numerical variables and transform them into categorical variables. Explore and understand the categorical variables in the dataset.</a:t>
          </a:r>
        </a:p>
      </dgm:t>
    </dgm:pt>
    <dgm:pt modelId="{B8813A41-5A07-4C2B-876D-1B3E59D7176A}" type="parTrans" cxnId="{3A41A837-7A51-4D0B-B0EB-9EB2CDCA5132}">
      <dgm:prSet/>
      <dgm:spPr/>
      <dgm:t>
        <a:bodyPr/>
        <a:lstStyle/>
        <a:p>
          <a:endParaRPr lang="en-US"/>
        </a:p>
      </dgm:t>
    </dgm:pt>
    <dgm:pt modelId="{32EF3DFD-9442-453A-815C-0B99FC79C56B}" type="sibTrans" cxnId="{3A41A837-7A51-4D0B-B0EB-9EB2CDCA5132}">
      <dgm:prSet phldrT="2" phldr="0"/>
      <dgm:spPr/>
      <dgm:t>
        <a:bodyPr/>
        <a:lstStyle/>
        <a:p>
          <a:r>
            <a:rPr lang="en-US"/>
            <a:t>2</a:t>
          </a:r>
        </a:p>
      </dgm:t>
    </dgm:pt>
    <dgm:pt modelId="{BD1EA04E-E696-4F45-A8FE-5A9C4B1465E8}">
      <dgm:prSet/>
      <dgm:spPr/>
      <dgm:t>
        <a:bodyPr/>
        <a:lstStyle/>
        <a:p>
          <a:pPr>
            <a:lnSpc>
              <a:spcPct val="100000"/>
            </a:lnSpc>
          </a:pPr>
          <a:r>
            <a:rPr lang="en-US" dirty="0"/>
            <a:t>Test for collinearity prior to building the logistic regression model.</a:t>
          </a:r>
        </a:p>
      </dgm:t>
    </dgm:pt>
    <dgm:pt modelId="{D63E9854-C081-48DD-B603-D4CDEA023BC7}" type="parTrans" cxnId="{38CB930C-341D-43D0-BBF7-D230AFAAB593}">
      <dgm:prSet/>
      <dgm:spPr/>
      <dgm:t>
        <a:bodyPr/>
        <a:lstStyle/>
        <a:p>
          <a:endParaRPr lang="en-US"/>
        </a:p>
      </dgm:t>
    </dgm:pt>
    <dgm:pt modelId="{D954DA4A-EC3C-4674-A5D1-75C142EC4A85}" type="sibTrans" cxnId="{38CB930C-341D-43D0-BBF7-D230AFAAB593}">
      <dgm:prSet phldrT="3" phldr="0"/>
      <dgm:spPr/>
      <dgm:t>
        <a:bodyPr/>
        <a:lstStyle/>
        <a:p>
          <a:r>
            <a:rPr lang="en-US"/>
            <a:t>3</a:t>
          </a:r>
        </a:p>
      </dgm:t>
    </dgm:pt>
    <dgm:pt modelId="{A6FF7794-0B98-4F3A-8DAD-E8816245BA6A}">
      <dgm:prSet/>
      <dgm:spPr/>
      <dgm:t>
        <a:bodyPr/>
        <a:lstStyle/>
        <a:p>
          <a:pPr>
            <a:lnSpc>
              <a:spcPct val="100000"/>
            </a:lnSpc>
          </a:pPr>
          <a:r>
            <a:rPr lang="en-US" dirty="0"/>
            <a:t>Pre-process data, train test split, build model with sci-kit learn library.</a:t>
          </a:r>
        </a:p>
      </dgm:t>
    </dgm:pt>
    <dgm:pt modelId="{42C4590B-2182-4794-8ED1-6DC87A36DEA9}" type="parTrans" cxnId="{1EE5F352-C680-4C8F-AAD7-3E57B56CE58F}">
      <dgm:prSet/>
      <dgm:spPr/>
      <dgm:t>
        <a:bodyPr/>
        <a:lstStyle/>
        <a:p>
          <a:endParaRPr lang="en-US"/>
        </a:p>
      </dgm:t>
    </dgm:pt>
    <dgm:pt modelId="{06A19EBE-32D5-4561-AC57-21C75C0D0A65}" type="sibTrans" cxnId="{1EE5F352-C680-4C8F-AAD7-3E57B56CE58F}">
      <dgm:prSet phldrT="4" phldr="0"/>
      <dgm:spPr/>
      <dgm:t>
        <a:bodyPr/>
        <a:lstStyle/>
        <a:p>
          <a:r>
            <a:rPr lang="en-US"/>
            <a:t>4</a:t>
          </a:r>
        </a:p>
      </dgm:t>
    </dgm:pt>
    <dgm:pt modelId="{CF0E6DF3-D33D-4B17-83ED-9D967F205D8F}">
      <dgm:prSet/>
      <dgm:spPr/>
      <dgm:t>
        <a:bodyPr/>
        <a:lstStyle/>
        <a:p>
          <a:pPr>
            <a:lnSpc>
              <a:spcPct val="100000"/>
            </a:lnSpc>
          </a:pPr>
          <a:r>
            <a:rPr lang="en-US" dirty="0"/>
            <a:t>Evaluate the model from the three assumptions made for logistic regression.</a:t>
          </a:r>
        </a:p>
      </dgm:t>
    </dgm:pt>
    <dgm:pt modelId="{B228C0AE-55F5-4C07-9AA1-AD78F317337B}" type="parTrans" cxnId="{0343F3E0-A320-40B6-AD72-B08E94893A3F}">
      <dgm:prSet/>
      <dgm:spPr/>
      <dgm:t>
        <a:bodyPr/>
        <a:lstStyle/>
        <a:p>
          <a:endParaRPr lang="en-US"/>
        </a:p>
      </dgm:t>
    </dgm:pt>
    <dgm:pt modelId="{62697E79-554E-450C-938D-50ABEBAED4D2}" type="sibTrans" cxnId="{0343F3E0-A320-40B6-AD72-B08E94893A3F}">
      <dgm:prSet phldrT="5" phldr="0"/>
      <dgm:spPr/>
      <dgm:t>
        <a:bodyPr/>
        <a:lstStyle/>
        <a:p>
          <a:r>
            <a:rPr lang="en-US"/>
            <a:t>5</a:t>
          </a:r>
        </a:p>
      </dgm:t>
    </dgm:pt>
    <dgm:pt modelId="{7856D138-5056-4DA8-9AB4-7DF4FD3CF557}" type="pres">
      <dgm:prSet presAssocID="{36C429DE-4416-4122-803C-17BD0D8DFEA5}" presName="linearFlow" presStyleCnt="0">
        <dgm:presLayoutVars>
          <dgm:dir/>
          <dgm:animLvl val="lvl"/>
          <dgm:resizeHandles val="exact"/>
        </dgm:presLayoutVars>
      </dgm:prSet>
      <dgm:spPr/>
    </dgm:pt>
    <dgm:pt modelId="{BCC82AB4-7756-418E-A586-AD7863EE3DDD}" type="pres">
      <dgm:prSet presAssocID="{7028CDB4-97C7-4637-B4CD-7416BCE3A582}" presName="compositeNode" presStyleCnt="0"/>
      <dgm:spPr/>
    </dgm:pt>
    <dgm:pt modelId="{EB1E725C-7785-474B-97AA-1A29358844F6}" type="pres">
      <dgm:prSet presAssocID="{7028CDB4-97C7-4637-B4CD-7416BCE3A582}" presName="parTx" presStyleLbl="node1" presStyleIdx="0" presStyleCnt="0">
        <dgm:presLayoutVars>
          <dgm:chMax val="0"/>
          <dgm:chPref val="0"/>
          <dgm:bulletEnabled val="1"/>
        </dgm:presLayoutVars>
      </dgm:prSet>
      <dgm:spPr/>
    </dgm:pt>
    <dgm:pt modelId="{8D3BBC04-0E15-476E-B5AA-C0193502086D}" type="pres">
      <dgm:prSet presAssocID="{7028CDB4-97C7-4637-B4CD-7416BCE3A582}" presName="parSh" presStyleCnt="0"/>
      <dgm:spPr/>
    </dgm:pt>
    <dgm:pt modelId="{4B588D51-2E4A-4DB4-9E33-84DCEDE35B7A}" type="pres">
      <dgm:prSet presAssocID="{7028CDB4-97C7-4637-B4CD-7416BCE3A582}" presName="lineNode" presStyleLbl="alignAccFollowNode1" presStyleIdx="0" presStyleCnt="15"/>
      <dgm:spPr/>
    </dgm:pt>
    <dgm:pt modelId="{5954C655-CE73-4F2D-9941-FA9CF43FB83A}" type="pres">
      <dgm:prSet presAssocID="{7028CDB4-97C7-4637-B4CD-7416BCE3A582}" presName="lineArrowNode" presStyleLbl="alignAccFollowNode1" presStyleIdx="1" presStyleCnt="15"/>
      <dgm:spPr/>
    </dgm:pt>
    <dgm:pt modelId="{AF76782A-5752-47B3-AE36-2E0CD3600605}" type="pres">
      <dgm:prSet presAssocID="{EBD86B81-96B1-46FC-9758-0F7F02588741}" presName="sibTransNodeCircle" presStyleLbl="alignNode1" presStyleIdx="0" presStyleCnt="5">
        <dgm:presLayoutVars>
          <dgm:chMax val="0"/>
          <dgm:bulletEnabled/>
        </dgm:presLayoutVars>
      </dgm:prSet>
      <dgm:spPr/>
    </dgm:pt>
    <dgm:pt modelId="{1F12CC44-E68F-4335-BF54-BF4623178E3E}" type="pres">
      <dgm:prSet presAssocID="{EBD86B81-96B1-46FC-9758-0F7F02588741}" presName="spacerBetweenCircleAndCallout" presStyleCnt="0">
        <dgm:presLayoutVars/>
      </dgm:prSet>
      <dgm:spPr/>
    </dgm:pt>
    <dgm:pt modelId="{E12DD8DF-8268-4E0A-AE16-DCDADD031D90}" type="pres">
      <dgm:prSet presAssocID="{7028CDB4-97C7-4637-B4CD-7416BCE3A582}" presName="nodeText" presStyleLbl="alignAccFollowNode1" presStyleIdx="2" presStyleCnt="15">
        <dgm:presLayoutVars>
          <dgm:bulletEnabled val="1"/>
        </dgm:presLayoutVars>
      </dgm:prSet>
      <dgm:spPr/>
    </dgm:pt>
    <dgm:pt modelId="{8F6BDC16-B0F8-4765-8C06-94E845116804}" type="pres">
      <dgm:prSet presAssocID="{EBD86B81-96B1-46FC-9758-0F7F02588741}" presName="sibTransComposite" presStyleCnt="0"/>
      <dgm:spPr/>
    </dgm:pt>
    <dgm:pt modelId="{5B241BA3-8E9F-40DF-99BE-2A536AF77943}" type="pres">
      <dgm:prSet presAssocID="{F18B02EC-4159-4499-93FC-5686C402BC0F}" presName="compositeNode" presStyleCnt="0"/>
      <dgm:spPr/>
    </dgm:pt>
    <dgm:pt modelId="{4564A198-840A-4AFF-A8DC-43D99AB2D5F3}" type="pres">
      <dgm:prSet presAssocID="{F18B02EC-4159-4499-93FC-5686C402BC0F}" presName="parTx" presStyleLbl="node1" presStyleIdx="0" presStyleCnt="0">
        <dgm:presLayoutVars>
          <dgm:chMax val="0"/>
          <dgm:chPref val="0"/>
          <dgm:bulletEnabled val="1"/>
        </dgm:presLayoutVars>
      </dgm:prSet>
      <dgm:spPr/>
    </dgm:pt>
    <dgm:pt modelId="{B519828B-19CC-4723-89EC-EFD6E633A212}" type="pres">
      <dgm:prSet presAssocID="{F18B02EC-4159-4499-93FC-5686C402BC0F}" presName="parSh" presStyleCnt="0"/>
      <dgm:spPr/>
    </dgm:pt>
    <dgm:pt modelId="{4C62977C-5202-4824-ABB3-0F9DA4E3D3C7}" type="pres">
      <dgm:prSet presAssocID="{F18B02EC-4159-4499-93FC-5686C402BC0F}" presName="lineNode" presStyleLbl="alignAccFollowNode1" presStyleIdx="3" presStyleCnt="15"/>
      <dgm:spPr/>
    </dgm:pt>
    <dgm:pt modelId="{7A3FF544-6BC4-4D33-98D8-B1C42EBC69EA}" type="pres">
      <dgm:prSet presAssocID="{F18B02EC-4159-4499-93FC-5686C402BC0F}" presName="lineArrowNode" presStyleLbl="alignAccFollowNode1" presStyleIdx="4" presStyleCnt="15"/>
      <dgm:spPr/>
    </dgm:pt>
    <dgm:pt modelId="{A899407C-30B8-4E3B-8F04-D5C4BDF7219E}" type="pres">
      <dgm:prSet presAssocID="{32EF3DFD-9442-453A-815C-0B99FC79C56B}" presName="sibTransNodeCircle" presStyleLbl="alignNode1" presStyleIdx="1" presStyleCnt="5">
        <dgm:presLayoutVars>
          <dgm:chMax val="0"/>
          <dgm:bulletEnabled/>
        </dgm:presLayoutVars>
      </dgm:prSet>
      <dgm:spPr/>
    </dgm:pt>
    <dgm:pt modelId="{F9BCC51B-8382-44A3-9D38-FF7124741E21}" type="pres">
      <dgm:prSet presAssocID="{32EF3DFD-9442-453A-815C-0B99FC79C56B}" presName="spacerBetweenCircleAndCallout" presStyleCnt="0">
        <dgm:presLayoutVars/>
      </dgm:prSet>
      <dgm:spPr/>
    </dgm:pt>
    <dgm:pt modelId="{854FDF9E-7F51-48C6-8F95-F1D9907406C9}" type="pres">
      <dgm:prSet presAssocID="{F18B02EC-4159-4499-93FC-5686C402BC0F}" presName="nodeText" presStyleLbl="alignAccFollowNode1" presStyleIdx="5" presStyleCnt="15">
        <dgm:presLayoutVars>
          <dgm:bulletEnabled val="1"/>
        </dgm:presLayoutVars>
      </dgm:prSet>
      <dgm:spPr/>
    </dgm:pt>
    <dgm:pt modelId="{17291949-3B57-4932-BA3D-4E5730DAED91}" type="pres">
      <dgm:prSet presAssocID="{32EF3DFD-9442-453A-815C-0B99FC79C56B}" presName="sibTransComposite" presStyleCnt="0"/>
      <dgm:spPr/>
    </dgm:pt>
    <dgm:pt modelId="{CED3259A-DD37-4FE5-83B8-BA5DB5BE8DBF}" type="pres">
      <dgm:prSet presAssocID="{BD1EA04E-E696-4F45-A8FE-5A9C4B1465E8}" presName="compositeNode" presStyleCnt="0"/>
      <dgm:spPr/>
    </dgm:pt>
    <dgm:pt modelId="{AD57BF64-E897-490F-B4FA-D7848F48C08F}" type="pres">
      <dgm:prSet presAssocID="{BD1EA04E-E696-4F45-A8FE-5A9C4B1465E8}" presName="parTx" presStyleLbl="node1" presStyleIdx="0" presStyleCnt="0">
        <dgm:presLayoutVars>
          <dgm:chMax val="0"/>
          <dgm:chPref val="0"/>
          <dgm:bulletEnabled val="1"/>
        </dgm:presLayoutVars>
      </dgm:prSet>
      <dgm:spPr/>
    </dgm:pt>
    <dgm:pt modelId="{DDCE131B-15E4-4540-A4EF-12198FFE95C6}" type="pres">
      <dgm:prSet presAssocID="{BD1EA04E-E696-4F45-A8FE-5A9C4B1465E8}" presName="parSh" presStyleCnt="0"/>
      <dgm:spPr/>
    </dgm:pt>
    <dgm:pt modelId="{F9690751-891B-4C3C-8A18-472A28B48E2A}" type="pres">
      <dgm:prSet presAssocID="{BD1EA04E-E696-4F45-A8FE-5A9C4B1465E8}" presName="lineNode" presStyleLbl="alignAccFollowNode1" presStyleIdx="6" presStyleCnt="15"/>
      <dgm:spPr/>
    </dgm:pt>
    <dgm:pt modelId="{3525F773-432C-451A-8D6F-F6EE35F5BC8C}" type="pres">
      <dgm:prSet presAssocID="{BD1EA04E-E696-4F45-A8FE-5A9C4B1465E8}" presName="lineArrowNode" presStyleLbl="alignAccFollowNode1" presStyleIdx="7" presStyleCnt="15"/>
      <dgm:spPr/>
    </dgm:pt>
    <dgm:pt modelId="{F14A3100-5DF2-450E-9E74-DAC1FF07A11C}" type="pres">
      <dgm:prSet presAssocID="{D954DA4A-EC3C-4674-A5D1-75C142EC4A85}" presName="sibTransNodeCircle" presStyleLbl="alignNode1" presStyleIdx="2" presStyleCnt="5">
        <dgm:presLayoutVars>
          <dgm:chMax val="0"/>
          <dgm:bulletEnabled/>
        </dgm:presLayoutVars>
      </dgm:prSet>
      <dgm:spPr/>
    </dgm:pt>
    <dgm:pt modelId="{BD8A55C6-7B59-4894-B3E5-BC36DCB1513A}" type="pres">
      <dgm:prSet presAssocID="{D954DA4A-EC3C-4674-A5D1-75C142EC4A85}" presName="spacerBetweenCircleAndCallout" presStyleCnt="0">
        <dgm:presLayoutVars/>
      </dgm:prSet>
      <dgm:spPr/>
    </dgm:pt>
    <dgm:pt modelId="{67C8CDEC-8F84-4F34-8595-EAE6845DDACA}" type="pres">
      <dgm:prSet presAssocID="{BD1EA04E-E696-4F45-A8FE-5A9C4B1465E8}" presName="nodeText" presStyleLbl="alignAccFollowNode1" presStyleIdx="8" presStyleCnt="15">
        <dgm:presLayoutVars>
          <dgm:bulletEnabled val="1"/>
        </dgm:presLayoutVars>
      </dgm:prSet>
      <dgm:spPr/>
    </dgm:pt>
    <dgm:pt modelId="{212CFBBD-0BAA-46C3-BAB9-A7CDA289C644}" type="pres">
      <dgm:prSet presAssocID="{D954DA4A-EC3C-4674-A5D1-75C142EC4A85}" presName="sibTransComposite" presStyleCnt="0"/>
      <dgm:spPr/>
    </dgm:pt>
    <dgm:pt modelId="{AE3F8075-6926-4391-9D11-07ECA567ECF2}" type="pres">
      <dgm:prSet presAssocID="{A6FF7794-0B98-4F3A-8DAD-E8816245BA6A}" presName="compositeNode" presStyleCnt="0"/>
      <dgm:spPr/>
    </dgm:pt>
    <dgm:pt modelId="{F73B54C6-1B05-4B16-B0B1-81BC215AAD76}" type="pres">
      <dgm:prSet presAssocID="{A6FF7794-0B98-4F3A-8DAD-E8816245BA6A}" presName="parTx" presStyleLbl="node1" presStyleIdx="0" presStyleCnt="0">
        <dgm:presLayoutVars>
          <dgm:chMax val="0"/>
          <dgm:chPref val="0"/>
          <dgm:bulletEnabled val="1"/>
        </dgm:presLayoutVars>
      </dgm:prSet>
      <dgm:spPr/>
    </dgm:pt>
    <dgm:pt modelId="{FD784A75-C759-4E8C-A9D8-20133CE97184}" type="pres">
      <dgm:prSet presAssocID="{A6FF7794-0B98-4F3A-8DAD-E8816245BA6A}" presName="parSh" presStyleCnt="0"/>
      <dgm:spPr/>
    </dgm:pt>
    <dgm:pt modelId="{F9DD6974-A241-48D6-9F54-FEA5ABB4EBA0}" type="pres">
      <dgm:prSet presAssocID="{A6FF7794-0B98-4F3A-8DAD-E8816245BA6A}" presName="lineNode" presStyleLbl="alignAccFollowNode1" presStyleIdx="9" presStyleCnt="15"/>
      <dgm:spPr/>
    </dgm:pt>
    <dgm:pt modelId="{14EDDACB-C55D-4EB6-8582-8B04DEB02D19}" type="pres">
      <dgm:prSet presAssocID="{A6FF7794-0B98-4F3A-8DAD-E8816245BA6A}" presName="lineArrowNode" presStyleLbl="alignAccFollowNode1" presStyleIdx="10" presStyleCnt="15"/>
      <dgm:spPr/>
    </dgm:pt>
    <dgm:pt modelId="{0BF6C729-7D73-4AC1-BB2A-A4B9B1757F2C}" type="pres">
      <dgm:prSet presAssocID="{06A19EBE-32D5-4561-AC57-21C75C0D0A65}" presName="sibTransNodeCircle" presStyleLbl="alignNode1" presStyleIdx="3" presStyleCnt="5">
        <dgm:presLayoutVars>
          <dgm:chMax val="0"/>
          <dgm:bulletEnabled/>
        </dgm:presLayoutVars>
      </dgm:prSet>
      <dgm:spPr/>
    </dgm:pt>
    <dgm:pt modelId="{8E6F1558-8269-4048-956D-23D7CFBD2C99}" type="pres">
      <dgm:prSet presAssocID="{06A19EBE-32D5-4561-AC57-21C75C0D0A65}" presName="spacerBetweenCircleAndCallout" presStyleCnt="0">
        <dgm:presLayoutVars/>
      </dgm:prSet>
      <dgm:spPr/>
    </dgm:pt>
    <dgm:pt modelId="{F104D6ED-066D-4DA8-BED7-A270EEF6E4EE}" type="pres">
      <dgm:prSet presAssocID="{A6FF7794-0B98-4F3A-8DAD-E8816245BA6A}" presName="nodeText" presStyleLbl="alignAccFollowNode1" presStyleIdx="11" presStyleCnt="15">
        <dgm:presLayoutVars>
          <dgm:bulletEnabled val="1"/>
        </dgm:presLayoutVars>
      </dgm:prSet>
      <dgm:spPr/>
    </dgm:pt>
    <dgm:pt modelId="{461B8FB2-DA1E-4B85-A511-FA3F59F2CF39}" type="pres">
      <dgm:prSet presAssocID="{06A19EBE-32D5-4561-AC57-21C75C0D0A65}" presName="sibTransComposite" presStyleCnt="0"/>
      <dgm:spPr/>
    </dgm:pt>
    <dgm:pt modelId="{347EB188-D29A-4191-A5B8-827CDCF944E3}" type="pres">
      <dgm:prSet presAssocID="{CF0E6DF3-D33D-4B17-83ED-9D967F205D8F}" presName="compositeNode" presStyleCnt="0"/>
      <dgm:spPr/>
    </dgm:pt>
    <dgm:pt modelId="{79281140-C07D-48AF-B324-3E8D6A87105B}" type="pres">
      <dgm:prSet presAssocID="{CF0E6DF3-D33D-4B17-83ED-9D967F205D8F}" presName="parTx" presStyleLbl="node1" presStyleIdx="0" presStyleCnt="0">
        <dgm:presLayoutVars>
          <dgm:chMax val="0"/>
          <dgm:chPref val="0"/>
          <dgm:bulletEnabled val="1"/>
        </dgm:presLayoutVars>
      </dgm:prSet>
      <dgm:spPr/>
    </dgm:pt>
    <dgm:pt modelId="{6F189F58-76D8-4CB3-9CA7-C8699334194A}" type="pres">
      <dgm:prSet presAssocID="{CF0E6DF3-D33D-4B17-83ED-9D967F205D8F}" presName="parSh" presStyleCnt="0"/>
      <dgm:spPr/>
    </dgm:pt>
    <dgm:pt modelId="{3CB012DD-5AB0-4D5C-954A-084EAA2CCFC1}" type="pres">
      <dgm:prSet presAssocID="{CF0E6DF3-D33D-4B17-83ED-9D967F205D8F}" presName="lineNode" presStyleLbl="alignAccFollowNode1" presStyleIdx="12" presStyleCnt="15"/>
      <dgm:spPr/>
    </dgm:pt>
    <dgm:pt modelId="{AD2E84BE-0CB3-4A26-B6C4-A81C01337EFE}" type="pres">
      <dgm:prSet presAssocID="{CF0E6DF3-D33D-4B17-83ED-9D967F205D8F}" presName="lineArrowNode" presStyleLbl="alignAccFollowNode1" presStyleIdx="13" presStyleCnt="15"/>
      <dgm:spPr/>
    </dgm:pt>
    <dgm:pt modelId="{3F136511-CDE3-4FE4-A9A2-6523611A30BD}" type="pres">
      <dgm:prSet presAssocID="{62697E79-554E-450C-938D-50ABEBAED4D2}" presName="sibTransNodeCircle" presStyleLbl="alignNode1" presStyleIdx="4" presStyleCnt="5">
        <dgm:presLayoutVars>
          <dgm:chMax val="0"/>
          <dgm:bulletEnabled/>
        </dgm:presLayoutVars>
      </dgm:prSet>
      <dgm:spPr/>
    </dgm:pt>
    <dgm:pt modelId="{1F5893B1-2B00-40ED-80EC-E1810A91EFB3}" type="pres">
      <dgm:prSet presAssocID="{62697E79-554E-450C-938D-50ABEBAED4D2}" presName="spacerBetweenCircleAndCallout" presStyleCnt="0">
        <dgm:presLayoutVars/>
      </dgm:prSet>
      <dgm:spPr/>
    </dgm:pt>
    <dgm:pt modelId="{07CCEC4C-CDB0-4F02-9823-3BFFB8F5AAF9}" type="pres">
      <dgm:prSet presAssocID="{CF0E6DF3-D33D-4B17-83ED-9D967F205D8F}" presName="nodeText" presStyleLbl="alignAccFollowNode1" presStyleIdx="14" presStyleCnt="15">
        <dgm:presLayoutVars>
          <dgm:bulletEnabled val="1"/>
        </dgm:presLayoutVars>
      </dgm:prSet>
      <dgm:spPr/>
    </dgm:pt>
  </dgm:ptLst>
  <dgm:cxnLst>
    <dgm:cxn modelId="{38CB930C-341D-43D0-BBF7-D230AFAAB593}" srcId="{36C429DE-4416-4122-803C-17BD0D8DFEA5}" destId="{BD1EA04E-E696-4F45-A8FE-5A9C4B1465E8}" srcOrd="2" destOrd="0" parTransId="{D63E9854-C081-48DD-B603-D4CDEA023BC7}" sibTransId="{D954DA4A-EC3C-4674-A5D1-75C142EC4A85}"/>
    <dgm:cxn modelId="{3A41A837-7A51-4D0B-B0EB-9EB2CDCA5132}" srcId="{36C429DE-4416-4122-803C-17BD0D8DFEA5}" destId="{F18B02EC-4159-4499-93FC-5686C402BC0F}" srcOrd="1" destOrd="0" parTransId="{B8813A41-5A07-4C2B-876D-1B3E59D7176A}" sibTransId="{32EF3DFD-9442-453A-815C-0B99FC79C56B}"/>
    <dgm:cxn modelId="{1B5A555B-A7C7-41ED-96A5-32E09C737698}" type="presOf" srcId="{BD1EA04E-E696-4F45-A8FE-5A9C4B1465E8}" destId="{67C8CDEC-8F84-4F34-8595-EAE6845DDACA}" srcOrd="0" destOrd="0" presId="urn:microsoft.com/office/officeart/2016/7/layout/LinearArrowProcessNumbered"/>
    <dgm:cxn modelId="{C63E5968-5D0F-4782-870A-C778F827FE78}" type="presOf" srcId="{06A19EBE-32D5-4561-AC57-21C75C0D0A65}" destId="{0BF6C729-7D73-4AC1-BB2A-A4B9B1757F2C}" srcOrd="0" destOrd="0" presId="urn:microsoft.com/office/officeart/2016/7/layout/LinearArrowProcessNumbered"/>
    <dgm:cxn modelId="{1EE5F352-C680-4C8F-AAD7-3E57B56CE58F}" srcId="{36C429DE-4416-4122-803C-17BD0D8DFEA5}" destId="{A6FF7794-0B98-4F3A-8DAD-E8816245BA6A}" srcOrd="3" destOrd="0" parTransId="{42C4590B-2182-4794-8ED1-6DC87A36DEA9}" sibTransId="{06A19EBE-32D5-4561-AC57-21C75C0D0A65}"/>
    <dgm:cxn modelId="{33500D74-1CFD-44B5-9DD5-3435E3CF67AF}" srcId="{36C429DE-4416-4122-803C-17BD0D8DFEA5}" destId="{7028CDB4-97C7-4637-B4CD-7416BCE3A582}" srcOrd="0" destOrd="0" parTransId="{9EC8D0BF-637B-4534-97DC-12BF0E2D149C}" sibTransId="{EBD86B81-96B1-46FC-9758-0F7F02588741}"/>
    <dgm:cxn modelId="{8D94EB74-E259-4BCF-BE75-C3112CAF8A63}" type="presOf" srcId="{32EF3DFD-9442-453A-815C-0B99FC79C56B}" destId="{A899407C-30B8-4E3B-8F04-D5C4BDF7219E}" srcOrd="0" destOrd="0" presId="urn:microsoft.com/office/officeart/2016/7/layout/LinearArrowProcessNumbered"/>
    <dgm:cxn modelId="{A6CF5584-C688-4F46-B4EC-1485AC137C08}" type="presOf" srcId="{D954DA4A-EC3C-4674-A5D1-75C142EC4A85}" destId="{F14A3100-5DF2-450E-9E74-DAC1FF07A11C}" srcOrd="0" destOrd="0" presId="urn:microsoft.com/office/officeart/2016/7/layout/LinearArrowProcessNumbered"/>
    <dgm:cxn modelId="{118BD485-1181-4962-BFD6-745582C197DC}" type="presOf" srcId="{7028CDB4-97C7-4637-B4CD-7416BCE3A582}" destId="{E12DD8DF-8268-4E0A-AE16-DCDADD031D90}" srcOrd="0" destOrd="0" presId="urn:microsoft.com/office/officeart/2016/7/layout/LinearArrowProcessNumbered"/>
    <dgm:cxn modelId="{F2F0BFBC-182F-4303-9AF5-6E4141BF2CAF}" type="presOf" srcId="{A6FF7794-0B98-4F3A-8DAD-E8816245BA6A}" destId="{F104D6ED-066D-4DA8-BED7-A270EEF6E4EE}" srcOrd="0" destOrd="0" presId="urn:microsoft.com/office/officeart/2016/7/layout/LinearArrowProcessNumbered"/>
    <dgm:cxn modelId="{6A49D1C8-C122-43EB-A6D4-335782D51B49}" type="presOf" srcId="{62697E79-554E-450C-938D-50ABEBAED4D2}" destId="{3F136511-CDE3-4FE4-A9A2-6523611A30BD}" srcOrd="0" destOrd="0" presId="urn:microsoft.com/office/officeart/2016/7/layout/LinearArrowProcessNumbered"/>
    <dgm:cxn modelId="{97AE82CC-DE0C-48BE-BD5C-EB524E604252}" type="presOf" srcId="{CF0E6DF3-D33D-4B17-83ED-9D967F205D8F}" destId="{07CCEC4C-CDB0-4F02-9823-3BFFB8F5AAF9}" srcOrd="0" destOrd="0" presId="urn:microsoft.com/office/officeart/2016/7/layout/LinearArrowProcessNumbered"/>
    <dgm:cxn modelId="{F3CF0ED8-5D9A-4F3F-A890-D3DF80310F10}" type="presOf" srcId="{36C429DE-4416-4122-803C-17BD0D8DFEA5}" destId="{7856D138-5056-4DA8-9AB4-7DF4FD3CF557}" srcOrd="0" destOrd="0" presId="urn:microsoft.com/office/officeart/2016/7/layout/LinearArrowProcessNumbered"/>
    <dgm:cxn modelId="{0343F3E0-A320-40B6-AD72-B08E94893A3F}" srcId="{36C429DE-4416-4122-803C-17BD0D8DFEA5}" destId="{CF0E6DF3-D33D-4B17-83ED-9D967F205D8F}" srcOrd="4" destOrd="0" parTransId="{B228C0AE-55F5-4C07-9AA1-AD78F317337B}" sibTransId="{62697E79-554E-450C-938D-50ABEBAED4D2}"/>
    <dgm:cxn modelId="{D45C51EE-D262-4FDD-A382-0980A612408F}" type="presOf" srcId="{EBD86B81-96B1-46FC-9758-0F7F02588741}" destId="{AF76782A-5752-47B3-AE36-2E0CD3600605}" srcOrd="0" destOrd="0" presId="urn:microsoft.com/office/officeart/2016/7/layout/LinearArrowProcessNumbered"/>
    <dgm:cxn modelId="{CFFA9DF7-065C-4AC9-842A-ABBCF4A7E724}" type="presOf" srcId="{F18B02EC-4159-4499-93FC-5686C402BC0F}" destId="{854FDF9E-7F51-48C6-8F95-F1D9907406C9}" srcOrd="0" destOrd="0" presId="urn:microsoft.com/office/officeart/2016/7/layout/LinearArrowProcessNumbered"/>
    <dgm:cxn modelId="{72597804-98AB-4214-890A-4205D325FF70}" type="presParOf" srcId="{7856D138-5056-4DA8-9AB4-7DF4FD3CF557}" destId="{BCC82AB4-7756-418E-A586-AD7863EE3DDD}" srcOrd="0" destOrd="0" presId="urn:microsoft.com/office/officeart/2016/7/layout/LinearArrowProcessNumbered"/>
    <dgm:cxn modelId="{9AA04C54-B30F-499C-B3C3-8300159805B1}" type="presParOf" srcId="{BCC82AB4-7756-418E-A586-AD7863EE3DDD}" destId="{EB1E725C-7785-474B-97AA-1A29358844F6}" srcOrd="0" destOrd="0" presId="urn:microsoft.com/office/officeart/2016/7/layout/LinearArrowProcessNumbered"/>
    <dgm:cxn modelId="{8D5D8C83-C951-4149-A0D8-93F7BA7E2227}" type="presParOf" srcId="{BCC82AB4-7756-418E-A586-AD7863EE3DDD}" destId="{8D3BBC04-0E15-476E-B5AA-C0193502086D}" srcOrd="1" destOrd="0" presId="urn:microsoft.com/office/officeart/2016/7/layout/LinearArrowProcessNumbered"/>
    <dgm:cxn modelId="{1FB61CC3-5388-4D9B-9148-C2A5BB035E25}" type="presParOf" srcId="{8D3BBC04-0E15-476E-B5AA-C0193502086D}" destId="{4B588D51-2E4A-4DB4-9E33-84DCEDE35B7A}" srcOrd="0" destOrd="0" presId="urn:microsoft.com/office/officeart/2016/7/layout/LinearArrowProcessNumbered"/>
    <dgm:cxn modelId="{4E192E0C-ECE0-4A17-A34D-3C5BCB4F8AC5}" type="presParOf" srcId="{8D3BBC04-0E15-476E-B5AA-C0193502086D}" destId="{5954C655-CE73-4F2D-9941-FA9CF43FB83A}" srcOrd="1" destOrd="0" presId="urn:microsoft.com/office/officeart/2016/7/layout/LinearArrowProcessNumbered"/>
    <dgm:cxn modelId="{9ECD3AF0-794F-4361-B62E-3E893AEC7A83}" type="presParOf" srcId="{8D3BBC04-0E15-476E-B5AA-C0193502086D}" destId="{AF76782A-5752-47B3-AE36-2E0CD3600605}" srcOrd="2" destOrd="0" presId="urn:microsoft.com/office/officeart/2016/7/layout/LinearArrowProcessNumbered"/>
    <dgm:cxn modelId="{2DD806E4-AA36-4618-90DC-A4D665E4A3A1}" type="presParOf" srcId="{8D3BBC04-0E15-476E-B5AA-C0193502086D}" destId="{1F12CC44-E68F-4335-BF54-BF4623178E3E}" srcOrd="3" destOrd="0" presId="urn:microsoft.com/office/officeart/2016/7/layout/LinearArrowProcessNumbered"/>
    <dgm:cxn modelId="{0FB1FB81-173C-48FF-9FC9-4A060822FE5E}" type="presParOf" srcId="{BCC82AB4-7756-418E-A586-AD7863EE3DDD}" destId="{E12DD8DF-8268-4E0A-AE16-DCDADD031D90}" srcOrd="2" destOrd="0" presId="urn:microsoft.com/office/officeart/2016/7/layout/LinearArrowProcessNumbered"/>
    <dgm:cxn modelId="{BBB7FE88-0C23-45BA-8D2F-22A862AD0E00}" type="presParOf" srcId="{7856D138-5056-4DA8-9AB4-7DF4FD3CF557}" destId="{8F6BDC16-B0F8-4765-8C06-94E845116804}" srcOrd="1" destOrd="0" presId="urn:microsoft.com/office/officeart/2016/7/layout/LinearArrowProcessNumbered"/>
    <dgm:cxn modelId="{C77C3749-7491-428C-BA61-330ACAD0A8D5}" type="presParOf" srcId="{7856D138-5056-4DA8-9AB4-7DF4FD3CF557}" destId="{5B241BA3-8E9F-40DF-99BE-2A536AF77943}" srcOrd="2" destOrd="0" presId="urn:microsoft.com/office/officeart/2016/7/layout/LinearArrowProcessNumbered"/>
    <dgm:cxn modelId="{512EC1F6-C82E-4D88-9734-21EDE3EC4F59}" type="presParOf" srcId="{5B241BA3-8E9F-40DF-99BE-2A536AF77943}" destId="{4564A198-840A-4AFF-A8DC-43D99AB2D5F3}" srcOrd="0" destOrd="0" presId="urn:microsoft.com/office/officeart/2016/7/layout/LinearArrowProcessNumbered"/>
    <dgm:cxn modelId="{4821CFE6-A8FA-4EAF-BCC5-38B13AE6B4C7}" type="presParOf" srcId="{5B241BA3-8E9F-40DF-99BE-2A536AF77943}" destId="{B519828B-19CC-4723-89EC-EFD6E633A212}" srcOrd="1" destOrd="0" presId="urn:microsoft.com/office/officeart/2016/7/layout/LinearArrowProcessNumbered"/>
    <dgm:cxn modelId="{595D494B-444C-46E6-98EA-6CFA4C14EC52}" type="presParOf" srcId="{B519828B-19CC-4723-89EC-EFD6E633A212}" destId="{4C62977C-5202-4824-ABB3-0F9DA4E3D3C7}" srcOrd="0" destOrd="0" presId="urn:microsoft.com/office/officeart/2016/7/layout/LinearArrowProcessNumbered"/>
    <dgm:cxn modelId="{1752FEFF-E983-4084-953E-39B726F47D6B}" type="presParOf" srcId="{B519828B-19CC-4723-89EC-EFD6E633A212}" destId="{7A3FF544-6BC4-4D33-98D8-B1C42EBC69EA}" srcOrd="1" destOrd="0" presId="urn:microsoft.com/office/officeart/2016/7/layout/LinearArrowProcessNumbered"/>
    <dgm:cxn modelId="{FF5FB2B9-C5DE-4FEB-A30C-4CD1D89DEE1C}" type="presParOf" srcId="{B519828B-19CC-4723-89EC-EFD6E633A212}" destId="{A899407C-30B8-4E3B-8F04-D5C4BDF7219E}" srcOrd="2" destOrd="0" presId="urn:microsoft.com/office/officeart/2016/7/layout/LinearArrowProcessNumbered"/>
    <dgm:cxn modelId="{072A1F8D-247D-43CC-B073-A4F1DF6C5643}" type="presParOf" srcId="{B519828B-19CC-4723-89EC-EFD6E633A212}" destId="{F9BCC51B-8382-44A3-9D38-FF7124741E21}" srcOrd="3" destOrd="0" presId="urn:microsoft.com/office/officeart/2016/7/layout/LinearArrowProcessNumbered"/>
    <dgm:cxn modelId="{27B8E392-0724-43F2-AFD0-58B4F2B38954}" type="presParOf" srcId="{5B241BA3-8E9F-40DF-99BE-2A536AF77943}" destId="{854FDF9E-7F51-48C6-8F95-F1D9907406C9}" srcOrd="2" destOrd="0" presId="urn:microsoft.com/office/officeart/2016/7/layout/LinearArrowProcessNumbered"/>
    <dgm:cxn modelId="{97A7349C-F648-44E7-9031-622F0CCB1C9B}" type="presParOf" srcId="{7856D138-5056-4DA8-9AB4-7DF4FD3CF557}" destId="{17291949-3B57-4932-BA3D-4E5730DAED91}" srcOrd="3" destOrd="0" presId="urn:microsoft.com/office/officeart/2016/7/layout/LinearArrowProcessNumbered"/>
    <dgm:cxn modelId="{A75C243A-5D15-4F88-AF60-48E369E87FA6}" type="presParOf" srcId="{7856D138-5056-4DA8-9AB4-7DF4FD3CF557}" destId="{CED3259A-DD37-4FE5-83B8-BA5DB5BE8DBF}" srcOrd="4" destOrd="0" presId="urn:microsoft.com/office/officeart/2016/7/layout/LinearArrowProcessNumbered"/>
    <dgm:cxn modelId="{F6924CBA-1CA9-4DD5-8DC1-27327EB9ABF3}" type="presParOf" srcId="{CED3259A-DD37-4FE5-83B8-BA5DB5BE8DBF}" destId="{AD57BF64-E897-490F-B4FA-D7848F48C08F}" srcOrd="0" destOrd="0" presId="urn:microsoft.com/office/officeart/2016/7/layout/LinearArrowProcessNumbered"/>
    <dgm:cxn modelId="{D4F8B905-7A22-4ECE-B641-14FEA6A166C9}" type="presParOf" srcId="{CED3259A-DD37-4FE5-83B8-BA5DB5BE8DBF}" destId="{DDCE131B-15E4-4540-A4EF-12198FFE95C6}" srcOrd="1" destOrd="0" presId="urn:microsoft.com/office/officeart/2016/7/layout/LinearArrowProcessNumbered"/>
    <dgm:cxn modelId="{AFB5734D-7CB5-4F00-9F0E-1CCEA77D9886}" type="presParOf" srcId="{DDCE131B-15E4-4540-A4EF-12198FFE95C6}" destId="{F9690751-891B-4C3C-8A18-472A28B48E2A}" srcOrd="0" destOrd="0" presId="urn:microsoft.com/office/officeart/2016/7/layout/LinearArrowProcessNumbered"/>
    <dgm:cxn modelId="{270AD577-C7D0-47E8-8A3F-6E4A8BE10F18}" type="presParOf" srcId="{DDCE131B-15E4-4540-A4EF-12198FFE95C6}" destId="{3525F773-432C-451A-8D6F-F6EE35F5BC8C}" srcOrd="1" destOrd="0" presId="urn:microsoft.com/office/officeart/2016/7/layout/LinearArrowProcessNumbered"/>
    <dgm:cxn modelId="{F355D23D-508E-4AA9-B7DA-5AC5997B376C}" type="presParOf" srcId="{DDCE131B-15E4-4540-A4EF-12198FFE95C6}" destId="{F14A3100-5DF2-450E-9E74-DAC1FF07A11C}" srcOrd="2" destOrd="0" presId="urn:microsoft.com/office/officeart/2016/7/layout/LinearArrowProcessNumbered"/>
    <dgm:cxn modelId="{566499A5-2529-4D2E-B488-908D418A161B}" type="presParOf" srcId="{DDCE131B-15E4-4540-A4EF-12198FFE95C6}" destId="{BD8A55C6-7B59-4894-B3E5-BC36DCB1513A}" srcOrd="3" destOrd="0" presId="urn:microsoft.com/office/officeart/2016/7/layout/LinearArrowProcessNumbered"/>
    <dgm:cxn modelId="{7EF92C22-5811-4EB9-B2EB-79922378FA2B}" type="presParOf" srcId="{CED3259A-DD37-4FE5-83B8-BA5DB5BE8DBF}" destId="{67C8CDEC-8F84-4F34-8595-EAE6845DDACA}" srcOrd="2" destOrd="0" presId="urn:microsoft.com/office/officeart/2016/7/layout/LinearArrowProcessNumbered"/>
    <dgm:cxn modelId="{4C740EC4-4E9E-4C47-8465-E988F2E84958}" type="presParOf" srcId="{7856D138-5056-4DA8-9AB4-7DF4FD3CF557}" destId="{212CFBBD-0BAA-46C3-BAB9-A7CDA289C644}" srcOrd="5" destOrd="0" presId="urn:microsoft.com/office/officeart/2016/7/layout/LinearArrowProcessNumbered"/>
    <dgm:cxn modelId="{0A3BF658-B251-449A-A829-CE2C6131E948}" type="presParOf" srcId="{7856D138-5056-4DA8-9AB4-7DF4FD3CF557}" destId="{AE3F8075-6926-4391-9D11-07ECA567ECF2}" srcOrd="6" destOrd="0" presId="urn:microsoft.com/office/officeart/2016/7/layout/LinearArrowProcessNumbered"/>
    <dgm:cxn modelId="{2A03C3CE-BC21-4A6D-A8FB-6F71CB2A23BA}" type="presParOf" srcId="{AE3F8075-6926-4391-9D11-07ECA567ECF2}" destId="{F73B54C6-1B05-4B16-B0B1-81BC215AAD76}" srcOrd="0" destOrd="0" presId="urn:microsoft.com/office/officeart/2016/7/layout/LinearArrowProcessNumbered"/>
    <dgm:cxn modelId="{4621AA37-9B37-41C5-90F5-215248FBC367}" type="presParOf" srcId="{AE3F8075-6926-4391-9D11-07ECA567ECF2}" destId="{FD784A75-C759-4E8C-A9D8-20133CE97184}" srcOrd="1" destOrd="0" presId="urn:microsoft.com/office/officeart/2016/7/layout/LinearArrowProcessNumbered"/>
    <dgm:cxn modelId="{6C13AE20-9735-4C8B-8D64-10CF309BA819}" type="presParOf" srcId="{FD784A75-C759-4E8C-A9D8-20133CE97184}" destId="{F9DD6974-A241-48D6-9F54-FEA5ABB4EBA0}" srcOrd="0" destOrd="0" presId="urn:microsoft.com/office/officeart/2016/7/layout/LinearArrowProcessNumbered"/>
    <dgm:cxn modelId="{4D5912F4-D989-4680-A0AA-794807895A2C}" type="presParOf" srcId="{FD784A75-C759-4E8C-A9D8-20133CE97184}" destId="{14EDDACB-C55D-4EB6-8582-8B04DEB02D19}" srcOrd="1" destOrd="0" presId="urn:microsoft.com/office/officeart/2016/7/layout/LinearArrowProcessNumbered"/>
    <dgm:cxn modelId="{8EC266E5-06F7-4567-B455-094BFF216A7E}" type="presParOf" srcId="{FD784A75-C759-4E8C-A9D8-20133CE97184}" destId="{0BF6C729-7D73-4AC1-BB2A-A4B9B1757F2C}" srcOrd="2" destOrd="0" presId="urn:microsoft.com/office/officeart/2016/7/layout/LinearArrowProcessNumbered"/>
    <dgm:cxn modelId="{52604349-B118-46C5-9A67-6F232697DE68}" type="presParOf" srcId="{FD784A75-C759-4E8C-A9D8-20133CE97184}" destId="{8E6F1558-8269-4048-956D-23D7CFBD2C99}" srcOrd="3" destOrd="0" presId="urn:microsoft.com/office/officeart/2016/7/layout/LinearArrowProcessNumbered"/>
    <dgm:cxn modelId="{47C578C8-028F-424F-AEC4-4048C07A4CC7}" type="presParOf" srcId="{AE3F8075-6926-4391-9D11-07ECA567ECF2}" destId="{F104D6ED-066D-4DA8-BED7-A270EEF6E4EE}" srcOrd="2" destOrd="0" presId="urn:microsoft.com/office/officeart/2016/7/layout/LinearArrowProcessNumbered"/>
    <dgm:cxn modelId="{F6FEC913-555D-4154-83B0-CB3C70EE24C8}" type="presParOf" srcId="{7856D138-5056-4DA8-9AB4-7DF4FD3CF557}" destId="{461B8FB2-DA1E-4B85-A511-FA3F59F2CF39}" srcOrd="7" destOrd="0" presId="urn:microsoft.com/office/officeart/2016/7/layout/LinearArrowProcessNumbered"/>
    <dgm:cxn modelId="{20B655CC-AA63-4AE5-8FAC-172F969F1848}" type="presParOf" srcId="{7856D138-5056-4DA8-9AB4-7DF4FD3CF557}" destId="{347EB188-D29A-4191-A5B8-827CDCF944E3}" srcOrd="8" destOrd="0" presId="urn:microsoft.com/office/officeart/2016/7/layout/LinearArrowProcessNumbered"/>
    <dgm:cxn modelId="{FB5EA796-ED42-425A-809F-34B0FA8975E6}" type="presParOf" srcId="{347EB188-D29A-4191-A5B8-827CDCF944E3}" destId="{79281140-C07D-48AF-B324-3E8D6A87105B}" srcOrd="0" destOrd="0" presId="urn:microsoft.com/office/officeart/2016/7/layout/LinearArrowProcessNumbered"/>
    <dgm:cxn modelId="{7173EF4B-CD21-401C-9797-965603CC8613}" type="presParOf" srcId="{347EB188-D29A-4191-A5B8-827CDCF944E3}" destId="{6F189F58-76D8-4CB3-9CA7-C8699334194A}" srcOrd="1" destOrd="0" presId="urn:microsoft.com/office/officeart/2016/7/layout/LinearArrowProcessNumbered"/>
    <dgm:cxn modelId="{E759CD52-1A4A-4DDB-890D-B8F74B746E2F}" type="presParOf" srcId="{6F189F58-76D8-4CB3-9CA7-C8699334194A}" destId="{3CB012DD-5AB0-4D5C-954A-084EAA2CCFC1}" srcOrd="0" destOrd="0" presId="urn:microsoft.com/office/officeart/2016/7/layout/LinearArrowProcessNumbered"/>
    <dgm:cxn modelId="{94BE9183-7145-4C6D-8920-DFEEB36DCE2B}" type="presParOf" srcId="{6F189F58-76D8-4CB3-9CA7-C8699334194A}" destId="{AD2E84BE-0CB3-4A26-B6C4-A81C01337EFE}" srcOrd="1" destOrd="0" presId="urn:microsoft.com/office/officeart/2016/7/layout/LinearArrowProcessNumbered"/>
    <dgm:cxn modelId="{FC9E2AF0-9385-48DC-81E4-FBB3CC1F310B}" type="presParOf" srcId="{6F189F58-76D8-4CB3-9CA7-C8699334194A}" destId="{3F136511-CDE3-4FE4-A9A2-6523611A30BD}" srcOrd="2" destOrd="0" presId="urn:microsoft.com/office/officeart/2016/7/layout/LinearArrowProcessNumbered"/>
    <dgm:cxn modelId="{68C7073B-611A-4FBB-9E38-A09A0E2F6D1D}" type="presParOf" srcId="{6F189F58-76D8-4CB3-9CA7-C8699334194A}" destId="{1F5893B1-2B00-40ED-80EC-E1810A91EFB3}" srcOrd="3" destOrd="0" presId="urn:microsoft.com/office/officeart/2016/7/layout/LinearArrowProcessNumbered"/>
    <dgm:cxn modelId="{135110CF-FCEE-4B74-B262-04E166A93608}" type="presParOf" srcId="{347EB188-D29A-4191-A5B8-827CDCF944E3}" destId="{07CCEC4C-CDB0-4F02-9823-3BFFB8F5AAF9}"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78B9A8-7D7C-42BE-A07E-75068DD8BC1F}"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C4C554C2-7047-4421-BBB1-EC04F01A19D8}">
      <dgm:prSet/>
      <dgm:spPr/>
      <dgm:t>
        <a:bodyPr/>
        <a:lstStyle/>
        <a:p>
          <a:r>
            <a:rPr lang="en-US"/>
            <a:t>Outcome variable is binary.</a:t>
          </a:r>
        </a:p>
      </dgm:t>
    </dgm:pt>
    <dgm:pt modelId="{9195A0FA-9C42-4990-B8B8-A9B1CEB74F2B}" type="parTrans" cxnId="{E226ED39-39F0-416F-BEEF-2020A6F91CF0}">
      <dgm:prSet/>
      <dgm:spPr/>
      <dgm:t>
        <a:bodyPr/>
        <a:lstStyle/>
        <a:p>
          <a:endParaRPr lang="en-US"/>
        </a:p>
      </dgm:t>
    </dgm:pt>
    <dgm:pt modelId="{0CC56AC4-9141-4C8E-AAA9-37F6A697C8CB}" type="sibTrans" cxnId="{E226ED39-39F0-416F-BEEF-2020A6F91CF0}">
      <dgm:prSet/>
      <dgm:spPr/>
      <dgm:t>
        <a:bodyPr/>
        <a:lstStyle/>
        <a:p>
          <a:endParaRPr lang="en-US"/>
        </a:p>
      </dgm:t>
    </dgm:pt>
    <dgm:pt modelId="{D9C3DFDF-1F54-4E0F-9CD4-A9F288DA62E1}">
      <dgm:prSet/>
      <dgm:spPr/>
      <dgm:t>
        <a:bodyPr/>
        <a:lstStyle/>
        <a:p>
          <a:r>
            <a:rPr lang="en-US"/>
            <a:t>Test of Multicollinearity:  All input variables must be independent of each other.</a:t>
          </a:r>
        </a:p>
      </dgm:t>
    </dgm:pt>
    <dgm:pt modelId="{DD74ED49-F721-42E7-94B7-60BD7F91EEEC}" type="parTrans" cxnId="{226E35C8-9B42-43C8-932B-BBED913091E5}">
      <dgm:prSet/>
      <dgm:spPr/>
      <dgm:t>
        <a:bodyPr/>
        <a:lstStyle/>
        <a:p>
          <a:endParaRPr lang="en-US"/>
        </a:p>
      </dgm:t>
    </dgm:pt>
    <dgm:pt modelId="{9EED6DEE-C7BF-40B4-A3D3-A93DD353AFC7}" type="sibTrans" cxnId="{226E35C8-9B42-43C8-932B-BBED913091E5}">
      <dgm:prSet/>
      <dgm:spPr/>
      <dgm:t>
        <a:bodyPr/>
        <a:lstStyle/>
        <a:p>
          <a:endParaRPr lang="en-US"/>
        </a:p>
      </dgm:t>
    </dgm:pt>
    <dgm:pt modelId="{B9C4E9F9-F263-4F2F-83CA-3E2E188B7C36}">
      <dgm:prSet/>
      <dgm:spPr/>
      <dgm:t>
        <a:bodyPr/>
        <a:lstStyle/>
        <a:p>
          <a:r>
            <a:rPr lang="en-US"/>
            <a:t>All observations in the dataset are independent of each other.</a:t>
          </a:r>
        </a:p>
      </dgm:t>
    </dgm:pt>
    <dgm:pt modelId="{BB4239CB-8B68-4BC0-8186-988A20BD035E}" type="parTrans" cxnId="{E497D930-DFD8-4CFA-A40F-118308ED1899}">
      <dgm:prSet/>
      <dgm:spPr/>
      <dgm:t>
        <a:bodyPr/>
        <a:lstStyle/>
        <a:p>
          <a:endParaRPr lang="en-US"/>
        </a:p>
      </dgm:t>
    </dgm:pt>
    <dgm:pt modelId="{6910BD9D-7246-47C4-B66F-043FE5D211DF}" type="sibTrans" cxnId="{E497D930-DFD8-4CFA-A40F-118308ED1899}">
      <dgm:prSet/>
      <dgm:spPr/>
      <dgm:t>
        <a:bodyPr/>
        <a:lstStyle/>
        <a:p>
          <a:endParaRPr lang="en-US"/>
        </a:p>
      </dgm:t>
    </dgm:pt>
    <dgm:pt modelId="{3DA3427C-70FB-46FE-B964-8E13A5318707}" type="pres">
      <dgm:prSet presAssocID="{3278B9A8-7D7C-42BE-A07E-75068DD8BC1F}" presName="hierChild1" presStyleCnt="0">
        <dgm:presLayoutVars>
          <dgm:chPref val="1"/>
          <dgm:dir/>
          <dgm:animOne val="branch"/>
          <dgm:animLvl val="lvl"/>
          <dgm:resizeHandles/>
        </dgm:presLayoutVars>
      </dgm:prSet>
      <dgm:spPr/>
    </dgm:pt>
    <dgm:pt modelId="{6262C0A4-9A6D-42B1-8F51-460492B9F764}" type="pres">
      <dgm:prSet presAssocID="{C4C554C2-7047-4421-BBB1-EC04F01A19D8}" presName="hierRoot1" presStyleCnt="0"/>
      <dgm:spPr/>
    </dgm:pt>
    <dgm:pt modelId="{B3826572-CE73-4441-95BB-AEC0CFA92A60}" type="pres">
      <dgm:prSet presAssocID="{C4C554C2-7047-4421-BBB1-EC04F01A19D8}" presName="composite" presStyleCnt="0"/>
      <dgm:spPr/>
    </dgm:pt>
    <dgm:pt modelId="{AAA31908-1190-48C6-8742-BF0D54286C68}" type="pres">
      <dgm:prSet presAssocID="{C4C554C2-7047-4421-BBB1-EC04F01A19D8}" presName="background" presStyleLbl="node0" presStyleIdx="0" presStyleCnt="3"/>
      <dgm:spPr/>
    </dgm:pt>
    <dgm:pt modelId="{38950F0F-C162-4C5A-B4F2-3029528C212A}" type="pres">
      <dgm:prSet presAssocID="{C4C554C2-7047-4421-BBB1-EC04F01A19D8}" presName="text" presStyleLbl="fgAcc0" presStyleIdx="0" presStyleCnt="3">
        <dgm:presLayoutVars>
          <dgm:chPref val="3"/>
        </dgm:presLayoutVars>
      </dgm:prSet>
      <dgm:spPr/>
    </dgm:pt>
    <dgm:pt modelId="{6E757737-4368-4244-B4F9-514FA9AF5871}" type="pres">
      <dgm:prSet presAssocID="{C4C554C2-7047-4421-BBB1-EC04F01A19D8}" presName="hierChild2" presStyleCnt="0"/>
      <dgm:spPr/>
    </dgm:pt>
    <dgm:pt modelId="{29EE3B0A-DA92-4960-8CB4-937B4494F181}" type="pres">
      <dgm:prSet presAssocID="{D9C3DFDF-1F54-4E0F-9CD4-A9F288DA62E1}" presName="hierRoot1" presStyleCnt="0"/>
      <dgm:spPr/>
    </dgm:pt>
    <dgm:pt modelId="{673942FB-C8FF-485B-8094-B00D85FEEE4F}" type="pres">
      <dgm:prSet presAssocID="{D9C3DFDF-1F54-4E0F-9CD4-A9F288DA62E1}" presName="composite" presStyleCnt="0"/>
      <dgm:spPr/>
    </dgm:pt>
    <dgm:pt modelId="{5E902FB5-FEF8-438F-8BB3-9B92B9BBF454}" type="pres">
      <dgm:prSet presAssocID="{D9C3DFDF-1F54-4E0F-9CD4-A9F288DA62E1}" presName="background" presStyleLbl="node0" presStyleIdx="1" presStyleCnt="3"/>
      <dgm:spPr/>
    </dgm:pt>
    <dgm:pt modelId="{4FB459D3-464D-4689-B9CF-3DEF4FB378AA}" type="pres">
      <dgm:prSet presAssocID="{D9C3DFDF-1F54-4E0F-9CD4-A9F288DA62E1}" presName="text" presStyleLbl="fgAcc0" presStyleIdx="1" presStyleCnt="3">
        <dgm:presLayoutVars>
          <dgm:chPref val="3"/>
        </dgm:presLayoutVars>
      </dgm:prSet>
      <dgm:spPr/>
    </dgm:pt>
    <dgm:pt modelId="{F6B59CD9-CCFF-4FDE-8EE3-22C868154331}" type="pres">
      <dgm:prSet presAssocID="{D9C3DFDF-1F54-4E0F-9CD4-A9F288DA62E1}" presName="hierChild2" presStyleCnt="0"/>
      <dgm:spPr/>
    </dgm:pt>
    <dgm:pt modelId="{27E925BF-74B6-4C36-A07B-4D93886811B3}" type="pres">
      <dgm:prSet presAssocID="{B9C4E9F9-F263-4F2F-83CA-3E2E188B7C36}" presName="hierRoot1" presStyleCnt="0"/>
      <dgm:spPr/>
    </dgm:pt>
    <dgm:pt modelId="{73435FD4-3975-4D30-803C-6ADC07193031}" type="pres">
      <dgm:prSet presAssocID="{B9C4E9F9-F263-4F2F-83CA-3E2E188B7C36}" presName="composite" presStyleCnt="0"/>
      <dgm:spPr/>
    </dgm:pt>
    <dgm:pt modelId="{A127CE3A-0817-47FC-BFD8-E99A853DD4BE}" type="pres">
      <dgm:prSet presAssocID="{B9C4E9F9-F263-4F2F-83CA-3E2E188B7C36}" presName="background" presStyleLbl="node0" presStyleIdx="2" presStyleCnt="3"/>
      <dgm:spPr/>
    </dgm:pt>
    <dgm:pt modelId="{EAEF8F03-71E8-4A25-A863-DE600848EAC8}" type="pres">
      <dgm:prSet presAssocID="{B9C4E9F9-F263-4F2F-83CA-3E2E188B7C36}" presName="text" presStyleLbl="fgAcc0" presStyleIdx="2" presStyleCnt="3">
        <dgm:presLayoutVars>
          <dgm:chPref val="3"/>
        </dgm:presLayoutVars>
      </dgm:prSet>
      <dgm:spPr/>
    </dgm:pt>
    <dgm:pt modelId="{6C941E69-C117-4899-AD98-11CEDBAB6F37}" type="pres">
      <dgm:prSet presAssocID="{B9C4E9F9-F263-4F2F-83CA-3E2E188B7C36}" presName="hierChild2" presStyleCnt="0"/>
      <dgm:spPr/>
    </dgm:pt>
  </dgm:ptLst>
  <dgm:cxnLst>
    <dgm:cxn modelId="{E497D930-DFD8-4CFA-A40F-118308ED1899}" srcId="{3278B9A8-7D7C-42BE-A07E-75068DD8BC1F}" destId="{B9C4E9F9-F263-4F2F-83CA-3E2E188B7C36}" srcOrd="2" destOrd="0" parTransId="{BB4239CB-8B68-4BC0-8186-988A20BD035E}" sibTransId="{6910BD9D-7246-47C4-B66F-043FE5D211DF}"/>
    <dgm:cxn modelId="{E226ED39-39F0-416F-BEEF-2020A6F91CF0}" srcId="{3278B9A8-7D7C-42BE-A07E-75068DD8BC1F}" destId="{C4C554C2-7047-4421-BBB1-EC04F01A19D8}" srcOrd="0" destOrd="0" parTransId="{9195A0FA-9C42-4990-B8B8-A9B1CEB74F2B}" sibTransId="{0CC56AC4-9141-4C8E-AAA9-37F6A697C8CB}"/>
    <dgm:cxn modelId="{28E0674F-0D38-4316-83DA-B8E2D8D61BAC}" type="presOf" srcId="{3278B9A8-7D7C-42BE-A07E-75068DD8BC1F}" destId="{3DA3427C-70FB-46FE-B964-8E13A5318707}" srcOrd="0" destOrd="0" presId="urn:microsoft.com/office/officeart/2005/8/layout/hierarchy1"/>
    <dgm:cxn modelId="{F138767A-BBDA-42C5-9319-EBCE99F734B4}" type="presOf" srcId="{C4C554C2-7047-4421-BBB1-EC04F01A19D8}" destId="{38950F0F-C162-4C5A-B4F2-3029528C212A}" srcOrd="0" destOrd="0" presId="urn:microsoft.com/office/officeart/2005/8/layout/hierarchy1"/>
    <dgm:cxn modelId="{226E35C8-9B42-43C8-932B-BBED913091E5}" srcId="{3278B9A8-7D7C-42BE-A07E-75068DD8BC1F}" destId="{D9C3DFDF-1F54-4E0F-9CD4-A9F288DA62E1}" srcOrd="1" destOrd="0" parTransId="{DD74ED49-F721-42E7-94B7-60BD7F91EEEC}" sibTransId="{9EED6DEE-C7BF-40B4-A3D3-A93DD353AFC7}"/>
    <dgm:cxn modelId="{BF7EFBDB-CA74-478F-B9A0-7868826E5DED}" type="presOf" srcId="{B9C4E9F9-F263-4F2F-83CA-3E2E188B7C36}" destId="{EAEF8F03-71E8-4A25-A863-DE600848EAC8}" srcOrd="0" destOrd="0" presId="urn:microsoft.com/office/officeart/2005/8/layout/hierarchy1"/>
    <dgm:cxn modelId="{0AB371EA-BE46-4419-B710-679D9F5942D9}" type="presOf" srcId="{D9C3DFDF-1F54-4E0F-9CD4-A9F288DA62E1}" destId="{4FB459D3-464D-4689-B9CF-3DEF4FB378AA}" srcOrd="0" destOrd="0" presId="urn:microsoft.com/office/officeart/2005/8/layout/hierarchy1"/>
    <dgm:cxn modelId="{13847D90-42B3-4635-BD44-E960A1B8361B}" type="presParOf" srcId="{3DA3427C-70FB-46FE-B964-8E13A5318707}" destId="{6262C0A4-9A6D-42B1-8F51-460492B9F764}" srcOrd="0" destOrd="0" presId="urn:microsoft.com/office/officeart/2005/8/layout/hierarchy1"/>
    <dgm:cxn modelId="{BC45DD5C-D535-441A-8EEE-B4E306AC2019}" type="presParOf" srcId="{6262C0A4-9A6D-42B1-8F51-460492B9F764}" destId="{B3826572-CE73-4441-95BB-AEC0CFA92A60}" srcOrd="0" destOrd="0" presId="urn:microsoft.com/office/officeart/2005/8/layout/hierarchy1"/>
    <dgm:cxn modelId="{55A219E6-585A-4FC5-BB0E-3FA05E769976}" type="presParOf" srcId="{B3826572-CE73-4441-95BB-AEC0CFA92A60}" destId="{AAA31908-1190-48C6-8742-BF0D54286C68}" srcOrd="0" destOrd="0" presId="urn:microsoft.com/office/officeart/2005/8/layout/hierarchy1"/>
    <dgm:cxn modelId="{BF4B372A-3BBF-4A17-A61E-7D20BC616EE5}" type="presParOf" srcId="{B3826572-CE73-4441-95BB-AEC0CFA92A60}" destId="{38950F0F-C162-4C5A-B4F2-3029528C212A}" srcOrd="1" destOrd="0" presId="urn:microsoft.com/office/officeart/2005/8/layout/hierarchy1"/>
    <dgm:cxn modelId="{CB08A951-B9E2-44D8-ABFA-1FC62888C152}" type="presParOf" srcId="{6262C0A4-9A6D-42B1-8F51-460492B9F764}" destId="{6E757737-4368-4244-B4F9-514FA9AF5871}" srcOrd="1" destOrd="0" presId="urn:microsoft.com/office/officeart/2005/8/layout/hierarchy1"/>
    <dgm:cxn modelId="{DD9F8B04-DB87-4316-A647-B9E919DE2DDD}" type="presParOf" srcId="{3DA3427C-70FB-46FE-B964-8E13A5318707}" destId="{29EE3B0A-DA92-4960-8CB4-937B4494F181}" srcOrd="1" destOrd="0" presId="urn:microsoft.com/office/officeart/2005/8/layout/hierarchy1"/>
    <dgm:cxn modelId="{971E0396-815C-41E2-A592-CA7E7A3F882E}" type="presParOf" srcId="{29EE3B0A-DA92-4960-8CB4-937B4494F181}" destId="{673942FB-C8FF-485B-8094-B00D85FEEE4F}" srcOrd="0" destOrd="0" presId="urn:microsoft.com/office/officeart/2005/8/layout/hierarchy1"/>
    <dgm:cxn modelId="{E6E60BE7-D8B4-4D50-89FD-229B00C25CDA}" type="presParOf" srcId="{673942FB-C8FF-485B-8094-B00D85FEEE4F}" destId="{5E902FB5-FEF8-438F-8BB3-9B92B9BBF454}" srcOrd="0" destOrd="0" presId="urn:microsoft.com/office/officeart/2005/8/layout/hierarchy1"/>
    <dgm:cxn modelId="{F589B70E-A2D5-4192-9FF6-65684FFD6C7A}" type="presParOf" srcId="{673942FB-C8FF-485B-8094-B00D85FEEE4F}" destId="{4FB459D3-464D-4689-B9CF-3DEF4FB378AA}" srcOrd="1" destOrd="0" presId="urn:microsoft.com/office/officeart/2005/8/layout/hierarchy1"/>
    <dgm:cxn modelId="{F48D717F-16EB-4027-B42F-B72EDBA32AD9}" type="presParOf" srcId="{29EE3B0A-DA92-4960-8CB4-937B4494F181}" destId="{F6B59CD9-CCFF-4FDE-8EE3-22C868154331}" srcOrd="1" destOrd="0" presId="urn:microsoft.com/office/officeart/2005/8/layout/hierarchy1"/>
    <dgm:cxn modelId="{C9C1B8CE-3DEF-4994-BC68-0ED5E8857E88}" type="presParOf" srcId="{3DA3427C-70FB-46FE-B964-8E13A5318707}" destId="{27E925BF-74B6-4C36-A07B-4D93886811B3}" srcOrd="2" destOrd="0" presId="urn:microsoft.com/office/officeart/2005/8/layout/hierarchy1"/>
    <dgm:cxn modelId="{87E66DE7-7E36-4B8B-A0CA-65F8C9FA6933}" type="presParOf" srcId="{27E925BF-74B6-4C36-A07B-4D93886811B3}" destId="{73435FD4-3975-4D30-803C-6ADC07193031}" srcOrd="0" destOrd="0" presId="urn:microsoft.com/office/officeart/2005/8/layout/hierarchy1"/>
    <dgm:cxn modelId="{EB2E3322-FAF3-46D5-ACDC-50B6A3747CF6}" type="presParOf" srcId="{73435FD4-3975-4D30-803C-6ADC07193031}" destId="{A127CE3A-0817-47FC-BFD8-E99A853DD4BE}" srcOrd="0" destOrd="0" presId="urn:microsoft.com/office/officeart/2005/8/layout/hierarchy1"/>
    <dgm:cxn modelId="{C3D8135E-E53D-42B9-8C30-339361EF0DBB}" type="presParOf" srcId="{73435FD4-3975-4D30-803C-6ADC07193031}" destId="{EAEF8F03-71E8-4A25-A863-DE600848EAC8}" srcOrd="1" destOrd="0" presId="urn:microsoft.com/office/officeart/2005/8/layout/hierarchy1"/>
    <dgm:cxn modelId="{0A1CD821-D84C-4AAF-A0E6-FCDD9538CB3C}" type="presParOf" srcId="{27E925BF-74B6-4C36-A07B-4D93886811B3}" destId="{6C941E69-C117-4899-AD98-11CEDBAB6F3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3AE1A20-C2EF-4E92-A670-61A24A83B171}"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2D8AE55B-D3F6-4B15-A2BA-980F6D2753C7}">
      <dgm:prSet/>
      <dgm:spPr/>
      <dgm:t>
        <a:bodyPr/>
        <a:lstStyle/>
        <a:p>
          <a:r>
            <a:rPr lang="en-US" dirty="0"/>
            <a:t>Contracts &amp; Tenures were the biggest factors to customer churn. Proposing longer contracts instead of month-to-month can increase tenure and lower chances of customers leaving.</a:t>
          </a:r>
        </a:p>
      </dgm:t>
    </dgm:pt>
    <dgm:pt modelId="{571CDE34-5B09-4B87-A580-FE3D5A4C0CC6}" type="parTrans" cxnId="{61409AD3-2EE2-4CA7-90F9-8E65D9547923}">
      <dgm:prSet/>
      <dgm:spPr/>
      <dgm:t>
        <a:bodyPr/>
        <a:lstStyle/>
        <a:p>
          <a:endParaRPr lang="en-US"/>
        </a:p>
      </dgm:t>
    </dgm:pt>
    <dgm:pt modelId="{3631AB9E-3A70-4AB9-A215-FEE41F8F1ABB}" type="sibTrans" cxnId="{61409AD3-2EE2-4CA7-90F9-8E65D9547923}">
      <dgm:prSet/>
      <dgm:spPr/>
      <dgm:t>
        <a:bodyPr/>
        <a:lstStyle/>
        <a:p>
          <a:endParaRPr lang="en-US"/>
        </a:p>
      </dgm:t>
    </dgm:pt>
    <dgm:pt modelId="{48C6A4A9-F064-4E47-8AAC-BD6F33DF02A0}">
      <dgm:prSet/>
      <dgm:spPr/>
      <dgm:t>
        <a:bodyPr/>
        <a:lstStyle/>
        <a:p>
          <a:r>
            <a:rPr lang="en-US"/>
            <a:t>Quality of products offered were not as attractive to retain customers. Many customers with streaming TV,  streaming movies, phone lines and internet services tend to leave at a faster rate. Improving the product experience and pricing range can help retain customers.</a:t>
          </a:r>
        </a:p>
      </dgm:t>
    </dgm:pt>
    <dgm:pt modelId="{5A7FC1C2-50A7-443E-98D3-231B081EE347}" type="parTrans" cxnId="{93F0974B-A633-4E4B-84CF-2109672FE905}">
      <dgm:prSet/>
      <dgm:spPr/>
      <dgm:t>
        <a:bodyPr/>
        <a:lstStyle/>
        <a:p>
          <a:endParaRPr lang="en-US"/>
        </a:p>
      </dgm:t>
    </dgm:pt>
    <dgm:pt modelId="{3F735185-6735-49D7-9E9A-B67296C5D943}" type="sibTrans" cxnId="{93F0974B-A633-4E4B-84CF-2109672FE905}">
      <dgm:prSet/>
      <dgm:spPr/>
      <dgm:t>
        <a:bodyPr/>
        <a:lstStyle/>
        <a:p>
          <a:endParaRPr lang="en-US"/>
        </a:p>
      </dgm:t>
    </dgm:pt>
    <dgm:pt modelId="{B79FDDEB-3F62-452B-B2FA-540CDFE3A0D2}">
      <dgm:prSet/>
      <dgm:spPr/>
      <dgm:t>
        <a:bodyPr/>
        <a:lstStyle/>
        <a:p>
          <a:r>
            <a:rPr lang="en-US"/>
            <a:t>Lack of tech support has contributed to customers leaving. Based on the data, there are a good amount of not tech savvy customers and/or senior citizens. Investing into a good tech support team for the customers can improve the experience and allow customer to use the company products to its full potential.</a:t>
          </a:r>
        </a:p>
      </dgm:t>
    </dgm:pt>
    <dgm:pt modelId="{CDE5869D-81FF-40DE-810C-F9AC13935053}" type="parTrans" cxnId="{9F7BCBFE-5F54-4B0B-AF99-972FAAC3EF9A}">
      <dgm:prSet/>
      <dgm:spPr/>
      <dgm:t>
        <a:bodyPr/>
        <a:lstStyle/>
        <a:p>
          <a:endParaRPr lang="en-US"/>
        </a:p>
      </dgm:t>
    </dgm:pt>
    <dgm:pt modelId="{8E3B2D31-47EF-4D78-B8C6-7AA26C49C04E}" type="sibTrans" cxnId="{9F7BCBFE-5F54-4B0B-AF99-972FAAC3EF9A}">
      <dgm:prSet/>
      <dgm:spPr/>
      <dgm:t>
        <a:bodyPr/>
        <a:lstStyle/>
        <a:p>
          <a:endParaRPr lang="en-US"/>
        </a:p>
      </dgm:t>
    </dgm:pt>
    <dgm:pt modelId="{BABA41AE-FFB8-4E03-8BE9-B161C3B90ADF}" type="pres">
      <dgm:prSet presAssocID="{83AE1A20-C2EF-4E92-A670-61A24A83B171}" presName="Name0" presStyleCnt="0">
        <dgm:presLayoutVars>
          <dgm:dir/>
          <dgm:animLvl val="lvl"/>
          <dgm:resizeHandles val="exact"/>
        </dgm:presLayoutVars>
      </dgm:prSet>
      <dgm:spPr/>
    </dgm:pt>
    <dgm:pt modelId="{A084A861-23CB-4EE0-AD4F-058849D9EC4B}" type="pres">
      <dgm:prSet presAssocID="{B79FDDEB-3F62-452B-B2FA-540CDFE3A0D2}" presName="boxAndChildren" presStyleCnt="0"/>
      <dgm:spPr/>
    </dgm:pt>
    <dgm:pt modelId="{1103B9DD-D588-481C-86AF-FBB4E94E5792}" type="pres">
      <dgm:prSet presAssocID="{B79FDDEB-3F62-452B-B2FA-540CDFE3A0D2}" presName="parentTextBox" presStyleLbl="node1" presStyleIdx="0" presStyleCnt="3"/>
      <dgm:spPr/>
    </dgm:pt>
    <dgm:pt modelId="{F6972B7F-473D-4805-BDFC-0F8F45901DA6}" type="pres">
      <dgm:prSet presAssocID="{3F735185-6735-49D7-9E9A-B67296C5D943}" presName="sp" presStyleCnt="0"/>
      <dgm:spPr/>
    </dgm:pt>
    <dgm:pt modelId="{C356F762-F98E-4FE6-B920-531A72FFCD51}" type="pres">
      <dgm:prSet presAssocID="{48C6A4A9-F064-4E47-8AAC-BD6F33DF02A0}" presName="arrowAndChildren" presStyleCnt="0"/>
      <dgm:spPr/>
    </dgm:pt>
    <dgm:pt modelId="{E02A1639-D861-4A5C-90A2-6ED14AFD2280}" type="pres">
      <dgm:prSet presAssocID="{48C6A4A9-F064-4E47-8AAC-BD6F33DF02A0}" presName="parentTextArrow" presStyleLbl="node1" presStyleIdx="1" presStyleCnt="3"/>
      <dgm:spPr/>
    </dgm:pt>
    <dgm:pt modelId="{9DDAAF4E-3ADD-40AC-8899-18118C69879E}" type="pres">
      <dgm:prSet presAssocID="{3631AB9E-3A70-4AB9-A215-FEE41F8F1ABB}" presName="sp" presStyleCnt="0"/>
      <dgm:spPr/>
    </dgm:pt>
    <dgm:pt modelId="{C653B1BA-CAF4-4E69-8945-296CDF64811D}" type="pres">
      <dgm:prSet presAssocID="{2D8AE55B-D3F6-4B15-A2BA-980F6D2753C7}" presName="arrowAndChildren" presStyleCnt="0"/>
      <dgm:spPr/>
    </dgm:pt>
    <dgm:pt modelId="{62E18261-C1CC-43AE-B642-44F32574CBD6}" type="pres">
      <dgm:prSet presAssocID="{2D8AE55B-D3F6-4B15-A2BA-980F6D2753C7}" presName="parentTextArrow" presStyleLbl="node1" presStyleIdx="2" presStyleCnt="3"/>
      <dgm:spPr/>
    </dgm:pt>
  </dgm:ptLst>
  <dgm:cxnLst>
    <dgm:cxn modelId="{9F9A3A11-C68B-44BF-886D-AD69EEFA622D}" type="presOf" srcId="{B79FDDEB-3F62-452B-B2FA-540CDFE3A0D2}" destId="{1103B9DD-D588-481C-86AF-FBB4E94E5792}" srcOrd="0" destOrd="0" presId="urn:microsoft.com/office/officeart/2005/8/layout/process4"/>
    <dgm:cxn modelId="{1172F33D-81F0-42FE-AEC4-444B7B6C4116}" type="presOf" srcId="{83AE1A20-C2EF-4E92-A670-61A24A83B171}" destId="{BABA41AE-FFB8-4E03-8BE9-B161C3B90ADF}" srcOrd="0" destOrd="0" presId="urn:microsoft.com/office/officeart/2005/8/layout/process4"/>
    <dgm:cxn modelId="{DC685443-33DC-4749-AE1F-BB0192F83D51}" type="presOf" srcId="{48C6A4A9-F064-4E47-8AAC-BD6F33DF02A0}" destId="{E02A1639-D861-4A5C-90A2-6ED14AFD2280}" srcOrd="0" destOrd="0" presId="urn:microsoft.com/office/officeart/2005/8/layout/process4"/>
    <dgm:cxn modelId="{6FCEC94A-C8DE-4E52-8FE8-0914AC9E6FBB}" type="presOf" srcId="{2D8AE55B-D3F6-4B15-A2BA-980F6D2753C7}" destId="{62E18261-C1CC-43AE-B642-44F32574CBD6}" srcOrd="0" destOrd="0" presId="urn:microsoft.com/office/officeart/2005/8/layout/process4"/>
    <dgm:cxn modelId="{93F0974B-A633-4E4B-84CF-2109672FE905}" srcId="{83AE1A20-C2EF-4E92-A670-61A24A83B171}" destId="{48C6A4A9-F064-4E47-8AAC-BD6F33DF02A0}" srcOrd="1" destOrd="0" parTransId="{5A7FC1C2-50A7-443E-98D3-231B081EE347}" sibTransId="{3F735185-6735-49D7-9E9A-B67296C5D943}"/>
    <dgm:cxn modelId="{61409AD3-2EE2-4CA7-90F9-8E65D9547923}" srcId="{83AE1A20-C2EF-4E92-A670-61A24A83B171}" destId="{2D8AE55B-D3F6-4B15-A2BA-980F6D2753C7}" srcOrd="0" destOrd="0" parTransId="{571CDE34-5B09-4B87-A580-FE3D5A4C0CC6}" sibTransId="{3631AB9E-3A70-4AB9-A215-FEE41F8F1ABB}"/>
    <dgm:cxn modelId="{9F7BCBFE-5F54-4B0B-AF99-972FAAC3EF9A}" srcId="{83AE1A20-C2EF-4E92-A670-61A24A83B171}" destId="{B79FDDEB-3F62-452B-B2FA-540CDFE3A0D2}" srcOrd="2" destOrd="0" parTransId="{CDE5869D-81FF-40DE-810C-F9AC13935053}" sibTransId="{8E3B2D31-47EF-4D78-B8C6-7AA26C49C04E}"/>
    <dgm:cxn modelId="{4E0D5215-C0CD-42D4-BB66-FD9664FC2DEF}" type="presParOf" srcId="{BABA41AE-FFB8-4E03-8BE9-B161C3B90ADF}" destId="{A084A861-23CB-4EE0-AD4F-058849D9EC4B}" srcOrd="0" destOrd="0" presId="urn:microsoft.com/office/officeart/2005/8/layout/process4"/>
    <dgm:cxn modelId="{1CE61AD1-4A6A-4244-AD7C-701A27E5EE4A}" type="presParOf" srcId="{A084A861-23CB-4EE0-AD4F-058849D9EC4B}" destId="{1103B9DD-D588-481C-86AF-FBB4E94E5792}" srcOrd="0" destOrd="0" presId="urn:microsoft.com/office/officeart/2005/8/layout/process4"/>
    <dgm:cxn modelId="{9C439045-026D-475B-A1D6-8D18AEB67C59}" type="presParOf" srcId="{BABA41AE-FFB8-4E03-8BE9-B161C3B90ADF}" destId="{F6972B7F-473D-4805-BDFC-0F8F45901DA6}" srcOrd="1" destOrd="0" presId="urn:microsoft.com/office/officeart/2005/8/layout/process4"/>
    <dgm:cxn modelId="{CCFC425A-E45A-4325-A7EB-A1C47A23EC62}" type="presParOf" srcId="{BABA41AE-FFB8-4E03-8BE9-B161C3B90ADF}" destId="{C356F762-F98E-4FE6-B920-531A72FFCD51}" srcOrd="2" destOrd="0" presId="urn:microsoft.com/office/officeart/2005/8/layout/process4"/>
    <dgm:cxn modelId="{84713F4D-28B4-43E6-AD06-64031B6D1915}" type="presParOf" srcId="{C356F762-F98E-4FE6-B920-531A72FFCD51}" destId="{E02A1639-D861-4A5C-90A2-6ED14AFD2280}" srcOrd="0" destOrd="0" presId="urn:microsoft.com/office/officeart/2005/8/layout/process4"/>
    <dgm:cxn modelId="{3AA5DAE9-C0BC-4CB6-AA11-9ECD4624BA71}" type="presParOf" srcId="{BABA41AE-FFB8-4E03-8BE9-B161C3B90ADF}" destId="{9DDAAF4E-3ADD-40AC-8899-18118C69879E}" srcOrd="3" destOrd="0" presId="urn:microsoft.com/office/officeart/2005/8/layout/process4"/>
    <dgm:cxn modelId="{7E466F5B-6E5C-4F66-A566-AD76CBD8BD89}" type="presParOf" srcId="{BABA41AE-FFB8-4E03-8BE9-B161C3B90ADF}" destId="{C653B1BA-CAF4-4E69-8945-296CDF64811D}" srcOrd="4" destOrd="0" presId="urn:microsoft.com/office/officeart/2005/8/layout/process4"/>
    <dgm:cxn modelId="{9F5B3A73-C223-4453-89A1-9FBCE20F4F66}" type="presParOf" srcId="{C653B1BA-CAF4-4E69-8945-296CDF64811D}" destId="{62E18261-C1CC-43AE-B642-44F32574CBD6}"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B1989C-8159-412C-AF5D-7841D03AF0BC}">
      <dsp:nvSpPr>
        <dsp:cNvPr id="0" name=""/>
        <dsp:cNvSpPr/>
      </dsp:nvSpPr>
      <dsp:spPr>
        <a:xfrm>
          <a:off x="3283712" y="853"/>
          <a:ext cx="3694176" cy="49696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Introduction</a:t>
          </a:r>
        </a:p>
      </dsp:txBody>
      <dsp:txXfrm>
        <a:off x="3307972" y="25113"/>
        <a:ext cx="3645656" cy="448446"/>
      </dsp:txXfrm>
    </dsp:sp>
    <dsp:sp modelId="{9AB3DC50-83E8-4253-8D01-E259B46F41DC}">
      <dsp:nvSpPr>
        <dsp:cNvPr id="0" name=""/>
        <dsp:cNvSpPr/>
      </dsp:nvSpPr>
      <dsp:spPr>
        <a:xfrm>
          <a:off x="3283712" y="522668"/>
          <a:ext cx="3694176" cy="49696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Research Question &amp; Goal of Analysis</a:t>
          </a:r>
        </a:p>
      </dsp:txBody>
      <dsp:txXfrm>
        <a:off x="3307972" y="546928"/>
        <a:ext cx="3645656" cy="448446"/>
      </dsp:txXfrm>
    </dsp:sp>
    <dsp:sp modelId="{445BBB8B-7EB9-418E-9DD0-4C1DB6445C2A}">
      <dsp:nvSpPr>
        <dsp:cNvPr id="0" name=""/>
        <dsp:cNvSpPr/>
      </dsp:nvSpPr>
      <dsp:spPr>
        <a:xfrm>
          <a:off x="3283712" y="1569200"/>
          <a:ext cx="3694176" cy="49696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Model Assumptions</a:t>
          </a:r>
        </a:p>
      </dsp:txBody>
      <dsp:txXfrm>
        <a:off x="3307972" y="1593460"/>
        <a:ext cx="3645656" cy="448446"/>
      </dsp:txXfrm>
    </dsp:sp>
    <dsp:sp modelId="{FF619CA5-6AE7-4AD8-8C0D-3E1CBC8E2DC9}">
      <dsp:nvSpPr>
        <dsp:cNvPr id="0" name=""/>
        <dsp:cNvSpPr/>
      </dsp:nvSpPr>
      <dsp:spPr>
        <a:xfrm>
          <a:off x="3283712" y="1054233"/>
          <a:ext cx="3694176" cy="49696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Procedures &amp; Code Demo</a:t>
          </a:r>
        </a:p>
      </dsp:txBody>
      <dsp:txXfrm>
        <a:off x="3307972" y="1078493"/>
        <a:ext cx="3645656" cy="448446"/>
      </dsp:txXfrm>
    </dsp:sp>
    <dsp:sp modelId="{5C4D47AF-8CDB-4DB4-A428-E1ABFE57CA5C}">
      <dsp:nvSpPr>
        <dsp:cNvPr id="0" name=""/>
        <dsp:cNvSpPr/>
      </dsp:nvSpPr>
      <dsp:spPr>
        <a:xfrm>
          <a:off x="3283712" y="2088113"/>
          <a:ext cx="3694176" cy="49696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Compare Model 1 and Model 2</a:t>
          </a:r>
        </a:p>
      </dsp:txBody>
      <dsp:txXfrm>
        <a:off x="3307972" y="2112373"/>
        <a:ext cx="3645656" cy="448446"/>
      </dsp:txXfrm>
    </dsp:sp>
    <dsp:sp modelId="{765975F3-C842-4ED3-9D55-7345443556B8}">
      <dsp:nvSpPr>
        <dsp:cNvPr id="0" name=""/>
        <dsp:cNvSpPr/>
      </dsp:nvSpPr>
      <dsp:spPr>
        <a:xfrm>
          <a:off x="3283712" y="2609927"/>
          <a:ext cx="3694176" cy="49696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Recommendations</a:t>
          </a:r>
        </a:p>
      </dsp:txBody>
      <dsp:txXfrm>
        <a:off x="3307972" y="2634187"/>
        <a:ext cx="3645656" cy="448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919777-EEF1-47FA-84D5-DABF61FCA34A}">
      <dsp:nvSpPr>
        <dsp:cNvPr id="0" name=""/>
        <dsp:cNvSpPr/>
      </dsp:nvSpPr>
      <dsp:spPr>
        <a:xfrm>
          <a:off x="248523" y="1445"/>
          <a:ext cx="4184808" cy="2657353"/>
        </a:xfrm>
        <a:prstGeom prst="roundRect">
          <a:avLst>
            <a:gd name="adj" fmla="val 10000"/>
          </a:avLst>
        </a:prstGeom>
        <a:solidFill>
          <a:schemeClr val="accent4"/>
        </a:solidFill>
        <a:ln w="12700" cap="flat"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sp>
    <dsp:sp modelId="{127F6167-0C11-4E3D-9CDD-9B98CB7FF812}">
      <dsp:nvSpPr>
        <dsp:cNvPr id="0" name=""/>
        <dsp:cNvSpPr/>
      </dsp:nvSpPr>
      <dsp:spPr>
        <a:xfrm>
          <a:off x="713501" y="443175"/>
          <a:ext cx="4184808" cy="2657353"/>
        </a:xfrm>
        <a:prstGeom prst="roundRect">
          <a:avLst>
            <a:gd name="adj" fmla="val 10000"/>
          </a:avLst>
        </a:prstGeom>
        <a:solidFill>
          <a:schemeClr val="lt1">
            <a:alpha val="90000"/>
            <a:hueOff val="0"/>
            <a:satOff val="0"/>
            <a:lumOff val="0"/>
            <a:alphaOff val="0"/>
          </a:schemeClr>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a:t>What is Customer Attrition?</a:t>
          </a:r>
        </a:p>
      </dsp:txBody>
      <dsp:txXfrm>
        <a:off x="791332" y="521006"/>
        <a:ext cx="4029146" cy="2501691"/>
      </dsp:txXfrm>
    </dsp:sp>
    <dsp:sp modelId="{A6CAE49A-0A30-46DD-B1F6-22E9F8AB6B2B}">
      <dsp:nvSpPr>
        <dsp:cNvPr id="0" name=""/>
        <dsp:cNvSpPr/>
      </dsp:nvSpPr>
      <dsp:spPr>
        <a:xfrm>
          <a:off x="5363289" y="1445"/>
          <a:ext cx="4184808" cy="2657353"/>
        </a:xfrm>
        <a:prstGeom prst="roundRect">
          <a:avLst>
            <a:gd name="adj" fmla="val 10000"/>
          </a:avLst>
        </a:prstGeom>
        <a:solidFill>
          <a:schemeClr val="accent4"/>
        </a:solidFill>
        <a:ln w="12700" cap="flat"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sp>
    <dsp:sp modelId="{93747ACD-D3B6-47EA-B119-D19D72462659}">
      <dsp:nvSpPr>
        <dsp:cNvPr id="0" name=""/>
        <dsp:cNvSpPr/>
      </dsp:nvSpPr>
      <dsp:spPr>
        <a:xfrm>
          <a:off x="5828268" y="443175"/>
          <a:ext cx="4184808" cy="2657353"/>
        </a:xfrm>
        <a:prstGeom prst="roundRect">
          <a:avLst>
            <a:gd name="adj" fmla="val 10000"/>
          </a:avLst>
        </a:prstGeom>
        <a:solidFill>
          <a:schemeClr val="lt1">
            <a:alpha val="90000"/>
            <a:hueOff val="0"/>
            <a:satOff val="0"/>
            <a:lumOff val="0"/>
            <a:alphaOff val="0"/>
          </a:schemeClr>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a:t>Why is it important?</a:t>
          </a:r>
        </a:p>
      </dsp:txBody>
      <dsp:txXfrm>
        <a:off x="5906099" y="521006"/>
        <a:ext cx="4029146" cy="25016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440B2-5C8F-424D-8FA8-A79135E34487}">
      <dsp:nvSpPr>
        <dsp:cNvPr id="0" name=""/>
        <dsp:cNvSpPr/>
      </dsp:nvSpPr>
      <dsp:spPr>
        <a:xfrm>
          <a:off x="1684784" y="7604"/>
          <a:ext cx="1908562" cy="1908562"/>
        </a:xfrm>
        <a:prstGeom prst="rect">
          <a:avLst/>
        </a:prstGeom>
        <a:blipFill>
          <a:blip xmlns:r="http://schemas.openxmlformats.org/officeDocument/2006/relationships" r:embed="rId1"/>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52325A-A995-427A-9447-A035A87FFEFF}">
      <dsp:nvSpPr>
        <dsp:cNvPr id="0" name=""/>
        <dsp:cNvSpPr/>
      </dsp:nvSpPr>
      <dsp:spPr>
        <a:xfrm>
          <a:off x="518440" y="2380143"/>
          <a:ext cx="424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kern="1200" dirty="0"/>
            <a:t>What characteristics in the customer’s profile correlates to their churn?</a:t>
          </a:r>
          <a:endParaRPr lang="en-US" sz="1800" kern="1200" dirty="0"/>
        </a:p>
      </dsp:txBody>
      <dsp:txXfrm>
        <a:off x="518440" y="2380143"/>
        <a:ext cx="4241250" cy="720000"/>
      </dsp:txXfrm>
    </dsp:sp>
    <dsp:sp modelId="{10E64691-6686-4889-872A-A5864C456BED}">
      <dsp:nvSpPr>
        <dsp:cNvPr id="0" name=""/>
        <dsp:cNvSpPr/>
      </dsp:nvSpPr>
      <dsp:spPr>
        <a:xfrm>
          <a:off x="6668253" y="7604"/>
          <a:ext cx="1908562" cy="1908562"/>
        </a:xfrm>
        <a:prstGeom prst="rect">
          <a:avLst/>
        </a:prstGeom>
        <a:blipFill>
          <a:blip xmlns:r="http://schemas.openxmlformats.org/officeDocument/2006/relationships" r:embed="rId2"/>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43CC97-9359-41AC-9C4C-9095611D5865}">
      <dsp:nvSpPr>
        <dsp:cNvPr id="0" name=""/>
        <dsp:cNvSpPr/>
      </dsp:nvSpPr>
      <dsp:spPr>
        <a:xfrm>
          <a:off x="5501909" y="2380143"/>
          <a:ext cx="424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kern="1200"/>
            <a:t>Why do we need to know this information?</a:t>
          </a:r>
          <a:endParaRPr lang="en-US" sz="1800" kern="1200"/>
        </a:p>
      </dsp:txBody>
      <dsp:txXfrm>
        <a:off x="5501909" y="2380143"/>
        <a:ext cx="42412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88D51-2E4A-4DB4-9E33-84DCEDE35B7A}">
      <dsp:nvSpPr>
        <dsp:cNvPr id="0" name=""/>
        <dsp:cNvSpPr/>
      </dsp:nvSpPr>
      <dsp:spPr>
        <a:xfrm>
          <a:off x="1073552" y="745213"/>
          <a:ext cx="857794"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54C655-CE73-4F2D-9941-FA9CF43FB83A}">
      <dsp:nvSpPr>
        <dsp:cNvPr id="0" name=""/>
        <dsp:cNvSpPr/>
      </dsp:nvSpPr>
      <dsp:spPr>
        <a:xfrm>
          <a:off x="1982814" y="673194"/>
          <a:ext cx="98646" cy="185283"/>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76782A-5752-47B3-AE36-2E0CD3600605}">
      <dsp:nvSpPr>
        <dsp:cNvPr id="0" name=""/>
        <dsp:cNvSpPr/>
      </dsp:nvSpPr>
      <dsp:spPr>
        <a:xfrm>
          <a:off x="534451" y="313372"/>
          <a:ext cx="863753" cy="86375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518" tIns="33518" rIns="33518" bIns="33518" numCol="1" spcCol="1270" anchor="ctr" anchorCtr="0">
          <a:noAutofit/>
        </a:bodyPr>
        <a:lstStyle/>
        <a:p>
          <a:pPr marL="0" lvl="0" indent="0" algn="ctr" defTabSz="1778000">
            <a:lnSpc>
              <a:spcPct val="90000"/>
            </a:lnSpc>
            <a:spcBef>
              <a:spcPct val="0"/>
            </a:spcBef>
            <a:spcAft>
              <a:spcPct val="35000"/>
            </a:spcAft>
            <a:buNone/>
          </a:pPr>
          <a:r>
            <a:rPr lang="en-US" sz="4000" kern="1200"/>
            <a:t>1</a:t>
          </a:r>
        </a:p>
      </dsp:txBody>
      <dsp:txXfrm>
        <a:off x="660945" y="439866"/>
        <a:ext cx="610765" cy="610765"/>
      </dsp:txXfrm>
    </dsp:sp>
    <dsp:sp modelId="{E12DD8DF-8268-4E0A-AE16-DCDADD031D90}">
      <dsp:nvSpPr>
        <dsp:cNvPr id="0" name=""/>
        <dsp:cNvSpPr/>
      </dsp:nvSpPr>
      <dsp:spPr>
        <a:xfrm>
          <a:off x="1309" y="1342726"/>
          <a:ext cx="1930038"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244" tIns="165100" rIns="152244" bIns="165100" numCol="1" spcCol="1270" anchor="t" anchorCtr="0">
          <a:noAutofit/>
        </a:bodyPr>
        <a:lstStyle/>
        <a:p>
          <a:pPr marL="0" lvl="0" indent="0" algn="l" defTabSz="488950">
            <a:lnSpc>
              <a:spcPct val="100000"/>
            </a:lnSpc>
            <a:spcBef>
              <a:spcPct val="0"/>
            </a:spcBef>
            <a:spcAft>
              <a:spcPct val="35000"/>
            </a:spcAft>
            <a:buNone/>
          </a:pPr>
          <a:r>
            <a:rPr lang="en-US" sz="1100" kern="1200" dirty="0"/>
            <a:t>Create a data frame and explore the dataset with relevant variables to the research question.</a:t>
          </a:r>
        </a:p>
      </dsp:txBody>
      <dsp:txXfrm>
        <a:off x="1309" y="1728734"/>
        <a:ext cx="1930038" cy="1579592"/>
      </dsp:txXfrm>
    </dsp:sp>
    <dsp:sp modelId="{4C62977C-5202-4824-ABB3-0F9DA4E3D3C7}">
      <dsp:nvSpPr>
        <dsp:cNvPr id="0" name=""/>
        <dsp:cNvSpPr/>
      </dsp:nvSpPr>
      <dsp:spPr>
        <a:xfrm>
          <a:off x="2145795" y="745213"/>
          <a:ext cx="1930038"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3FF544-6BC4-4D33-98D8-B1C42EBC69EA}">
      <dsp:nvSpPr>
        <dsp:cNvPr id="0" name=""/>
        <dsp:cNvSpPr/>
      </dsp:nvSpPr>
      <dsp:spPr>
        <a:xfrm>
          <a:off x="4127301" y="673194"/>
          <a:ext cx="98646" cy="185283"/>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99407C-30B8-4E3B-8F04-D5C4BDF7219E}">
      <dsp:nvSpPr>
        <dsp:cNvPr id="0" name=""/>
        <dsp:cNvSpPr/>
      </dsp:nvSpPr>
      <dsp:spPr>
        <a:xfrm>
          <a:off x="2678938" y="313372"/>
          <a:ext cx="863753" cy="86375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518" tIns="33518" rIns="33518" bIns="33518" numCol="1" spcCol="1270" anchor="ctr" anchorCtr="0">
          <a:noAutofit/>
        </a:bodyPr>
        <a:lstStyle/>
        <a:p>
          <a:pPr marL="0" lvl="0" indent="0" algn="ctr" defTabSz="1778000">
            <a:lnSpc>
              <a:spcPct val="90000"/>
            </a:lnSpc>
            <a:spcBef>
              <a:spcPct val="0"/>
            </a:spcBef>
            <a:spcAft>
              <a:spcPct val="35000"/>
            </a:spcAft>
            <a:buNone/>
          </a:pPr>
          <a:r>
            <a:rPr lang="en-US" sz="4000" kern="1200"/>
            <a:t>2</a:t>
          </a:r>
        </a:p>
      </dsp:txBody>
      <dsp:txXfrm>
        <a:off x="2805432" y="439866"/>
        <a:ext cx="610765" cy="610765"/>
      </dsp:txXfrm>
    </dsp:sp>
    <dsp:sp modelId="{854FDF9E-7F51-48C6-8F95-F1D9907406C9}">
      <dsp:nvSpPr>
        <dsp:cNvPr id="0" name=""/>
        <dsp:cNvSpPr/>
      </dsp:nvSpPr>
      <dsp:spPr>
        <a:xfrm>
          <a:off x="2145795" y="1342726"/>
          <a:ext cx="1930038"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244" tIns="165100" rIns="152244" bIns="165100" numCol="1" spcCol="1270" anchor="t" anchorCtr="0">
          <a:noAutofit/>
        </a:bodyPr>
        <a:lstStyle/>
        <a:p>
          <a:pPr marL="0" lvl="0" indent="0" algn="l" defTabSz="488950">
            <a:lnSpc>
              <a:spcPct val="100000"/>
            </a:lnSpc>
            <a:spcBef>
              <a:spcPct val="0"/>
            </a:spcBef>
            <a:spcAft>
              <a:spcPct val="35000"/>
            </a:spcAft>
            <a:buNone/>
          </a:pPr>
          <a:r>
            <a:rPr lang="en-US" sz="1100" kern="1200" dirty="0"/>
            <a:t>Explore numerical variables and transform them into categorical variables. Explore and understand the categorical variables in the dataset.</a:t>
          </a:r>
        </a:p>
      </dsp:txBody>
      <dsp:txXfrm>
        <a:off x="2145795" y="1728734"/>
        <a:ext cx="1930038" cy="1579592"/>
      </dsp:txXfrm>
    </dsp:sp>
    <dsp:sp modelId="{F9690751-891B-4C3C-8A18-472A28B48E2A}">
      <dsp:nvSpPr>
        <dsp:cNvPr id="0" name=""/>
        <dsp:cNvSpPr/>
      </dsp:nvSpPr>
      <dsp:spPr>
        <a:xfrm>
          <a:off x="4290282" y="745213"/>
          <a:ext cx="1930038"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25F773-432C-451A-8D6F-F6EE35F5BC8C}">
      <dsp:nvSpPr>
        <dsp:cNvPr id="0" name=""/>
        <dsp:cNvSpPr/>
      </dsp:nvSpPr>
      <dsp:spPr>
        <a:xfrm>
          <a:off x="6271788" y="673194"/>
          <a:ext cx="98646" cy="185283"/>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4A3100-5DF2-450E-9E74-DAC1FF07A11C}">
      <dsp:nvSpPr>
        <dsp:cNvPr id="0" name=""/>
        <dsp:cNvSpPr/>
      </dsp:nvSpPr>
      <dsp:spPr>
        <a:xfrm>
          <a:off x="4823424" y="313372"/>
          <a:ext cx="863753" cy="86375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518" tIns="33518" rIns="33518" bIns="33518" numCol="1" spcCol="1270" anchor="ctr" anchorCtr="0">
          <a:noAutofit/>
        </a:bodyPr>
        <a:lstStyle/>
        <a:p>
          <a:pPr marL="0" lvl="0" indent="0" algn="ctr" defTabSz="1778000">
            <a:lnSpc>
              <a:spcPct val="90000"/>
            </a:lnSpc>
            <a:spcBef>
              <a:spcPct val="0"/>
            </a:spcBef>
            <a:spcAft>
              <a:spcPct val="35000"/>
            </a:spcAft>
            <a:buNone/>
          </a:pPr>
          <a:r>
            <a:rPr lang="en-US" sz="4000" kern="1200"/>
            <a:t>3</a:t>
          </a:r>
        </a:p>
      </dsp:txBody>
      <dsp:txXfrm>
        <a:off x="4949918" y="439866"/>
        <a:ext cx="610765" cy="610765"/>
      </dsp:txXfrm>
    </dsp:sp>
    <dsp:sp modelId="{67C8CDEC-8F84-4F34-8595-EAE6845DDACA}">
      <dsp:nvSpPr>
        <dsp:cNvPr id="0" name=""/>
        <dsp:cNvSpPr/>
      </dsp:nvSpPr>
      <dsp:spPr>
        <a:xfrm>
          <a:off x="4290282" y="1342726"/>
          <a:ext cx="1930038"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244" tIns="165100" rIns="152244" bIns="165100" numCol="1" spcCol="1270" anchor="t" anchorCtr="0">
          <a:noAutofit/>
        </a:bodyPr>
        <a:lstStyle/>
        <a:p>
          <a:pPr marL="0" lvl="0" indent="0" algn="l" defTabSz="488950">
            <a:lnSpc>
              <a:spcPct val="100000"/>
            </a:lnSpc>
            <a:spcBef>
              <a:spcPct val="0"/>
            </a:spcBef>
            <a:spcAft>
              <a:spcPct val="35000"/>
            </a:spcAft>
            <a:buNone/>
          </a:pPr>
          <a:r>
            <a:rPr lang="en-US" sz="1100" kern="1200" dirty="0"/>
            <a:t>Test for collinearity prior to building the logistic regression model.</a:t>
          </a:r>
        </a:p>
      </dsp:txBody>
      <dsp:txXfrm>
        <a:off x="4290282" y="1728734"/>
        <a:ext cx="1930038" cy="1579592"/>
      </dsp:txXfrm>
    </dsp:sp>
    <dsp:sp modelId="{F9DD6974-A241-48D6-9F54-FEA5ABB4EBA0}">
      <dsp:nvSpPr>
        <dsp:cNvPr id="0" name=""/>
        <dsp:cNvSpPr/>
      </dsp:nvSpPr>
      <dsp:spPr>
        <a:xfrm>
          <a:off x="6434769" y="745213"/>
          <a:ext cx="1930038"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EDDACB-C55D-4EB6-8582-8B04DEB02D19}">
      <dsp:nvSpPr>
        <dsp:cNvPr id="0" name=""/>
        <dsp:cNvSpPr/>
      </dsp:nvSpPr>
      <dsp:spPr>
        <a:xfrm>
          <a:off x="8416275" y="673194"/>
          <a:ext cx="98646" cy="185283"/>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F6C729-7D73-4AC1-BB2A-A4B9B1757F2C}">
      <dsp:nvSpPr>
        <dsp:cNvPr id="0" name=""/>
        <dsp:cNvSpPr/>
      </dsp:nvSpPr>
      <dsp:spPr>
        <a:xfrm>
          <a:off x="6967911" y="313372"/>
          <a:ext cx="863753" cy="86375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518" tIns="33518" rIns="33518" bIns="33518" numCol="1" spcCol="1270" anchor="ctr" anchorCtr="0">
          <a:noAutofit/>
        </a:bodyPr>
        <a:lstStyle/>
        <a:p>
          <a:pPr marL="0" lvl="0" indent="0" algn="ctr" defTabSz="1778000">
            <a:lnSpc>
              <a:spcPct val="90000"/>
            </a:lnSpc>
            <a:spcBef>
              <a:spcPct val="0"/>
            </a:spcBef>
            <a:spcAft>
              <a:spcPct val="35000"/>
            </a:spcAft>
            <a:buNone/>
          </a:pPr>
          <a:r>
            <a:rPr lang="en-US" sz="4000" kern="1200"/>
            <a:t>4</a:t>
          </a:r>
        </a:p>
      </dsp:txBody>
      <dsp:txXfrm>
        <a:off x="7094405" y="439866"/>
        <a:ext cx="610765" cy="610765"/>
      </dsp:txXfrm>
    </dsp:sp>
    <dsp:sp modelId="{F104D6ED-066D-4DA8-BED7-A270EEF6E4EE}">
      <dsp:nvSpPr>
        <dsp:cNvPr id="0" name=""/>
        <dsp:cNvSpPr/>
      </dsp:nvSpPr>
      <dsp:spPr>
        <a:xfrm>
          <a:off x="6434769" y="1342726"/>
          <a:ext cx="1930038"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244" tIns="165100" rIns="152244" bIns="165100" numCol="1" spcCol="1270" anchor="t" anchorCtr="0">
          <a:noAutofit/>
        </a:bodyPr>
        <a:lstStyle/>
        <a:p>
          <a:pPr marL="0" lvl="0" indent="0" algn="l" defTabSz="488950">
            <a:lnSpc>
              <a:spcPct val="100000"/>
            </a:lnSpc>
            <a:spcBef>
              <a:spcPct val="0"/>
            </a:spcBef>
            <a:spcAft>
              <a:spcPct val="35000"/>
            </a:spcAft>
            <a:buNone/>
          </a:pPr>
          <a:r>
            <a:rPr lang="en-US" sz="1100" kern="1200" dirty="0"/>
            <a:t>Pre-process data, train test split, build model with sci-kit learn library.</a:t>
          </a:r>
        </a:p>
      </dsp:txBody>
      <dsp:txXfrm>
        <a:off x="6434769" y="1728734"/>
        <a:ext cx="1930038" cy="1579592"/>
      </dsp:txXfrm>
    </dsp:sp>
    <dsp:sp modelId="{3CB012DD-5AB0-4D5C-954A-084EAA2CCFC1}">
      <dsp:nvSpPr>
        <dsp:cNvPr id="0" name=""/>
        <dsp:cNvSpPr/>
      </dsp:nvSpPr>
      <dsp:spPr>
        <a:xfrm>
          <a:off x="8579256" y="745213"/>
          <a:ext cx="965019"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136511-CDE3-4FE4-A9A2-6523611A30BD}">
      <dsp:nvSpPr>
        <dsp:cNvPr id="0" name=""/>
        <dsp:cNvSpPr/>
      </dsp:nvSpPr>
      <dsp:spPr>
        <a:xfrm>
          <a:off x="9112398" y="313372"/>
          <a:ext cx="863753" cy="86375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518" tIns="33518" rIns="33518" bIns="33518" numCol="1" spcCol="1270" anchor="ctr" anchorCtr="0">
          <a:noAutofit/>
        </a:bodyPr>
        <a:lstStyle/>
        <a:p>
          <a:pPr marL="0" lvl="0" indent="0" algn="ctr" defTabSz="1778000">
            <a:lnSpc>
              <a:spcPct val="90000"/>
            </a:lnSpc>
            <a:spcBef>
              <a:spcPct val="0"/>
            </a:spcBef>
            <a:spcAft>
              <a:spcPct val="35000"/>
            </a:spcAft>
            <a:buNone/>
          </a:pPr>
          <a:r>
            <a:rPr lang="en-US" sz="4000" kern="1200"/>
            <a:t>5</a:t>
          </a:r>
        </a:p>
      </dsp:txBody>
      <dsp:txXfrm>
        <a:off x="9238892" y="439866"/>
        <a:ext cx="610765" cy="610765"/>
      </dsp:txXfrm>
    </dsp:sp>
    <dsp:sp modelId="{07CCEC4C-CDB0-4F02-9823-3BFFB8F5AAF9}">
      <dsp:nvSpPr>
        <dsp:cNvPr id="0" name=""/>
        <dsp:cNvSpPr/>
      </dsp:nvSpPr>
      <dsp:spPr>
        <a:xfrm>
          <a:off x="8579256" y="1342726"/>
          <a:ext cx="1930038"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244" tIns="165100" rIns="152244" bIns="165100" numCol="1" spcCol="1270" anchor="t" anchorCtr="0">
          <a:noAutofit/>
        </a:bodyPr>
        <a:lstStyle/>
        <a:p>
          <a:pPr marL="0" lvl="0" indent="0" algn="l" defTabSz="488950">
            <a:lnSpc>
              <a:spcPct val="100000"/>
            </a:lnSpc>
            <a:spcBef>
              <a:spcPct val="0"/>
            </a:spcBef>
            <a:spcAft>
              <a:spcPct val="35000"/>
            </a:spcAft>
            <a:buNone/>
          </a:pPr>
          <a:r>
            <a:rPr lang="en-US" sz="1100" kern="1200" dirty="0"/>
            <a:t>Evaluate the model from the three assumptions made for logistic regression.</a:t>
          </a:r>
        </a:p>
      </dsp:txBody>
      <dsp:txXfrm>
        <a:off x="8579256" y="1728734"/>
        <a:ext cx="1930038" cy="15795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A31908-1190-48C6-8742-BF0D54286C68}">
      <dsp:nvSpPr>
        <dsp:cNvPr id="0" name=""/>
        <dsp:cNvSpPr/>
      </dsp:nvSpPr>
      <dsp:spPr>
        <a:xfrm>
          <a:off x="0" y="485224"/>
          <a:ext cx="2886075" cy="183265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950F0F-C162-4C5A-B4F2-3029528C212A}">
      <dsp:nvSpPr>
        <dsp:cNvPr id="0" name=""/>
        <dsp:cNvSpPr/>
      </dsp:nvSpPr>
      <dsp:spPr>
        <a:xfrm>
          <a:off x="320675" y="789865"/>
          <a:ext cx="2886075" cy="183265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Outcome variable is binary.</a:t>
          </a:r>
        </a:p>
      </dsp:txBody>
      <dsp:txXfrm>
        <a:off x="374352" y="843542"/>
        <a:ext cx="2778721" cy="1725303"/>
      </dsp:txXfrm>
    </dsp:sp>
    <dsp:sp modelId="{5E902FB5-FEF8-438F-8BB3-9B92B9BBF454}">
      <dsp:nvSpPr>
        <dsp:cNvPr id="0" name=""/>
        <dsp:cNvSpPr/>
      </dsp:nvSpPr>
      <dsp:spPr>
        <a:xfrm>
          <a:off x="3527425" y="485224"/>
          <a:ext cx="2886075" cy="183265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B459D3-464D-4689-B9CF-3DEF4FB378AA}">
      <dsp:nvSpPr>
        <dsp:cNvPr id="0" name=""/>
        <dsp:cNvSpPr/>
      </dsp:nvSpPr>
      <dsp:spPr>
        <a:xfrm>
          <a:off x="3848099" y="789865"/>
          <a:ext cx="2886075" cy="183265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Test of Multicollinearity:  All input variables must be independent of each other.</a:t>
          </a:r>
        </a:p>
      </dsp:txBody>
      <dsp:txXfrm>
        <a:off x="3901776" y="843542"/>
        <a:ext cx="2778721" cy="1725303"/>
      </dsp:txXfrm>
    </dsp:sp>
    <dsp:sp modelId="{A127CE3A-0817-47FC-BFD8-E99A853DD4BE}">
      <dsp:nvSpPr>
        <dsp:cNvPr id="0" name=""/>
        <dsp:cNvSpPr/>
      </dsp:nvSpPr>
      <dsp:spPr>
        <a:xfrm>
          <a:off x="7054850" y="485224"/>
          <a:ext cx="2886075" cy="183265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EF8F03-71E8-4A25-A863-DE600848EAC8}">
      <dsp:nvSpPr>
        <dsp:cNvPr id="0" name=""/>
        <dsp:cNvSpPr/>
      </dsp:nvSpPr>
      <dsp:spPr>
        <a:xfrm>
          <a:off x="7375524" y="789865"/>
          <a:ext cx="2886075" cy="183265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All observations in the dataset are independent of each other.</a:t>
          </a:r>
        </a:p>
      </dsp:txBody>
      <dsp:txXfrm>
        <a:off x="7429201" y="843542"/>
        <a:ext cx="2778721" cy="17253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03B9DD-D588-481C-86AF-FBB4E94E5792}">
      <dsp:nvSpPr>
        <dsp:cNvPr id="0" name=""/>
        <dsp:cNvSpPr/>
      </dsp:nvSpPr>
      <dsp:spPr>
        <a:xfrm>
          <a:off x="0" y="3972164"/>
          <a:ext cx="6151562" cy="130375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Lack of tech support has contributed to customers leaving. Based on the data, there are a good amount of not tech savvy customers and/or senior citizens. Investing into a good tech support team for the customers can improve the experience and allow customer to use the company products to its full potential.</a:t>
          </a:r>
        </a:p>
      </dsp:txBody>
      <dsp:txXfrm>
        <a:off x="0" y="3972164"/>
        <a:ext cx="6151562" cy="1303752"/>
      </dsp:txXfrm>
    </dsp:sp>
    <dsp:sp modelId="{E02A1639-D861-4A5C-90A2-6ED14AFD2280}">
      <dsp:nvSpPr>
        <dsp:cNvPr id="0" name=""/>
        <dsp:cNvSpPr/>
      </dsp:nvSpPr>
      <dsp:spPr>
        <a:xfrm rot="10800000">
          <a:off x="0" y="1986548"/>
          <a:ext cx="6151562" cy="2005172"/>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Quality of products offered were not as attractive to retain customers. Many customers with streaming TV,  streaming movies, phone lines and internet services tend to leave at a faster rate. Improving the product experience and pricing range can help retain customers.</a:t>
          </a:r>
        </a:p>
      </dsp:txBody>
      <dsp:txXfrm rot="10800000">
        <a:off x="0" y="1986548"/>
        <a:ext cx="6151562" cy="1302901"/>
      </dsp:txXfrm>
    </dsp:sp>
    <dsp:sp modelId="{62E18261-C1CC-43AE-B642-44F32574CBD6}">
      <dsp:nvSpPr>
        <dsp:cNvPr id="0" name=""/>
        <dsp:cNvSpPr/>
      </dsp:nvSpPr>
      <dsp:spPr>
        <a:xfrm rot="10800000">
          <a:off x="0" y="932"/>
          <a:ext cx="6151562" cy="2005172"/>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Contracts &amp; Tenures were the biggest factors to customer churn. Proposing longer contracts instead of month-to-month can increase tenure and lower chances of customers leaving.</a:t>
          </a:r>
        </a:p>
      </dsp:txBody>
      <dsp:txXfrm rot="10800000">
        <a:off x="0" y="932"/>
        <a:ext cx="6151562" cy="130290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82519E-E1B5-4139-871C-E22A503C17D3}" type="datetimeFigureOut">
              <a:rPr lang="en-US" smtClean="0"/>
              <a:t>12/16/2020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81855B-39F3-4EA8-B36B-812364263AD4}" type="slidenum">
              <a:rPr lang="en-US" smtClean="0"/>
              <a:t>‹#›</a:t>
            </a:fld>
            <a:endParaRPr lang="en-US"/>
          </a:p>
        </p:txBody>
      </p:sp>
    </p:spTree>
    <p:extLst>
      <p:ext uri="{BB962C8B-B14F-4D97-AF65-F5344CB8AC3E}">
        <p14:creationId xmlns:p14="http://schemas.microsoft.com/office/powerpoint/2010/main" val="4050430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a:t>
            </a:r>
          </a:p>
          <a:p>
            <a:r>
              <a:rPr lang="en-US" dirty="0"/>
              <a:t>My name is Shelley and I am presenting a Logistic Regression Model.</a:t>
            </a:r>
          </a:p>
          <a:p>
            <a:r>
              <a:rPr lang="en-US" dirty="0"/>
              <a:t>Today, our topic is on Customer Churn at a Telecommunications company and I will be doing a predictive analysis.</a:t>
            </a:r>
          </a:p>
          <a:p>
            <a:r>
              <a:rPr lang="en-US" dirty="0"/>
              <a:t>Let’s get started.</a:t>
            </a:r>
          </a:p>
          <a:p>
            <a:endParaRPr lang="en-US" dirty="0"/>
          </a:p>
        </p:txBody>
      </p:sp>
      <p:sp>
        <p:nvSpPr>
          <p:cNvPr id="4" name="Slide Number Placeholder 3"/>
          <p:cNvSpPr>
            <a:spLocks noGrp="1"/>
          </p:cNvSpPr>
          <p:nvPr>
            <p:ph type="sldNum" sz="quarter" idx="5"/>
          </p:nvPr>
        </p:nvSpPr>
        <p:spPr/>
        <p:txBody>
          <a:bodyPr/>
          <a:lstStyle/>
          <a:p>
            <a:fld id="{5581855B-39F3-4EA8-B36B-812364263AD4}" type="slidenum">
              <a:rPr lang="en-US" smtClean="0"/>
              <a:t>1</a:t>
            </a:fld>
            <a:endParaRPr lang="en-US"/>
          </a:p>
        </p:txBody>
      </p:sp>
    </p:spTree>
    <p:extLst>
      <p:ext uri="{BB962C8B-B14F-4D97-AF65-F5344CB8AC3E}">
        <p14:creationId xmlns:p14="http://schemas.microsoft.com/office/powerpoint/2010/main" val="569884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agenda for today are the following:</a:t>
            </a:r>
          </a:p>
          <a:p>
            <a:r>
              <a:rPr lang="en-US" dirty="0"/>
              <a:t>First, I will introduce the scenario.</a:t>
            </a:r>
          </a:p>
          <a:p>
            <a:r>
              <a:rPr lang="en-US" dirty="0"/>
              <a:t>Then I will mention the research question and the goal of this analysis.</a:t>
            </a:r>
          </a:p>
          <a:p>
            <a:r>
              <a:rPr lang="en-US" dirty="0"/>
              <a:t>Then I will talk about the procedures done for this model and show a code demonstration.</a:t>
            </a:r>
          </a:p>
          <a:p>
            <a:r>
              <a:rPr lang="en-US" dirty="0"/>
              <a:t>I will also explain the LR model assumptions</a:t>
            </a:r>
          </a:p>
          <a:p>
            <a:r>
              <a:rPr lang="en-US" dirty="0"/>
              <a:t>And do a comparison of two different model types.</a:t>
            </a:r>
          </a:p>
          <a:p>
            <a:r>
              <a:rPr lang="en-US" dirty="0"/>
              <a:t>Lastly, I will summarize some suggestions.</a:t>
            </a:r>
          </a:p>
          <a:p>
            <a:endParaRPr lang="en-US" dirty="0"/>
          </a:p>
        </p:txBody>
      </p:sp>
      <p:sp>
        <p:nvSpPr>
          <p:cNvPr id="4" name="Slide Number Placeholder 3"/>
          <p:cNvSpPr>
            <a:spLocks noGrp="1"/>
          </p:cNvSpPr>
          <p:nvPr>
            <p:ph type="sldNum" sz="quarter" idx="5"/>
          </p:nvPr>
        </p:nvSpPr>
        <p:spPr/>
        <p:txBody>
          <a:bodyPr/>
          <a:lstStyle/>
          <a:p>
            <a:fld id="{5581855B-39F3-4EA8-B36B-812364263AD4}" type="slidenum">
              <a:rPr lang="en-US" smtClean="0"/>
              <a:t>2</a:t>
            </a:fld>
            <a:endParaRPr lang="en-US"/>
          </a:p>
        </p:txBody>
      </p:sp>
    </p:spTree>
    <p:extLst>
      <p:ext uri="{BB962C8B-B14F-4D97-AF65-F5344CB8AC3E}">
        <p14:creationId xmlns:p14="http://schemas.microsoft.com/office/powerpoint/2010/main" val="2149792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Companies have a critical focus on customer relationship management because it directly impacts the company’s long-term profitability and the amount of costs that accrues when customers stop the business relationship. Customer attrition, also known as churn, is a metric that determines the rate in which a customer chooses to stop a relationship with a business. Customer churn is an important metric companies invest in because it researches and helps leaders of the company understand the underlying reasons why consumers choose to leave for a competitor.</a:t>
            </a:r>
            <a:endParaRPr lang="en-US" dirty="0"/>
          </a:p>
        </p:txBody>
      </p:sp>
      <p:sp>
        <p:nvSpPr>
          <p:cNvPr id="4" name="Slide Number Placeholder 3"/>
          <p:cNvSpPr>
            <a:spLocks noGrp="1"/>
          </p:cNvSpPr>
          <p:nvPr>
            <p:ph type="sldNum" sz="quarter" idx="5"/>
          </p:nvPr>
        </p:nvSpPr>
        <p:spPr/>
        <p:txBody>
          <a:bodyPr/>
          <a:lstStyle/>
          <a:p>
            <a:fld id="{5581855B-39F3-4EA8-B36B-812364263AD4}" type="slidenum">
              <a:rPr lang="en-US" smtClean="0"/>
              <a:t>3</a:t>
            </a:fld>
            <a:endParaRPr lang="en-US"/>
          </a:p>
        </p:txBody>
      </p:sp>
    </p:spTree>
    <p:extLst>
      <p:ext uri="{BB962C8B-B14F-4D97-AF65-F5344CB8AC3E}">
        <p14:creationId xmlns:p14="http://schemas.microsoft.com/office/powerpoint/2010/main" val="4029334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this research process, a dataset of 10,000 customer profiles have been obtained to acquire insights related to customer churn and to build a predictive model to select features that correlate to churn. The proposed research question in this analysis is:</a:t>
            </a:r>
            <a:endParaRPr lang="en-US" b="0" dirty="0">
              <a:effectLst/>
            </a:endParaRPr>
          </a:p>
          <a:p>
            <a:pPr rtl="0"/>
            <a:r>
              <a:rPr lang="en-US" sz="1200" b="1" i="0" u="none" strike="noStrike" kern="1200" dirty="0">
                <a:solidFill>
                  <a:schemeClr val="tx1"/>
                </a:solidFill>
                <a:effectLst/>
                <a:latin typeface="+mn-lt"/>
                <a:ea typeface="+mn-ea"/>
                <a:cs typeface="+mn-cs"/>
              </a:rPr>
              <a:t>What characteristics in the customer’s profile correlates to their churn?</a:t>
            </a:r>
            <a:br>
              <a:rPr lang="en-US" dirty="0"/>
            </a:br>
            <a:endParaRPr lang="en-US" dirty="0"/>
          </a:p>
          <a:p>
            <a:r>
              <a:rPr lang="en-US" sz="1200" b="0" i="0" u="none" strike="noStrike" kern="1200" dirty="0">
                <a:solidFill>
                  <a:schemeClr val="tx1"/>
                </a:solidFill>
                <a:effectLst/>
                <a:latin typeface="+mn-lt"/>
                <a:ea typeface="+mn-ea"/>
                <a:cs typeface="+mn-cs"/>
              </a:rPr>
              <a:t>This is the goal of this study because understanding a customer’s point of view can help the organization learn what are the underlying causes for customers to terminate their business relationship with the company. Concurrently, it also helps the organization understand what are the attractive aspects that make a customer stay. Knowing this information can help a company improve on certain services for their customer, while maintaining the quality of service that has aided customer retention.</a:t>
            </a:r>
            <a:endParaRPr lang="en-US" dirty="0"/>
          </a:p>
        </p:txBody>
      </p:sp>
      <p:sp>
        <p:nvSpPr>
          <p:cNvPr id="4" name="Slide Number Placeholder 3"/>
          <p:cNvSpPr>
            <a:spLocks noGrp="1"/>
          </p:cNvSpPr>
          <p:nvPr>
            <p:ph type="sldNum" sz="quarter" idx="5"/>
          </p:nvPr>
        </p:nvSpPr>
        <p:spPr/>
        <p:txBody>
          <a:bodyPr/>
          <a:lstStyle/>
          <a:p>
            <a:fld id="{5581855B-39F3-4EA8-B36B-812364263AD4}" type="slidenum">
              <a:rPr lang="en-US" smtClean="0"/>
              <a:t>4</a:t>
            </a:fld>
            <a:endParaRPr lang="en-US"/>
          </a:p>
        </p:txBody>
      </p:sp>
    </p:spTree>
    <p:extLst>
      <p:ext uri="{BB962C8B-B14F-4D97-AF65-F5344CB8AC3E}">
        <p14:creationId xmlns:p14="http://schemas.microsoft.com/office/powerpoint/2010/main" val="2502905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For our predictive model, I used Python 3.7 and </a:t>
            </a:r>
            <a:r>
              <a:rPr lang="en-US" sz="1200" b="0" i="0" u="none" strike="noStrike" kern="1200" dirty="0" err="1">
                <a:solidFill>
                  <a:schemeClr val="tx1"/>
                </a:solidFill>
                <a:effectLst/>
                <a:latin typeface="+mn-lt"/>
                <a:ea typeface="+mn-ea"/>
                <a:cs typeface="+mn-cs"/>
              </a:rPr>
              <a:t>Jupyter</a:t>
            </a:r>
            <a:r>
              <a:rPr lang="en-US" sz="1200" b="0" i="0" u="none" strike="noStrike" kern="1200" dirty="0">
                <a:solidFill>
                  <a:schemeClr val="tx1"/>
                </a:solidFill>
                <a:effectLst/>
                <a:latin typeface="+mn-lt"/>
                <a:ea typeface="+mn-ea"/>
                <a:cs typeface="+mn-cs"/>
              </a:rPr>
              <a:t> notebook to develop and code the model and analysis </a:t>
            </a:r>
            <a:endParaRPr lang="en-US" b="0" dirty="0">
              <a:effectLst/>
            </a:endParaRPr>
          </a:p>
          <a:p>
            <a:pPr rtl="0"/>
            <a:r>
              <a:rPr lang="en-US" sz="1200" b="0" i="0" u="none" strike="noStrike" kern="1200" dirty="0">
                <a:solidFill>
                  <a:schemeClr val="tx1"/>
                </a:solidFill>
                <a:effectLst/>
                <a:latin typeface="+mn-lt"/>
                <a:ea typeface="+mn-ea"/>
                <a:cs typeface="+mn-cs"/>
              </a:rPr>
              <a:t> a demonstration of the functionality of the code used for the analysis</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5581855B-39F3-4EA8-B36B-812364263AD4}" type="slidenum">
              <a:rPr lang="en-US" smtClean="0"/>
              <a:t>6</a:t>
            </a:fld>
            <a:endParaRPr lang="en-US"/>
          </a:p>
        </p:txBody>
      </p:sp>
    </p:spTree>
    <p:extLst>
      <p:ext uri="{BB962C8B-B14F-4D97-AF65-F5344CB8AC3E}">
        <p14:creationId xmlns:p14="http://schemas.microsoft.com/office/powerpoint/2010/main" val="4183439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Outcome variable is Customer churn (Yes, No).</a:t>
            </a:r>
          </a:p>
          <a:p>
            <a:pPr marL="228600" indent="-228600">
              <a:buAutoNum type="arabicPeriod"/>
            </a:pPr>
            <a:r>
              <a:rPr lang="en-US" dirty="0"/>
              <a:t>Multicollinearity test was performed in the procedures with a correlation matrix heatmap. There are no collinear variables.</a:t>
            </a:r>
          </a:p>
          <a:p>
            <a:pPr marL="228600" indent="-228600">
              <a:buAutoNum type="arabicPeriod"/>
            </a:pPr>
            <a:r>
              <a:rPr lang="en-US" dirty="0"/>
              <a:t> All observations are confirmed to be independent because each customer ID provided are unique in the dataset.</a:t>
            </a:r>
          </a:p>
        </p:txBody>
      </p:sp>
      <p:sp>
        <p:nvSpPr>
          <p:cNvPr id="4" name="Slide Number Placeholder 3"/>
          <p:cNvSpPr>
            <a:spLocks noGrp="1"/>
          </p:cNvSpPr>
          <p:nvPr>
            <p:ph type="sldNum" sz="quarter" idx="5"/>
          </p:nvPr>
        </p:nvSpPr>
        <p:spPr/>
        <p:txBody>
          <a:bodyPr/>
          <a:lstStyle/>
          <a:p>
            <a:fld id="{5581855B-39F3-4EA8-B36B-812364263AD4}" type="slidenum">
              <a:rPr lang="en-US" smtClean="0"/>
              <a:t>7</a:t>
            </a:fld>
            <a:endParaRPr lang="en-US"/>
          </a:p>
        </p:txBody>
      </p:sp>
    </p:spTree>
    <p:extLst>
      <p:ext uri="{BB962C8B-B14F-4D97-AF65-F5344CB8AC3E}">
        <p14:creationId xmlns:p14="http://schemas.microsoft.com/office/powerpoint/2010/main" val="2579821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models were validated and tested based on the assumptions discussed earlier.</a:t>
            </a:r>
          </a:p>
          <a:p>
            <a:endParaRPr lang="en-US" dirty="0"/>
          </a:p>
          <a:p>
            <a:r>
              <a:rPr lang="en-US" dirty="0"/>
              <a:t>View Training and Testing Set results. Model 1 is higher which means this model has a higher true positive/negative rate.</a:t>
            </a:r>
          </a:p>
          <a:p>
            <a:r>
              <a:rPr lang="en-US" dirty="0"/>
              <a:t>Model 1 has a higher accuracy score as a result of the true positive/negative rates.</a:t>
            </a:r>
          </a:p>
          <a:p>
            <a:r>
              <a:rPr lang="en-US" dirty="0"/>
              <a:t>Precision, Recall and F1 scores all demonstrate the model’s performance metrics. Model 1 has higher performance in all aspects compared to Model 2.</a:t>
            </a:r>
          </a:p>
          <a:p>
            <a:r>
              <a:rPr lang="en-US" dirty="0"/>
              <a:t>The ROC curve score, measures the performance of the classifier, is very high at 0.94, which is 0.12 points higher than model 1. </a:t>
            </a:r>
          </a:p>
          <a:p>
            <a:r>
              <a:rPr lang="en-US" dirty="0"/>
              <a:t>In this comparison, Model 1 is more effective.</a:t>
            </a:r>
          </a:p>
        </p:txBody>
      </p:sp>
      <p:sp>
        <p:nvSpPr>
          <p:cNvPr id="4" name="Slide Number Placeholder 3"/>
          <p:cNvSpPr>
            <a:spLocks noGrp="1"/>
          </p:cNvSpPr>
          <p:nvPr>
            <p:ph type="sldNum" sz="quarter" idx="5"/>
          </p:nvPr>
        </p:nvSpPr>
        <p:spPr/>
        <p:txBody>
          <a:bodyPr/>
          <a:lstStyle/>
          <a:p>
            <a:fld id="{5581855B-39F3-4EA8-B36B-812364263AD4}" type="slidenum">
              <a:rPr lang="en-US" smtClean="0"/>
              <a:t>8</a:t>
            </a:fld>
            <a:endParaRPr lang="en-US"/>
          </a:p>
        </p:txBody>
      </p:sp>
    </p:spTree>
    <p:extLst>
      <p:ext uri="{BB962C8B-B14F-4D97-AF65-F5344CB8AC3E}">
        <p14:creationId xmlns:p14="http://schemas.microsoft.com/office/powerpoint/2010/main" val="2148659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81855B-39F3-4EA8-B36B-812364263AD4}" type="slidenum">
              <a:rPr lang="en-US" smtClean="0"/>
              <a:t>9</a:t>
            </a:fld>
            <a:endParaRPr lang="en-US"/>
          </a:p>
        </p:txBody>
      </p:sp>
    </p:spTree>
    <p:extLst>
      <p:ext uri="{BB962C8B-B14F-4D97-AF65-F5344CB8AC3E}">
        <p14:creationId xmlns:p14="http://schemas.microsoft.com/office/powerpoint/2010/main" val="924585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is the end of my presentation. If you want to understand more in-depth, I have written a paper that further expands on the details. Thank you for listening</a:t>
            </a:r>
          </a:p>
          <a:p>
            <a:endParaRPr lang="en-US" dirty="0"/>
          </a:p>
        </p:txBody>
      </p:sp>
      <p:sp>
        <p:nvSpPr>
          <p:cNvPr id="4" name="Slide Number Placeholder 3"/>
          <p:cNvSpPr>
            <a:spLocks noGrp="1"/>
          </p:cNvSpPr>
          <p:nvPr>
            <p:ph type="sldNum" sz="quarter" idx="5"/>
          </p:nvPr>
        </p:nvSpPr>
        <p:spPr/>
        <p:txBody>
          <a:bodyPr/>
          <a:lstStyle/>
          <a:p>
            <a:fld id="{5581855B-39F3-4EA8-B36B-812364263AD4}" type="slidenum">
              <a:rPr lang="en-US" smtClean="0"/>
              <a:t>10</a:t>
            </a:fld>
            <a:endParaRPr lang="en-US"/>
          </a:p>
        </p:txBody>
      </p:sp>
    </p:spTree>
    <p:extLst>
      <p:ext uri="{BB962C8B-B14F-4D97-AF65-F5344CB8AC3E}">
        <p14:creationId xmlns:p14="http://schemas.microsoft.com/office/powerpoint/2010/main" val="3855129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6F3BD38-F4B9-4E47-B061-20CE4D50BF3D}" type="datetimeFigureOut">
              <a:rPr lang="en-US" smtClean="0"/>
              <a:t>12/16/2020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78A10-0F80-4895-8706-1AC82D207633}" type="slidenum">
              <a:rPr lang="en-US" smtClean="0"/>
              <a:t>‹#›</a:t>
            </a:fld>
            <a:endParaRPr lang="en-US"/>
          </a:p>
        </p:txBody>
      </p:sp>
    </p:spTree>
    <p:extLst>
      <p:ext uri="{BB962C8B-B14F-4D97-AF65-F5344CB8AC3E}">
        <p14:creationId xmlns:p14="http://schemas.microsoft.com/office/powerpoint/2010/main" val="38344451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3BD38-F4B9-4E47-B061-20CE4D50BF3D}"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78A10-0F80-4895-8706-1AC82D207633}" type="slidenum">
              <a:rPr lang="en-US" smtClean="0"/>
              <a:t>‹#›</a:t>
            </a:fld>
            <a:endParaRPr lang="en-US"/>
          </a:p>
        </p:txBody>
      </p:sp>
    </p:spTree>
    <p:extLst>
      <p:ext uri="{BB962C8B-B14F-4D97-AF65-F5344CB8AC3E}">
        <p14:creationId xmlns:p14="http://schemas.microsoft.com/office/powerpoint/2010/main" val="733515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3BD38-F4B9-4E47-B061-20CE4D50BF3D}"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78A10-0F80-4895-8706-1AC82D207633}" type="slidenum">
              <a:rPr lang="en-US" smtClean="0"/>
              <a:t>‹#›</a:t>
            </a:fld>
            <a:endParaRPr lang="en-US"/>
          </a:p>
        </p:txBody>
      </p:sp>
    </p:spTree>
    <p:extLst>
      <p:ext uri="{BB962C8B-B14F-4D97-AF65-F5344CB8AC3E}">
        <p14:creationId xmlns:p14="http://schemas.microsoft.com/office/powerpoint/2010/main" val="3870644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F3BD38-F4B9-4E47-B061-20CE4D50BF3D}" type="datetimeFigureOut">
              <a:rPr lang="en-US" smtClean="0"/>
              <a:t>12/16/2020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78A10-0F80-4895-8706-1AC82D207633}" type="slidenum">
              <a:rPr lang="en-US" smtClean="0"/>
              <a:t>‹#›</a:t>
            </a:fld>
            <a:endParaRPr lang="en-US"/>
          </a:p>
        </p:txBody>
      </p:sp>
    </p:spTree>
    <p:extLst>
      <p:ext uri="{BB962C8B-B14F-4D97-AF65-F5344CB8AC3E}">
        <p14:creationId xmlns:p14="http://schemas.microsoft.com/office/powerpoint/2010/main" val="338227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6F3BD38-F4B9-4E47-B061-20CE4D50BF3D}" type="datetimeFigureOut">
              <a:rPr lang="en-US" smtClean="0"/>
              <a:t>12/16/2020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78A10-0F80-4895-8706-1AC82D207633}" type="slidenum">
              <a:rPr lang="en-US" smtClean="0"/>
              <a:t>‹#›</a:t>
            </a:fld>
            <a:endParaRPr lang="en-US"/>
          </a:p>
        </p:txBody>
      </p:sp>
    </p:spTree>
    <p:extLst>
      <p:ext uri="{BB962C8B-B14F-4D97-AF65-F5344CB8AC3E}">
        <p14:creationId xmlns:p14="http://schemas.microsoft.com/office/powerpoint/2010/main" val="22537391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6F3BD38-F4B9-4E47-B061-20CE4D50BF3D}" type="datetimeFigureOut">
              <a:rPr lang="en-US" smtClean="0"/>
              <a:t>12/16/2020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0B78A10-0F80-4895-8706-1AC82D207633}" type="slidenum">
              <a:rPr lang="en-US" smtClean="0"/>
              <a:t>‹#›</a:t>
            </a:fld>
            <a:endParaRPr lang="en-US"/>
          </a:p>
        </p:txBody>
      </p:sp>
    </p:spTree>
    <p:extLst>
      <p:ext uri="{BB962C8B-B14F-4D97-AF65-F5344CB8AC3E}">
        <p14:creationId xmlns:p14="http://schemas.microsoft.com/office/powerpoint/2010/main" val="1582646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6F3BD38-F4B9-4E47-B061-20CE4D50BF3D}" type="datetimeFigureOut">
              <a:rPr lang="en-US" smtClean="0"/>
              <a:t>12/16/2020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78A10-0F80-4895-8706-1AC82D20763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74889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F3BD38-F4B9-4E47-B061-20CE4D50BF3D}" type="datetimeFigureOut">
              <a:rPr lang="en-US" smtClean="0"/>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B78A10-0F80-4895-8706-1AC82D207633}" type="slidenum">
              <a:rPr lang="en-US" smtClean="0"/>
              <a:t>‹#›</a:t>
            </a:fld>
            <a:endParaRPr lang="en-US"/>
          </a:p>
        </p:txBody>
      </p:sp>
    </p:spTree>
    <p:extLst>
      <p:ext uri="{BB962C8B-B14F-4D97-AF65-F5344CB8AC3E}">
        <p14:creationId xmlns:p14="http://schemas.microsoft.com/office/powerpoint/2010/main" val="2553913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3BD38-F4B9-4E47-B061-20CE4D50BF3D}" type="datetimeFigureOut">
              <a:rPr lang="en-US" smtClean="0"/>
              <a:t>12/16/2020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B78A10-0F80-4895-8706-1AC82D207633}" type="slidenum">
              <a:rPr lang="en-US" smtClean="0"/>
              <a:t>‹#›</a:t>
            </a:fld>
            <a:endParaRPr lang="en-US"/>
          </a:p>
        </p:txBody>
      </p:sp>
    </p:spTree>
    <p:extLst>
      <p:ext uri="{BB962C8B-B14F-4D97-AF65-F5344CB8AC3E}">
        <p14:creationId xmlns:p14="http://schemas.microsoft.com/office/powerpoint/2010/main" val="2129599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6F3BD38-F4B9-4E47-B061-20CE4D50BF3D}" type="datetimeFigureOut">
              <a:rPr lang="en-US" smtClean="0"/>
              <a:t>12/16/2020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70B78A10-0F80-4895-8706-1AC82D207633}" type="slidenum">
              <a:rPr lang="en-US" smtClean="0"/>
              <a:t>‹#›</a:t>
            </a:fld>
            <a:endParaRPr lang="en-US"/>
          </a:p>
        </p:txBody>
      </p:sp>
    </p:spTree>
    <p:extLst>
      <p:ext uri="{BB962C8B-B14F-4D97-AF65-F5344CB8AC3E}">
        <p14:creationId xmlns:p14="http://schemas.microsoft.com/office/powerpoint/2010/main" val="3692854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6F3BD38-F4B9-4E47-B061-20CE4D50BF3D}" type="datetimeFigureOut">
              <a:rPr lang="en-US" smtClean="0"/>
              <a:t>12/16/2020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70B78A10-0F80-4895-8706-1AC82D207633}" type="slidenum">
              <a:rPr lang="en-US" smtClean="0"/>
              <a:t>‹#›</a:t>
            </a:fld>
            <a:endParaRPr lang="en-US"/>
          </a:p>
        </p:txBody>
      </p:sp>
    </p:spTree>
    <p:extLst>
      <p:ext uri="{BB962C8B-B14F-4D97-AF65-F5344CB8AC3E}">
        <p14:creationId xmlns:p14="http://schemas.microsoft.com/office/powerpoint/2010/main" val="1259329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6F3BD38-F4B9-4E47-B061-20CE4D50BF3D}" type="datetimeFigureOut">
              <a:rPr lang="en-US" smtClean="0"/>
              <a:t>12/16/2020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0B78A10-0F80-4895-8706-1AC82D207633}" type="slidenum">
              <a:rPr lang="en-US" smtClean="0"/>
              <a:t>‹#›</a:t>
            </a:fld>
            <a:endParaRPr lang="en-US"/>
          </a:p>
        </p:txBody>
      </p:sp>
    </p:spTree>
    <p:extLst>
      <p:ext uri="{BB962C8B-B14F-4D97-AF65-F5344CB8AC3E}">
        <p14:creationId xmlns:p14="http://schemas.microsoft.com/office/powerpoint/2010/main" val="28527856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shade val="100000"/>
                <a:satMod val="185000"/>
                <a:lumMod val="120000"/>
              </a:schemeClr>
            </a:gs>
            <a:gs pos="100000">
              <a:schemeClr val="bg1">
                <a:tint val="96000"/>
                <a:shade val="95000"/>
                <a:satMod val="215000"/>
                <a:lumMod val="80000"/>
              </a:schemeClr>
            </a:gs>
          </a:gsLst>
          <a:path path="circle">
            <a:fillToRect l="50000" t="55000" r="125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1C9F4F8-1CA1-4169-A513-5E15F4D91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F2E2D8-0B40-43ED-AF82-56F977F57E24}"/>
              </a:ext>
            </a:extLst>
          </p:cNvPr>
          <p:cNvSpPr>
            <a:spLocks noGrp="1"/>
          </p:cNvSpPr>
          <p:nvPr>
            <p:ph type="ctrTitle"/>
          </p:nvPr>
        </p:nvSpPr>
        <p:spPr>
          <a:xfrm>
            <a:off x="1600200" y="2386744"/>
            <a:ext cx="8991600" cy="1645920"/>
          </a:xfrm>
          <a:solidFill>
            <a:schemeClr val="tx1"/>
          </a:solidFill>
          <a:ln w="190500" cmpd="thinThick">
            <a:solidFill>
              <a:schemeClr val="tx1"/>
            </a:solidFill>
          </a:ln>
        </p:spPr>
        <p:txBody>
          <a:bodyPr>
            <a:normAutofit/>
          </a:bodyPr>
          <a:lstStyle/>
          <a:p>
            <a:r>
              <a:rPr lang="en-US">
                <a:solidFill>
                  <a:schemeClr val="bg1"/>
                </a:solidFill>
              </a:rPr>
              <a:t>Telecommunications customer churn</a:t>
            </a:r>
          </a:p>
        </p:txBody>
      </p:sp>
      <p:sp>
        <p:nvSpPr>
          <p:cNvPr id="3" name="Subtitle 2">
            <a:extLst>
              <a:ext uri="{FF2B5EF4-FFF2-40B4-BE49-F238E27FC236}">
                <a16:creationId xmlns:a16="http://schemas.microsoft.com/office/drawing/2014/main" id="{7488968F-DE43-4EBF-950C-B388C4267080}"/>
              </a:ext>
            </a:extLst>
          </p:cNvPr>
          <p:cNvSpPr>
            <a:spLocks noGrp="1"/>
          </p:cNvSpPr>
          <p:nvPr>
            <p:ph type="subTitle" idx="1"/>
          </p:nvPr>
        </p:nvSpPr>
        <p:spPr>
          <a:xfrm>
            <a:off x="2695194" y="4352544"/>
            <a:ext cx="6801612" cy="1239894"/>
          </a:xfrm>
        </p:spPr>
        <p:txBody>
          <a:bodyPr>
            <a:normAutofit/>
          </a:bodyPr>
          <a:lstStyle/>
          <a:p>
            <a:r>
              <a:rPr lang="en-US" dirty="0"/>
              <a:t>LOGISTIC REGRESSION MODEL</a:t>
            </a:r>
          </a:p>
          <a:p>
            <a:r>
              <a:rPr lang="en-US" dirty="0"/>
              <a:t>SHELLEY LEUNG</a:t>
            </a:r>
          </a:p>
        </p:txBody>
      </p:sp>
    </p:spTree>
    <p:extLst>
      <p:ext uri="{BB962C8B-B14F-4D97-AF65-F5344CB8AC3E}">
        <p14:creationId xmlns:p14="http://schemas.microsoft.com/office/powerpoint/2010/main" val="84193121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3247A-BCB5-4667-B77C-68C911D4720F}"/>
              </a:ext>
            </a:extLst>
          </p:cNvPr>
          <p:cNvSpPr>
            <a:spLocks noGrp="1"/>
          </p:cNvSpPr>
          <p:nvPr>
            <p:ph type="title"/>
          </p:nvPr>
        </p:nvSpPr>
        <p:spPr>
          <a:xfrm>
            <a:off x="2231136" y="2607961"/>
            <a:ext cx="7729728" cy="1188720"/>
          </a:xfrm>
        </p:spPr>
        <p:txBody>
          <a:bodyPr/>
          <a:lstStyle/>
          <a:p>
            <a:r>
              <a:rPr lang="en-US" dirty="0"/>
              <a:t>THE END</a:t>
            </a:r>
          </a:p>
        </p:txBody>
      </p:sp>
    </p:spTree>
    <p:extLst>
      <p:ext uri="{BB962C8B-B14F-4D97-AF65-F5344CB8AC3E}">
        <p14:creationId xmlns:p14="http://schemas.microsoft.com/office/powerpoint/2010/main" val="2364695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B839D-7CC6-47C7-9D0F-AF52D1501A0D}"/>
              </a:ext>
            </a:extLst>
          </p:cNvPr>
          <p:cNvSpPr>
            <a:spLocks noGrp="1"/>
          </p:cNvSpPr>
          <p:nvPr>
            <p:ph type="title"/>
          </p:nvPr>
        </p:nvSpPr>
        <p:spPr>
          <a:xfrm>
            <a:off x="2231136" y="964692"/>
            <a:ext cx="7729728" cy="1188720"/>
          </a:xfrm>
          <a:prstGeom prst="ellipse">
            <a:avLst/>
          </a:prstGeom>
        </p:spPr>
        <p:txBody>
          <a:bodyPr>
            <a:normAutofit/>
          </a:bodyPr>
          <a:lstStyle/>
          <a:p>
            <a:r>
              <a:rPr lang="en-US"/>
              <a:t>AGENDA</a:t>
            </a:r>
          </a:p>
        </p:txBody>
      </p:sp>
      <p:graphicFrame>
        <p:nvGraphicFramePr>
          <p:cNvPr id="14" name="Content Placeholder 2">
            <a:extLst>
              <a:ext uri="{FF2B5EF4-FFF2-40B4-BE49-F238E27FC236}">
                <a16:creationId xmlns:a16="http://schemas.microsoft.com/office/drawing/2014/main" id="{D6E7569F-5B16-4513-B677-E2B987EF59EA}"/>
              </a:ext>
            </a:extLst>
          </p:cNvPr>
          <p:cNvGraphicFramePr>
            <a:graphicFrameLocks noGrp="1"/>
          </p:cNvGraphicFramePr>
          <p:nvPr>
            <p:ph idx="1"/>
            <p:extLst>
              <p:ext uri="{D42A27DB-BD31-4B8C-83A1-F6EECF244321}">
                <p14:modId xmlns:p14="http://schemas.microsoft.com/office/powerpoint/2010/main" val="4291890068"/>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144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DE252-B84E-4C72-886D-5C500B585242}"/>
              </a:ext>
            </a:extLst>
          </p:cNvPr>
          <p:cNvSpPr>
            <a:spLocks noGrp="1"/>
          </p:cNvSpPr>
          <p:nvPr>
            <p:ph type="title"/>
          </p:nvPr>
        </p:nvSpPr>
        <p:spPr>
          <a:xfrm>
            <a:off x="2231136" y="964692"/>
            <a:ext cx="7729728" cy="1188720"/>
          </a:xfrm>
        </p:spPr>
        <p:txBody>
          <a:bodyPr>
            <a:normAutofit/>
          </a:bodyPr>
          <a:lstStyle/>
          <a:p>
            <a:r>
              <a:rPr lang="en-US" dirty="0"/>
              <a:t>INTRODUCTION</a:t>
            </a:r>
          </a:p>
        </p:txBody>
      </p:sp>
      <p:graphicFrame>
        <p:nvGraphicFramePr>
          <p:cNvPr id="5" name="Content Placeholder 2">
            <a:extLst>
              <a:ext uri="{FF2B5EF4-FFF2-40B4-BE49-F238E27FC236}">
                <a16:creationId xmlns:a16="http://schemas.microsoft.com/office/drawing/2014/main" id="{D17AA827-8481-45C1-9C69-FC7F34437F86}"/>
              </a:ext>
            </a:extLst>
          </p:cNvPr>
          <p:cNvGraphicFramePr>
            <a:graphicFrameLocks noGrp="1"/>
          </p:cNvGraphicFramePr>
          <p:nvPr>
            <p:ph idx="1"/>
            <p:extLst>
              <p:ext uri="{D42A27DB-BD31-4B8C-83A1-F6EECF244321}">
                <p14:modId xmlns:p14="http://schemas.microsoft.com/office/powerpoint/2010/main" val="1050750511"/>
              </p:ext>
            </p:extLst>
          </p:nvPr>
        </p:nvGraphicFramePr>
        <p:xfrm>
          <a:off x="965201" y="2638425"/>
          <a:ext cx="10261600" cy="310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9690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9A6FF-C33C-4FCC-B28D-470C73BF6DD0}"/>
              </a:ext>
            </a:extLst>
          </p:cNvPr>
          <p:cNvSpPr>
            <a:spLocks noGrp="1"/>
          </p:cNvSpPr>
          <p:nvPr>
            <p:ph type="title"/>
          </p:nvPr>
        </p:nvSpPr>
        <p:spPr>
          <a:xfrm>
            <a:off x="2231136" y="964692"/>
            <a:ext cx="7729728" cy="1188720"/>
          </a:xfrm>
        </p:spPr>
        <p:txBody>
          <a:bodyPr>
            <a:normAutofit/>
          </a:bodyPr>
          <a:lstStyle/>
          <a:p>
            <a:r>
              <a:rPr lang="en-US" dirty="0"/>
              <a:t>RESEARCH QUESTION</a:t>
            </a:r>
          </a:p>
        </p:txBody>
      </p:sp>
      <p:graphicFrame>
        <p:nvGraphicFramePr>
          <p:cNvPr id="6" name="Content Placeholder 2">
            <a:extLst>
              <a:ext uri="{FF2B5EF4-FFF2-40B4-BE49-F238E27FC236}">
                <a16:creationId xmlns:a16="http://schemas.microsoft.com/office/drawing/2014/main" id="{52E387F7-FC9F-47B3-9A8A-29D464F95F47}"/>
              </a:ext>
            </a:extLst>
          </p:cNvPr>
          <p:cNvGraphicFramePr>
            <a:graphicFrameLocks noGrp="1"/>
          </p:cNvGraphicFramePr>
          <p:nvPr>
            <p:ph idx="1"/>
            <p:extLst>
              <p:ext uri="{D42A27DB-BD31-4B8C-83A1-F6EECF244321}">
                <p14:modId xmlns:p14="http://schemas.microsoft.com/office/powerpoint/2010/main" val="2026690449"/>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1995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95263-A457-481D-838F-9B80D910D7A1}"/>
              </a:ext>
            </a:extLst>
          </p:cNvPr>
          <p:cNvSpPr>
            <a:spLocks noGrp="1"/>
          </p:cNvSpPr>
          <p:nvPr>
            <p:ph type="title"/>
          </p:nvPr>
        </p:nvSpPr>
        <p:spPr>
          <a:xfrm>
            <a:off x="2231136" y="964692"/>
            <a:ext cx="7729728" cy="1188720"/>
          </a:xfrm>
        </p:spPr>
        <p:txBody>
          <a:bodyPr>
            <a:normAutofit/>
          </a:bodyPr>
          <a:lstStyle/>
          <a:p>
            <a:r>
              <a:rPr lang="en-US"/>
              <a:t>PROCEDURE</a:t>
            </a:r>
            <a:endParaRPr lang="en-US" dirty="0"/>
          </a:p>
        </p:txBody>
      </p:sp>
      <p:graphicFrame>
        <p:nvGraphicFramePr>
          <p:cNvPr id="5" name="Content Placeholder 2">
            <a:extLst>
              <a:ext uri="{FF2B5EF4-FFF2-40B4-BE49-F238E27FC236}">
                <a16:creationId xmlns:a16="http://schemas.microsoft.com/office/drawing/2014/main" id="{63B04D20-CE19-4C30-AF8C-63BC857F717F}"/>
              </a:ext>
            </a:extLst>
          </p:cNvPr>
          <p:cNvGraphicFramePr>
            <a:graphicFrameLocks noGrp="1"/>
          </p:cNvGraphicFramePr>
          <p:nvPr>
            <p:ph idx="1"/>
            <p:extLst>
              <p:ext uri="{D42A27DB-BD31-4B8C-83A1-F6EECF244321}">
                <p14:modId xmlns:p14="http://schemas.microsoft.com/office/powerpoint/2010/main" val="3165643694"/>
              </p:ext>
            </p:extLst>
          </p:nvPr>
        </p:nvGraphicFramePr>
        <p:xfrm>
          <a:off x="965200" y="2413342"/>
          <a:ext cx="10725052" cy="3621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5991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1D3C71-83F7-4763-841F-6904C0E21C2F}"/>
              </a:ext>
            </a:extLst>
          </p:cNvPr>
          <p:cNvPicPr>
            <a:picLocks noChangeAspect="1"/>
          </p:cNvPicPr>
          <p:nvPr/>
        </p:nvPicPr>
        <p:blipFill rotWithShape="1">
          <a:blip r:embed="rId3">
            <a:alphaModFix amt="40000"/>
          </a:blip>
          <a:srcRect t="5981" b="9750"/>
          <a:stretch/>
        </p:blipFill>
        <p:spPr>
          <a:xfrm>
            <a:off x="20" y="10"/>
            <a:ext cx="12191980" cy="6857990"/>
          </a:xfrm>
          <a:prstGeom prst="rect">
            <a:avLst/>
          </a:prstGeom>
        </p:spPr>
      </p:pic>
      <p:sp>
        <p:nvSpPr>
          <p:cNvPr id="2" name="Title 1">
            <a:extLst>
              <a:ext uri="{FF2B5EF4-FFF2-40B4-BE49-F238E27FC236}">
                <a16:creationId xmlns:a16="http://schemas.microsoft.com/office/drawing/2014/main" id="{2AE514D0-7DD4-48E9-B06B-99FC6B40F289}"/>
              </a:ext>
            </a:extLst>
          </p:cNvPr>
          <p:cNvSpPr>
            <a:spLocks noGrp="1"/>
          </p:cNvSpPr>
          <p:nvPr>
            <p:ph type="title"/>
          </p:nvPr>
        </p:nvSpPr>
        <p:spPr>
          <a:xfrm>
            <a:off x="1600200" y="2386744"/>
            <a:ext cx="8991600" cy="1645920"/>
          </a:xfrm>
          <a:noFill/>
          <a:ln w="38100" cap="sq">
            <a:solidFill>
              <a:schemeClr val="tx1"/>
            </a:solidFill>
            <a:miter lim="800000"/>
          </a:ln>
        </p:spPr>
        <p:txBody>
          <a:bodyPr vert="horz" lIns="274320" tIns="182880" rIns="274320" bIns="182880" rtlCol="0" anchor="ctr" anchorCtr="1">
            <a:normAutofit/>
          </a:bodyPr>
          <a:lstStyle/>
          <a:p>
            <a:r>
              <a:rPr lang="en-US" sz="3800">
                <a:solidFill>
                  <a:schemeClr val="tx1"/>
                </a:solidFill>
              </a:rPr>
              <a:t>CODE DEMO</a:t>
            </a:r>
          </a:p>
        </p:txBody>
      </p:sp>
    </p:spTree>
    <p:extLst>
      <p:ext uri="{BB962C8B-B14F-4D97-AF65-F5344CB8AC3E}">
        <p14:creationId xmlns:p14="http://schemas.microsoft.com/office/powerpoint/2010/main" val="506109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1A2C-8BC5-472A-8550-E1E0221A4A3A}"/>
              </a:ext>
            </a:extLst>
          </p:cNvPr>
          <p:cNvSpPr>
            <a:spLocks noGrp="1"/>
          </p:cNvSpPr>
          <p:nvPr>
            <p:ph type="title"/>
          </p:nvPr>
        </p:nvSpPr>
        <p:spPr>
          <a:xfrm>
            <a:off x="2231136" y="964692"/>
            <a:ext cx="7729728" cy="1188720"/>
          </a:xfrm>
        </p:spPr>
        <p:txBody>
          <a:bodyPr>
            <a:normAutofit/>
          </a:bodyPr>
          <a:lstStyle/>
          <a:p>
            <a:r>
              <a:rPr lang="en-US" dirty="0"/>
              <a:t>Logistic regression model assumptions</a:t>
            </a:r>
          </a:p>
        </p:txBody>
      </p:sp>
      <p:graphicFrame>
        <p:nvGraphicFramePr>
          <p:cNvPr id="5" name="Content Placeholder 2">
            <a:extLst>
              <a:ext uri="{FF2B5EF4-FFF2-40B4-BE49-F238E27FC236}">
                <a16:creationId xmlns:a16="http://schemas.microsoft.com/office/drawing/2014/main" id="{07E28E2B-EA2E-4C85-9893-C3A74FCA664A}"/>
              </a:ext>
            </a:extLst>
          </p:cNvPr>
          <p:cNvGraphicFramePr>
            <a:graphicFrameLocks noGrp="1"/>
          </p:cNvGraphicFramePr>
          <p:nvPr>
            <p:ph idx="1"/>
            <p:extLst>
              <p:ext uri="{D42A27DB-BD31-4B8C-83A1-F6EECF244321}">
                <p14:modId xmlns:p14="http://schemas.microsoft.com/office/powerpoint/2010/main" val="3157370357"/>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8022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2AF02-F135-4209-80E5-18FCD243CD77}"/>
              </a:ext>
            </a:extLst>
          </p:cNvPr>
          <p:cNvSpPr>
            <a:spLocks noGrp="1"/>
          </p:cNvSpPr>
          <p:nvPr>
            <p:ph type="title"/>
          </p:nvPr>
        </p:nvSpPr>
        <p:spPr>
          <a:xfrm>
            <a:off x="2844672" y="178689"/>
            <a:ext cx="6361719" cy="863605"/>
          </a:xfrm>
        </p:spPr>
        <p:txBody>
          <a:bodyPr/>
          <a:lstStyle/>
          <a:p>
            <a:r>
              <a:rPr lang="en-US" dirty="0"/>
              <a:t>MODEL COMPARISON</a:t>
            </a:r>
          </a:p>
        </p:txBody>
      </p:sp>
      <p:pic>
        <p:nvPicPr>
          <p:cNvPr id="4" name="Content Placeholder 3">
            <a:extLst>
              <a:ext uri="{FF2B5EF4-FFF2-40B4-BE49-F238E27FC236}">
                <a16:creationId xmlns:a16="http://schemas.microsoft.com/office/drawing/2014/main" id="{6ACD073C-C1E4-4720-A83F-AB63988B6BB9}"/>
              </a:ext>
            </a:extLst>
          </p:cNvPr>
          <p:cNvPicPr>
            <a:picLocks noGrp="1" noChangeAspect="1"/>
          </p:cNvPicPr>
          <p:nvPr>
            <p:ph idx="1"/>
          </p:nvPr>
        </p:nvPicPr>
        <p:blipFill>
          <a:blip r:embed="rId3"/>
          <a:stretch>
            <a:fillRect/>
          </a:stretch>
        </p:blipFill>
        <p:spPr>
          <a:xfrm>
            <a:off x="4754406" y="1704329"/>
            <a:ext cx="2542252" cy="1609483"/>
          </a:xfrm>
          <a:prstGeom prst="rect">
            <a:avLst/>
          </a:prstGeom>
        </p:spPr>
      </p:pic>
      <p:pic>
        <p:nvPicPr>
          <p:cNvPr id="5" name="Picture 4">
            <a:extLst>
              <a:ext uri="{FF2B5EF4-FFF2-40B4-BE49-F238E27FC236}">
                <a16:creationId xmlns:a16="http://schemas.microsoft.com/office/drawing/2014/main" id="{2073D793-400C-477E-B3AC-3B9A69DA4EF3}"/>
              </a:ext>
            </a:extLst>
          </p:cNvPr>
          <p:cNvPicPr/>
          <p:nvPr/>
        </p:nvPicPr>
        <p:blipFill>
          <a:blip r:embed="rId4"/>
          <a:stretch>
            <a:fillRect/>
          </a:stretch>
        </p:blipFill>
        <p:spPr>
          <a:xfrm>
            <a:off x="118571" y="3575703"/>
            <a:ext cx="3215689" cy="2451901"/>
          </a:xfrm>
          <a:prstGeom prst="rect">
            <a:avLst/>
          </a:prstGeom>
        </p:spPr>
      </p:pic>
      <p:pic>
        <p:nvPicPr>
          <p:cNvPr id="6" name="Picture 5">
            <a:extLst>
              <a:ext uri="{FF2B5EF4-FFF2-40B4-BE49-F238E27FC236}">
                <a16:creationId xmlns:a16="http://schemas.microsoft.com/office/drawing/2014/main" id="{69760AF5-2241-4CDC-AD18-E68A11F97077}"/>
              </a:ext>
            </a:extLst>
          </p:cNvPr>
          <p:cNvPicPr/>
          <p:nvPr/>
        </p:nvPicPr>
        <p:blipFill>
          <a:blip r:embed="rId5"/>
          <a:stretch>
            <a:fillRect/>
          </a:stretch>
        </p:blipFill>
        <p:spPr>
          <a:xfrm>
            <a:off x="118571" y="1505753"/>
            <a:ext cx="3215689" cy="2006637"/>
          </a:xfrm>
          <a:prstGeom prst="rect">
            <a:avLst/>
          </a:prstGeom>
        </p:spPr>
      </p:pic>
      <p:pic>
        <p:nvPicPr>
          <p:cNvPr id="8" name="Picture 7">
            <a:extLst>
              <a:ext uri="{FF2B5EF4-FFF2-40B4-BE49-F238E27FC236}">
                <a16:creationId xmlns:a16="http://schemas.microsoft.com/office/drawing/2014/main" id="{C878351C-6A8C-4C2D-95FE-D5F84DF4DD38}"/>
              </a:ext>
            </a:extLst>
          </p:cNvPr>
          <p:cNvPicPr/>
          <p:nvPr/>
        </p:nvPicPr>
        <p:blipFill>
          <a:blip r:embed="rId6">
            <a:extLst>
              <a:ext uri="{28A0092B-C50C-407E-A947-70E740481C1C}">
                <a14:useLocalDpi xmlns:a14="http://schemas.microsoft.com/office/drawing/2010/main" val="0"/>
              </a:ext>
            </a:extLst>
          </a:blip>
          <a:stretch>
            <a:fillRect/>
          </a:stretch>
        </p:blipFill>
        <p:spPr>
          <a:xfrm>
            <a:off x="8716805" y="3581011"/>
            <a:ext cx="3215689" cy="2446594"/>
          </a:xfrm>
          <a:prstGeom prst="rect">
            <a:avLst/>
          </a:prstGeom>
        </p:spPr>
      </p:pic>
      <p:pic>
        <p:nvPicPr>
          <p:cNvPr id="9" name="Picture 8">
            <a:extLst>
              <a:ext uri="{FF2B5EF4-FFF2-40B4-BE49-F238E27FC236}">
                <a16:creationId xmlns:a16="http://schemas.microsoft.com/office/drawing/2014/main" id="{3F56C6EA-CBDA-4276-9F3D-00648ECF57EB}"/>
              </a:ext>
            </a:extLst>
          </p:cNvPr>
          <p:cNvPicPr/>
          <p:nvPr/>
        </p:nvPicPr>
        <p:blipFill>
          <a:blip r:embed="rId7"/>
          <a:stretch>
            <a:fillRect/>
          </a:stretch>
        </p:blipFill>
        <p:spPr>
          <a:xfrm>
            <a:off x="8716805" y="1511060"/>
            <a:ext cx="3215689" cy="2006637"/>
          </a:xfrm>
          <a:prstGeom prst="rect">
            <a:avLst/>
          </a:prstGeom>
        </p:spPr>
      </p:pic>
      <p:pic>
        <p:nvPicPr>
          <p:cNvPr id="11" name="image1.png">
            <a:extLst>
              <a:ext uri="{FF2B5EF4-FFF2-40B4-BE49-F238E27FC236}">
                <a16:creationId xmlns:a16="http://schemas.microsoft.com/office/drawing/2014/main" id="{A17BD3B7-888A-4517-B63F-74006FCB251A}"/>
              </a:ext>
            </a:extLst>
          </p:cNvPr>
          <p:cNvPicPr/>
          <p:nvPr/>
        </p:nvPicPr>
        <p:blipFill>
          <a:blip r:embed="rId8"/>
          <a:srcRect/>
          <a:stretch>
            <a:fillRect/>
          </a:stretch>
        </p:blipFill>
        <p:spPr>
          <a:xfrm>
            <a:off x="6096000" y="3581010"/>
            <a:ext cx="2585896" cy="2446594"/>
          </a:xfrm>
          <a:prstGeom prst="rect">
            <a:avLst/>
          </a:prstGeom>
          <a:ln/>
        </p:spPr>
      </p:pic>
      <p:pic>
        <p:nvPicPr>
          <p:cNvPr id="12" name="image21.png">
            <a:extLst>
              <a:ext uri="{FF2B5EF4-FFF2-40B4-BE49-F238E27FC236}">
                <a16:creationId xmlns:a16="http://schemas.microsoft.com/office/drawing/2014/main" id="{4510C6CE-2BF5-4378-B3B4-3BBED6922908}"/>
              </a:ext>
            </a:extLst>
          </p:cNvPr>
          <p:cNvPicPr/>
          <p:nvPr/>
        </p:nvPicPr>
        <p:blipFill>
          <a:blip r:embed="rId9">
            <a:extLst>
              <a:ext uri="{28A0092B-C50C-407E-A947-70E740481C1C}">
                <a14:useLocalDpi xmlns:a14="http://schemas.microsoft.com/office/drawing/2010/main" val="0"/>
              </a:ext>
            </a:extLst>
          </a:blip>
          <a:srcRect/>
          <a:stretch>
            <a:fillRect/>
          </a:stretch>
        </p:blipFill>
        <p:spPr>
          <a:xfrm>
            <a:off x="3370175" y="3575703"/>
            <a:ext cx="2549979" cy="2451901"/>
          </a:xfrm>
          <a:prstGeom prst="rect">
            <a:avLst/>
          </a:prstGeom>
          <a:ln/>
        </p:spPr>
      </p:pic>
      <p:sp>
        <p:nvSpPr>
          <p:cNvPr id="13" name="Title 1">
            <a:extLst>
              <a:ext uri="{FF2B5EF4-FFF2-40B4-BE49-F238E27FC236}">
                <a16:creationId xmlns:a16="http://schemas.microsoft.com/office/drawing/2014/main" id="{6A8FB603-DF17-48B9-BD7E-BA1C79FE8218}"/>
              </a:ext>
            </a:extLst>
          </p:cNvPr>
          <p:cNvSpPr txBox="1">
            <a:spLocks/>
          </p:cNvSpPr>
          <p:nvPr/>
        </p:nvSpPr>
        <p:spPr bwMode="black">
          <a:xfrm>
            <a:off x="118571" y="726510"/>
            <a:ext cx="2301437" cy="653929"/>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000" dirty="0"/>
              <a:t>MODEL 1: 25 Variables</a:t>
            </a:r>
          </a:p>
        </p:txBody>
      </p:sp>
      <p:sp>
        <p:nvSpPr>
          <p:cNvPr id="14" name="Title 1">
            <a:extLst>
              <a:ext uri="{FF2B5EF4-FFF2-40B4-BE49-F238E27FC236}">
                <a16:creationId xmlns:a16="http://schemas.microsoft.com/office/drawing/2014/main" id="{25669B94-DB30-4078-BE96-0A56A1746D7A}"/>
              </a:ext>
            </a:extLst>
          </p:cNvPr>
          <p:cNvSpPr txBox="1">
            <a:spLocks/>
          </p:cNvSpPr>
          <p:nvPr/>
        </p:nvSpPr>
        <p:spPr bwMode="black">
          <a:xfrm>
            <a:off x="9631055" y="726511"/>
            <a:ext cx="2301437" cy="66840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000" dirty="0"/>
              <a:t>MODEL 2: 12 Variables</a:t>
            </a:r>
          </a:p>
        </p:txBody>
      </p:sp>
    </p:spTree>
    <p:extLst>
      <p:ext uri="{BB962C8B-B14F-4D97-AF65-F5344CB8AC3E}">
        <p14:creationId xmlns:p14="http://schemas.microsoft.com/office/powerpoint/2010/main" val="2558169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31A621-9033-4C65-8ADF-A0DB7A5DD8DB}"/>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en-US" sz="2000"/>
              <a:t>recommendations</a:t>
            </a:r>
          </a:p>
        </p:txBody>
      </p:sp>
      <p:sp useBgFill="1">
        <p:nvSpPr>
          <p:cNvPr id="11" name="Rectangle 10">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B800248-2F9A-4894-A548-B1C871D791B9}"/>
              </a:ext>
            </a:extLst>
          </p:cNvPr>
          <p:cNvGraphicFramePr>
            <a:graphicFrameLocks noGrp="1"/>
          </p:cNvGraphicFramePr>
          <p:nvPr>
            <p:ph idx="1"/>
            <p:extLst>
              <p:ext uri="{D42A27DB-BD31-4B8C-83A1-F6EECF244321}">
                <p14:modId xmlns:p14="http://schemas.microsoft.com/office/powerpoint/2010/main" val="4144440686"/>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700253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905</Words>
  <Application>Microsoft Office PowerPoint</Application>
  <PresentationFormat>Widescreen</PresentationFormat>
  <Paragraphs>78</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Gill Sans MT</vt:lpstr>
      <vt:lpstr>Arial</vt:lpstr>
      <vt:lpstr>Calibri</vt:lpstr>
      <vt:lpstr>Parcel</vt:lpstr>
      <vt:lpstr>Telecommunications customer churn</vt:lpstr>
      <vt:lpstr>AGENDA</vt:lpstr>
      <vt:lpstr>INTRODUCTION</vt:lpstr>
      <vt:lpstr>RESEARCH QUESTION</vt:lpstr>
      <vt:lpstr>PROCEDURE</vt:lpstr>
      <vt:lpstr>CODE DEMO</vt:lpstr>
      <vt:lpstr>Logistic regression model assumptions</vt:lpstr>
      <vt:lpstr>MODEL COMPARISON</vt:lpstr>
      <vt:lpstr>recommendations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Telecommunications customer churn</dc:title>
  <dc:creator>Shelley Leung</dc:creator>
  <cp:lastModifiedBy>Shelley Leung</cp:lastModifiedBy>
  <cp:revision>6</cp:revision>
  <dcterms:created xsi:type="dcterms:W3CDTF">2020-12-16T04:40:23Z</dcterms:created>
  <dcterms:modified xsi:type="dcterms:W3CDTF">2020-12-16T23:15:08Z</dcterms:modified>
</cp:coreProperties>
</file>