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25E"/>
    <a:srgbClr val="9AAAB9"/>
    <a:srgbClr val="BDC5D1"/>
    <a:srgbClr val="182F59"/>
    <a:srgbClr val="132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giv Levi" userId="acaf76a2d73682d4" providerId="LiveId" clId="{EA366C6F-594E-44F5-A838-4FCB63BAA8D0}"/>
    <pc:docChg chg="modSld">
      <pc:chgData name="Sagiv Levi" userId="acaf76a2d73682d4" providerId="LiveId" clId="{EA366C6F-594E-44F5-A838-4FCB63BAA8D0}" dt="2025-10-26T20:10:50.349" v="822" actId="14838"/>
      <pc:docMkLst>
        <pc:docMk/>
      </pc:docMkLst>
      <pc:sldChg chg="addSp delSp modSp mod">
        <pc:chgData name="Sagiv Levi" userId="acaf76a2d73682d4" providerId="LiveId" clId="{EA366C6F-594E-44F5-A838-4FCB63BAA8D0}" dt="2025-10-26T20:10:50.349" v="822" actId="14838"/>
        <pc:sldMkLst>
          <pc:docMk/>
          <pc:sldMk cId="1440928284" sldId="257"/>
        </pc:sldMkLst>
        <pc:spChg chg="mod ord">
          <ac:chgData name="Sagiv Levi" userId="acaf76a2d73682d4" providerId="LiveId" clId="{EA366C6F-594E-44F5-A838-4FCB63BAA8D0}" dt="2025-10-26T20:10:50.349" v="822" actId="14838"/>
          <ac:spMkLst>
            <pc:docMk/>
            <pc:sldMk cId="1440928284" sldId="257"/>
            <ac:spMk id="5" creationId="{9F0A8D20-0F04-1CDC-2CA8-D44588A9ABA6}"/>
          </ac:spMkLst>
        </pc:spChg>
        <pc:picChg chg="mod">
          <ac:chgData name="Sagiv Levi" userId="acaf76a2d73682d4" providerId="LiveId" clId="{EA366C6F-594E-44F5-A838-4FCB63BAA8D0}" dt="2025-10-26T20:00:16.965" v="391" actId="1076"/>
          <ac:picMkLst>
            <pc:docMk/>
            <pc:sldMk cId="1440928284" sldId="257"/>
            <ac:picMk id="10" creationId="{17484063-78D6-F055-8E19-2F32CAF800D4}"/>
          </ac:picMkLst>
        </pc:picChg>
        <pc:picChg chg="mod">
          <ac:chgData name="Sagiv Levi" userId="acaf76a2d73682d4" providerId="LiveId" clId="{EA366C6F-594E-44F5-A838-4FCB63BAA8D0}" dt="2025-10-26T20:00:07.357" v="388" actId="1036"/>
          <ac:picMkLst>
            <pc:docMk/>
            <pc:sldMk cId="1440928284" sldId="257"/>
            <ac:picMk id="15" creationId="{1C010834-1CBB-C502-14D7-B6B2C4960605}"/>
          </ac:picMkLst>
        </pc:picChg>
        <pc:picChg chg="mod">
          <ac:chgData name="Sagiv Levi" userId="acaf76a2d73682d4" providerId="LiveId" clId="{EA366C6F-594E-44F5-A838-4FCB63BAA8D0}" dt="2025-10-26T20:00:07.357" v="388" actId="1036"/>
          <ac:picMkLst>
            <pc:docMk/>
            <pc:sldMk cId="1440928284" sldId="257"/>
            <ac:picMk id="22" creationId="{0D88B877-B798-D293-F7A7-70FEDD6E1B56}"/>
          </ac:picMkLst>
        </pc:picChg>
        <pc:picChg chg="mod">
          <ac:chgData name="Sagiv Levi" userId="acaf76a2d73682d4" providerId="LiveId" clId="{EA366C6F-594E-44F5-A838-4FCB63BAA8D0}" dt="2025-10-26T20:00:14.405" v="390" actId="1076"/>
          <ac:picMkLst>
            <pc:docMk/>
            <pc:sldMk cId="1440928284" sldId="257"/>
            <ac:picMk id="23" creationId="{0E65D96D-3790-CDE5-41D6-EE518CFC5256}"/>
          </ac:picMkLst>
        </pc:picChg>
        <pc:picChg chg="mod">
          <ac:chgData name="Sagiv Levi" userId="acaf76a2d73682d4" providerId="LiveId" clId="{EA366C6F-594E-44F5-A838-4FCB63BAA8D0}" dt="2025-10-26T20:00:07.357" v="388" actId="1036"/>
          <ac:picMkLst>
            <pc:docMk/>
            <pc:sldMk cId="1440928284" sldId="257"/>
            <ac:picMk id="24" creationId="{07E3ADA3-04B1-AE2D-6AC6-3D49A9948C91}"/>
          </ac:picMkLst>
        </pc:picChg>
        <pc:picChg chg="mod">
          <ac:chgData name="Sagiv Levi" userId="acaf76a2d73682d4" providerId="LiveId" clId="{EA366C6F-594E-44F5-A838-4FCB63BAA8D0}" dt="2025-10-26T20:00:23.821" v="394" actId="1036"/>
          <ac:picMkLst>
            <pc:docMk/>
            <pc:sldMk cId="1440928284" sldId="257"/>
            <ac:picMk id="26" creationId="{AF6CE4B4-7CDC-C3BA-A96A-19D7FC1E0788}"/>
          </ac:picMkLst>
        </pc:picChg>
        <pc:picChg chg="add del">
          <ac:chgData name="Sagiv Levi" userId="acaf76a2d73682d4" providerId="LiveId" clId="{EA366C6F-594E-44F5-A838-4FCB63BAA8D0}" dt="2025-10-26T19:53:01.241" v="69" actId="478"/>
          <ac:picMkLst>
            <pc:docMk/>
            <pc:sldMk cId="1440928284" sldId="257"/>
            <ac:picMk id="1026" creationId="{3D12ECC5-BC8C-932B-EBB0-0C86599E359B}"/>
          </ac:picMkLst>
        </pc:picChg>
        <pc:picChg chg="add del mod">
          <ac:chgData name="Sagiv Levi" userId="acaf76a2d73682d4" providerId="LiveId" clId="{EA366C6F-594E-44F5-A838-4FCB63BAA8D0}" dt="2025-10-26T19:54:56.630" v="216" actId="478"/>
          <ac:picMkLst>
            <pc:docMk/>
            <pc:sldMk cId="1440928284" sldId="257"/>
            <ac:picMk id="1028" creationId="{BF646AD0-F65F-05C5-2824-69BA9AFC5AAD}"/>
          </ac:picMkLst>
        </pc:picChg>
        <pc:picChg chg="add mod">
          <ac:chgData name="Sagiv Levi" userId="acaf76a2d73682d4" providerId="LiveId" clId="{EA366C6F-594E-44F5-A838-4FCB63BAA8D0}" dt="2025-10-26T20:04:28.692" v="511" actId="167"/>
          <ac:picMkLst>
            <pc:docMk/>
            <pc:sldMk cId="1440928284" sldId="257"/>
            <ac:picMk id="1030" creationId="{883E0135-484D-CD60-4BDA-85CFE7C91113}"/>
          </ac:picMkLst>
        </pc:picChg>
        <pc:picChg chg="del">
          <ac:chgData name="Sagiv Levi" userId="acaf76a2d73682d4" providerId="LiveId" clId="{EA366C6F-594E-44F5-A838-4FCB63BAA8D0}" dt="2025-10-26T19:53:01.241" v="69" actId="478"/>
          <ac:picMkLst>
            <pc:docMk/>
            <pc:sldMk cId="1440928284" sldId="257"/>
            <ac:picMk id="2050" creationId="{88DA4454-7924-310B-AA48-C327EF5E6008}"/>
          </ac:picMkLst>
        </pc:picChg>
      </pc:sldChg>
    </pc:docChg>
  </pc:docChgLst>
  <pc:docChgLst>
    <pc:chgData name="Sagiv Levi" userId="acaf76a2d73682d4" providerId="LiveId" clId="{4C53D355-ABAD-46E1-8FBB-E43AD2334A45}"/>
    <pc:docChg chg="undo custSel addSld modSld sldOrd">
      <pc:chgData name="Sagiv Levi" userId="acaf76a2d73682d4" providerId="LiveId" clId="{4C53D355-ABAD-46E1-8FBB-E43AD2334A45}" dt="2025-10-21T11:08:15.094" v="689" actId="1076"/>
      <pc:docMkLst>
        <pc:docMk/>
      </pc:docMkLst>
      <pc:sldChg chg="modSp mod">
        <pc:chgData name="Sagiv Levi" userId="acaf76a2d73682d4" providerId="LiveId" clId="{4C53D355-ABAD-46E1-8FBB-E43AD2334A45}" dt="2025-10-21T10:21:23.411" v="105" actId="1037"/>
        <pc:sldMkLst>
          <pc:docMk/>
          <pc:sldMk cId="3741357897" sldId="256"/>
        </pc:sldMkLst>
        <pc:spChg chg="mod">
          <ac:chgData name="Sagiv Levi" userId="acaf76a2d73682d4" providerId="LiveId" clId="{4C53D355-ABAD-46E1-8FBB-E43AD2334A45}" dt="2025-10-21T10:21:23.411" v="105" actId="1037"/>
          <ac:spMkLst>
            <pc:docMk/>
            <pc:sldMk cId="3741357897" sldId="256"/>
            <ac:spMk id="5" creationId="{8FC54BAA-6E0B-46A3-9B90-9523CE922CE5}"/>
          </ac:spMkLst>
        </pc:spChg>
        <pc:spChg chg="mod">
          <ac:chgData name="Sagiv Levi" userId="acaf76a2d73682d4" providerId="LiveId" clId="{4C53D355-ABAD-46E1-8FBB-E43AD2334A45}" dt="2025-10-21T10:21:23.411" v="105" actId="1037"/>
          <ac:spMkLst>
            <pc:docMk/>
            <pc:sldMk cId="3741357897" sldId="256"/>
            <ac:spMk id="20" creationId="{0D3B1811-2D31-34E0-F966-920821D64819}"/>
          </ac:spMkLst>
        </pc:spChg>
        <pc:spChg chg="mod">
          <ac:chgData name="Sagiv Levi" userId="acaf76a2d73682d4" providerId="LiveId" clId="{4C53D355-ABAD-46E1-8FBB-E43AD2334A45}" dt="2025-10-21T10:21:23.411" v="105" actId="1037"/>
          <ac:spMkLst>
            <pc:docMk/>
            <pc:sldMk cId="3741357897" sldId="256"/>
            <ac:spMk id="21" creationId="{BBDE99C5-B01E-8752-A21C-2036EF25FAE7}"/>
          </ac:spMkLst>
        </pc:spChg>
        <pc:spChg chg="mod">
          <ac:chgData name="Sagiv Levi" userId="acaf76a2d73682d4" providerId="LiveId" clId="{4C53D355-ABAD-46E1-8FBB-E43AD2334A45}" dt="2025-10-21T10:21:23.411" v="105" actId="1037"/>
          <ac:spMkLst>
            <pc:docMk/>
            <pc:sldMk cId="3741357897" sldId="256"/>
            <ac:spMk id="22" creationId="{E382C25B-8918-06EC-FA7F-D0276DB7C164}"/>
          </ac:spMkLst>
        </pc:spChg>
        <pc:spChg chg="mod">
          <ac:chgData name="Sagiv Levi" userId="acaf76a2d73682d4" providerId="LiveId" clId="{4C53D355-ABAD-46E1-8FBB-E43AD2334A45}" dt="2025-10-21T10:21:23.411" v="105" actId="1037"/>
          <ac:spMkLst>
            <pc:docMk/>
            <pc:sldMk cId="3741357897" sldId="256"/>
            <ac:spMk id="24" creationId="{270370B7-1105-B7FC-5271-F8DAFBEC49AC}"/>
          </ac:spMkLst>
        </pc:spChg>
        <pc:spChg chg="mod">
          <ac:chgData name="Sagiv Levi" userId="acaf76a2d73682d4" providerId="LiveId" clId="{4C53D355-ABAD-46E1-8FBB-E43AD2334A45}" dt="2025-10-21T10:21:23.411" v="105" actId="1037"/>
          <ac:spMkLst>
            <pc:docMk/>
            <pc:sldMk cId="3741357897" sldId="256"/>
            <ac:spMk id="26" creationId="{44AF3F42-8232-22CD-3ACA-37F8C3C199D2}"/>
          </ac:spMkLst>
        </pc:spChg>
        <pc:spChg chg="mod">
          <ac:chgData name="Sagiv Levi" userId="acaf76a2d73682d4" providerId="LiveId" clId="{4C53D355-ABAD-46E1-8FBB-E43AD2334A45}" dt="2025-10-21T10:21:23.411" v="105" actId="1037"/>
          <ac:spMkLst>
            <pc:docMk/>
            <pc:sldMk cId="3741357897" sldId="256"/>
            <ac:spMk id="28" creationId="{AD269B74-C1A5-7712-138A-C42DF5235914}"/>
          </ac:spMkLst>
        </pc:spChg>
        <pc:spChg chg="mod">
          <ac:chgData name="Sagiv Levi" userId="acaf76a2d73682d4" providerId="LiveId" clId="{4C53D355-ABAD-46E1-8FBB-E43AD2334A45}" dt="2025-10-21T10:21:23.411" v="105" actId="1037"/>
          <ac:spMkLst>
            <pc:docMk/>
            <pc:sldMk cId="3741357897" sldId="256"/>
            <ac:spMk id="33" creationId="{CF1B5803-43AA-8C94-B998-F0753DA68CDF}"/>
          </ac:spMkLst>
        </pc:spChg>
        <pc:spChg chg="mod">
          <ac:chgData name="Sagiv Levi" userId="acaf76a2d73682d4" providerId="LiveId" clId="{4C53D355-ABAD-46E1-8FBB-E43AD2334A45}" dt="2025-10-21T10:21:23.411" v="105" actId="1037"/>
          <ac:spMkLst>
            <pc:docMk/>
            <pc:sldMk cId="3741357897" sldId="256"/>
            <ac:spMk id="34" creationId="{E5338310-2CB3-BB64-E64E-99C6351EC2BD}"/>
          </ac:spMkLst>
        </pc:spChg>
        <pc:spChg chg="mod">
          <ac:chgData name="Sagiv Levi" userId="acaf76a2d73682d4" providerId="LiveId" clId="{4C53D355-ABAD-46E1-8FBB-E43AD2334A45}" dt="2025-10-21T10:21:23.411" v="105" actId="1037"/>
          <ac:spMkLst>
            <pc:docMk/>
            <pc:sldMk cId="3741357897" sldId="256"/>
            <ac:spMk id="35" creationId="{CA19025C-EEAA-D6FF-0437-1CB369869ABD}"/>
          </ac:spMkLst>
        </pc:spChg>
        <pc:spChg chg="mod">
          <ac:chgData name="Sagiv Levi" userId="acaf76a2d73682d4" providerId="LiveId" clId="{4C53D355-ABAD-46E1-8FBB-E43AD2334A45}" dt="2025-10-21T10:21:23.411" v="105" actId="1037"/>
          <ac:spMkLst>
            <pc:docMk/>
            <pc:sldMk cId="3741357897" sldId="256"/>
            <ac:spMk id="36" creationId="{47D74125-79DB-7BB0-4A24-AD6EFD019FDE}"/>
          </ac:spMkLst>
        </pc:spChg>
        <pc:spChg chg="mod">
          <ac:chgData name="Sagiv Levi" userId="acaf76a2d73682d4" providerId="LiveId" clId="{4C53D355-ABAD-46E1-8FBB-E43AD2334A45}" dt="2025-10-21T10:21:23.411" v="105" actId="1037"/>
          <ac:spMkLst>
            <pc:docMk/>
            <pc:sldMk cId="3741357897" sldId="256"/>
            <ac:spMk id="37" creationId="{96FA5D05-9C2E-2D93-BBA7-BE02D534405A}"/>
          </ac:spMkLst>
        </pc:spChg>
        <pc:picChg chg="mod">
          <ac:chgData name="Sagiv Levi" userId="acaf76a2d73682d4" providerId="LiveId" clId="{4C53D355-ABAD-46E1-8FBB-E43AD2334A45}" dt="2025-10-21T10:21:23.411" v="105" actId="1037"/>
          <ac:picMkLst>
            <pc:docMk/>
            <pc:sldMk cId="3741357897" sldId="256"/>
            <ac:picMk id="11" creationId="{26431485-5BDE-DD0C-7E83-C0BC86603A7A}"/>
          </ac:picMkLst>
        </pc:picChg>
        <pc:picChg chg="mod">
          <ac:chgData name="Sagiv Levi" userId="acaf76a2d73682d4" providerId="LiveId" clId="{4C53D355-ABAD-46E1-8FBB-E43AD2334A45}" dt="2025-10-21T10:21:23.411" v="105" actId="1037"/>
          <ac:picMkLst>
            <pc:docMk/>
            <pc:sldMk cId="3741357897" sldId="256"/>
            <ac:picMk id="23" creationId="{1A2187E4-AA27-06D8-A43B-271693430FCF}"/>
          </ac:picMkLst>
        </pc:picChg>
        <pc:picChg chg="mod">
          <ac:chgData name="Sagiv Levi" userId="acaf76a2d73682d4" providerId="LiveId" clId="{4C53D355-ABAD-46E1-8FBB-E43AD2334A45}" dt="2025-10-21T10:21:23.411" v="105" actId="1037"/>
          <ac:picMkLst>
            <pc:docMk/>
            <pc:sldMk cId="3741357897" sldId="256"/>
            <ac:picMk id="32" creationId="{81732FBD-6C30-9A35-DE1E-0127F8740899}"/>
          </ac:picMkLst>
        </pc:picChg>
        <pc:picChg chg="mod">
          <ac:chgData name="Sagiv Levi" userId="acaf76a2d73682d4" providerId="LiveId" clId="{4C53D355-ABAD-46E1-8FBB-E43AD2334A45}" dt="2025-10-21T10:21:23.411" v="105" actId="1037"/>
          <ac:picMkLst>
            <pc:docMk/>
            <pc:sldMk cId="3741357897" sldId="256"/>
            <ac:picMk id="1032" creationId="{53F9921F-5EC3-853C-EE9D-3FAD864701E8}"/>
          </ac:picMkLst>
        </pc:picChg>
        <pc:picChg chg="mod">
          <ac:chgData name="Sagiv Levi" userId="acaf76a2d73682d4" providerId="LiveId" clId="{4C53D355-ABAD-46E1-8FBB-E43AD2334A45}" dt="2025-10-21T10:21:23.411" v="105" actId="1037"/>
          <ac:picMkLst>
            <pc:docMk/>
            <pc:sldMk cId="3741357897" sldId="256"/>
            <ac:picMk id="1044" creationId="{30A96222-6DF6-1015-8427-4E31F755F0C5}"/>
          </ac:picMkLst>
        </pc:picChg>
        <pc:picChg chg="mod">
          <ac:chgData name="Sagiv Levi" userId="acaf76a2d73682d4" providerId="LiveId" clId="{4C53D355-ABAD-46E1-8FBB-E43AD2334A45}" dt="2025-10-21T10:21:23.411" v="105" actId="1037"/>
          <ac:picMkLst>
            <pc:docMk/>
            <pc:sldMk cId="3741357897" sldId="256"/>
            <ac:picMk id="1050" creationId="{6B11FCFA-9422-11EB-0D92-8F5AA321E931}"/>
          </ac:picMkLst>
        </pc:picChg>
        <pc:picChg chg="mod">
          <ac:chgData name="Sagiv Levi" userId="acaf76a2d73682d4" providerId="LiveId" clId="{4C53D355-ABAD-46E1-8FBB-E43AD2334A45}" dt="2025-10-21T10:21:23.411" v="105" actId="1037"/>
          <ac:picMkLst>
            <pc:docMk/>
            <pc:sldMk cId="3741357897" sldId="256"/>
            <ac:picMk id="1058" creationId="{9F383C77-240B-7B35-9C99-E4C9FC1A1D01}"/>
          </ac:picMkLst>
        </pc:picChg>
        <pc:picChg chg="mod">
          <ac:chgData name="Sagiv Levi" userId="acaf76a2d73682d4" providerId="LiveId" clId="{4C53D355-ABAD-46E1-8FBB-E43AD2334A45}" dt="2025-10-21T10:21:23.411" v="105" actId="1037"/>
          <ac:picMkLst>
            <pc:docMk/>
            <pc:sldMk cId="3741357897" sldId="256"/>
            <ac:picMk id="1060" creationId="{1BC792A1-7BDC-B2AB-B13D-CF9C92E2F9B4}"/>
          </ac:picMkLst>
        </pc:picChg>
      </pc:sldChg>
      <pc:sldChg chg="addSp delSp modSp new mod ord">
        <pc:chgData name="Sagiv Levi" userId="acaf76a2d73682d4" providerId="LiveId" clId="{4C53D355-ABAD-46E1-8FBB-E43AD2334A45}" dt="2025-10-21T11:08:15.094" v="689" actId="1076"/>
        <pc:sldMkLst>
          <pc:docMk/>
          <pc:sldMk cId="1440928284" sldId="257"/>
        </pc:sldMkLst>
        <pc:spChg chg="del">
          <ac:chgData name="Sagiv Levi" userId="acaf76a2d73682d4" providerId="LiveId" clId="{4C53D355-ABAD-46E1-8FBB-E43AD2334A45}" dt="2025-10-21T10:21:46.381" v="107" actId="478"/>
          <ac:spMkLst>
            <pc:docMk/>
            <pc:sldMk cId="1440928284" sldId="257"/>
            <ac:spMk id="2" creationId="{3543B231-420D-386C-344B-2E263B30F6FC}"/>
          </ac:spMkLst>
        </pc:spChg>
        <pc:spChg chg="del">
          <ac:chgData name="Sagiv Levi" userId="acaf76a2d73682d4" providerId="LiveId" clId="{4C53D355-ABAD-46E1-8FBB-E43AD2334A45}" dt="2025-10-21T10:21:48.295" v="108" actId="478"/>
          <ac:spMkLst>
            <pc:docMk/>
            <pc:sldMk cId="1440928284" sldId="257"/>
            <ac:spMk id="3" creationId="{5921A441-0BBA-4E4E-6847-F28CAEF6A6C8}"/>
          </ac:spMkLst>
        </pc:spChg>
        <pc:spChg chg="add del mod">
          <ac:chgData name="Sagiv Levi" userId="acaf76a2d73682d4" providerId="LiveId" clId="{4C53D355-ABAD-46E1-8FBB-E43AD2334A45}" dt="2025-10-21T10:45:31.296" v="482" actId="478"/>
          <ac:spMkLst>
            <pc:docMk/>
            <pc:sldMk cId="1440928284" sldId="257"/>
            <ac:spMk id="4" creationId="{3D37903A-12B4-9433-8FFF-A6944BDD1447}"/>
          </ac:spMkLst>
        </pc:spChg>
        <pc:spChg chg="add mod">
          <ac:chgData name="Sagiv Levi" userId="acaf76a2d73682d4" providerId="LiveId" clId="{4C53D355-ABAD-46E1-8FBB-E43AD2334A45}" dt="2025-10-21T10:46:49.102" v="490" actId="1076"/>
          <ac:spMkLst>
            <pc:docMk/>
            <pc:sldMk cId="1440928284" sldId="257"/>
            <ac:spMk id="5" creationId="{9F0A8D20-0F04-1CDC-2CA8-D44588A9ABA6}"/>
          </ac:spMkLst>
        </pc:spChg>
        <pc:spChg chg="add mod">
          <ac:chgData name="Sagiv Levi" userId="acaf76a2d73682d4" providerId="LiveId" clId="{4C53D355-ABAD-46E1-8FBB-E43AD2334A45}" dt="2025-10-21T10:46:10.005" v="485" actId="33987"/>
          <ac:spMkLst>
            <pc:docMk/>
            <pc:sldMk cId="1440928284" sldId="257"/>
            <ac:spMk id="6" creationId="{899E03BA-508A-E022-2142-A592B0976077}"/>
          </ac:spMkLst>
        </pc:spChg>
        <pc:spChg chg="add del">
          <ac:chgData name="Sagiv Levi" userId="acaf76a2d73682d4" providerId="LiveId" clId="{4C53D355-ABAD-46E1-8FBB-E43AD2334A45}" dt="2025-10-21T10:47:52.437" v="492" actId="22"/>
          <ac:spMkLst>
            <pc:docMk/>
            <pc:sldMk cId="1440928284" sldId="257"/>
            <ac:spMk id="8" creationId="{BCCB5660-7B1F-FCD2-CE0B-AF26DEA394C2}"/>
          </ac:spMkLst>
        </pc:spChg>
        <pc:spChg chg="add">
          <ac:chgData name="Sagiv Levi" userId="acaf76a2d73682d4" providerId="LiveId" clId="{4C53D355-ABAD-46E1-8FBB-E43AD2334A45}" dt="2025-10-21T10:52:41.770" v="549"/>
          <ac:spMkLst>
            <pc:docMk/>
            <pc:sldMk cId="1440928284" sldId="257"/>
            <ac:spMk id="11" creationId="{6C982B5A-B6F2-DA47-29FD-E378A7B88F2A}"/>
          </ac:spMkLst>
        </pc:spChg>
        <pc:spChg chg="add">
          <ac:chgData name="Sagiv Levi" userId="acaf76a2d73682d4" providerId="LiveId" clId="{4C53D355-ABAD-46E1-8FBB-E43AD2334A45}" dt="2025-10-21T10:52:49.877" v="552"/>
          <ac:spMkLst>
            <pc:docMk/>
            <pc:sldMk cId="1440928284" sldId="257"/>
            <ac:spMk id="12" creationId="{3F1696A9-2DE9-30DE-4C4C-13C4970BA600}"/>
          </ac:spMkLst>
        </pc:spChg>
        <pc:picChg chg="add mod">
          <ac:chgData name="Sagiv Levi" userId="acaf76a2d73682d4" providerId="LiveId" clId="{4C53D355-ABAD-46E1-8FBB-E43AD2334A45}" dt="2025-10-21T11:07:55.438" v="685" actId="1076"/>
          <ac:picMkLst>
            <pc:docMk/>
            <pc:sldMk cId="1440928284" sldId="257"/>
            <ac:picMk id="10" creationId="{17484063-78D6-F055-8E19-2F32CAF800D4}"/>
          </ac:picMkLst>
        </pc:picChg>
        <pc:picChg chg="add del mod">
          <ac:chgData name="Sagiv Levi" userId="acaf76a2d73682d4" providerId="LiveId" clId="{4C53D355-ABAD-46E1-8FBB-E43AD2334A45}" dt="2025-10-21T10:53:12.198" v="556" actId="478"/>
          <ac:picMkLst>
            <pc:docMk/>
            <pc:sldMk cId="1440928284" sldId="257"/>
            <ac:picMk id="13" creationId="{D1F8CFD4-AECD-6E92-E1C6-201201FB75B0}"/>
          </ac:picMkLst>
        </pc:picChg>
        <pc:picChg chg="add mod">
          <ac:chgData name="Sagiv Levi" userId="acaf76a2d73682d4" providerId="LiveId" clId="{4C53D355-ABAD-46E1-8FBB-E43AD2334A45}" dt="2025-10-21T11:07:36.414" v="678" actId="1076"/>
          <ac:picMkLst>
            <pc:docMk/>
            <pc:sldMk cId="1440928284" sldId="257"/>
            <ac:picMk id="15" creationId="{1C010834-1CBB-C502-14D7-B6B2C4960605}"/>
          </ac:picMkLst>
        </pc:picChg>
        <pc:picChg chg="add del mod">
          <ac:chgData name="Sagiv Levi" userId="acaf76a2d73682d4" providerId="LiveId" clId="{4C53D355-ABAD-46E1-8FBB-E43AD2334A45}" dt="2025-10-21T10:59:57.902" v="601" actId="478"/>
          <ac:picMkLst>
            <pc:docMk/>
            <pc:sldMk cId="1440928284" sldId="257"/>
            <ac:picMk id="17" creationId="{94A5E824-E3BA-04A7-A077-CC96910A80DC}"/>
          </ac:picMkLst>
        </pc:picChg>
        <pc:picChg chg="add del mod">
          <ac:chgData name="Sagiv Levi" userId="acaf76a2d73682d4" providerId="LiveId" clId="{4C53D355-ABAD-46E1-8FBB-E43AD2334A45}" dt="2025-10-21T10:59:59.358" v="602" actId="478"/>
          <ac:picMkLst>
            <pc:docMk/>
            <pc:sldMk cId="1440928284" sldId="257"/>
            <ac:picMk id="19" creationId="{8C63E148-DBCE-D688-B058-E1F4DA0712B8}"/>
          </ac:picMkLst>
        </pc:picChg>
        <pc:picChg chg="add del mod">
          <ac:chgData name="Sagiv Levi" userId="acaf76a2d73682d4" providerId="LiveId" clId="{4C53D355-ABAD-46E1-8FBB-E43AD2334A45}" dt="2025-10-21T11:00:01.104" v="603" actId="478"/>
          <ac:picMkLst>
            <pc:docMk/>
            <pc:sldMk cId="1440928284" sldId="257"/>
            <ac:picMk id="21" creationId="{273C898C-8A80-5D65-3B2C-0F7E267043DA}"/>
          </ac:picMkLst>
        </pc:picChg>
        <pc:picChg chg="add mod">
          <ac:chgData name="Sagiv Levi" userId="acaf76a2d73682d4" providerId="LiveId" clId="{4C53D355-ABAD-46E1-8FBB-E43AD2334A45}" dt="2025-10-21T11:08:15.094" v="689" actId="1076"/>
          <ac:picMkLst>
            <pc:docMk/>
            <pc:sldMk cId="1440928284" sldId="257"/>
            <ac:picMk id="22" creationId="{0D88B877-B798-D293-F7A7-70FEDD6E1B56}"/>
          </ac:picMkLst>
        </pc:picChg>
        <pc:picChg chg="add mod">
          <ac:chgData name="Sagiv Levi" userId="acaf76a2d73682d4" providerId="LiveId" clId="{4C53D355-ABAD-46E1-8FBB-E43AD2334A45}" dt="2025-10-21T11:08:10.885" v="688" actId="1076"/>
          <ac:picMkLst>
            <pc:docMk/>
            <pc:sldMk cId="1440928284" sldId="257"/>
            <ac:picMk id="23" creationId="{0E65D96D-3790-CDE5-41D6-EE518CFC5256}"/>
          </ac:picMkLst>
        </pc:picChg>
        <pc:picChg chg="add mod">
          <ac:chgData name="Sagiv Levi" userId="acaf76a2d73682d4" providerId="LiveId" clId="{4C53D355-ABAD-46E1-8FBB-E43AD2334A45}" dt="2025-10-21T11:08:09.014" v="687" actId="1076"/>
          <ac:picMkLst>
            <pc:docMk/>
            <pc:sldMk cId="1440928284" sldId="257"/>
            <ac:picMk id="24" creationId="{07E3ADA3-04B1-AE2D-6AC6-3D49A9948C91}"/>
          </ac:picMkLst>
        </pc:picChg>
        <pc:picChg chg="add mod">
          <ac:chgData name="Sagiv Levi" userId="acaf76a2d73682d4" providerId="LiveId" clId="{4C53D355-ABAD-46E1-8FBB-E43AD2334A45}" dt="2025-10-21T11:08:04.302" v="686" actId="1076"/>
          <ac:picMkLst>
            <pc:docMk/>
            <pc:sldMk cId="1440928284" sldId="257"/>
            <ac:picMk id="26" creationId="{AF6CE4B4-7CDC-C3BA-A96A-19D7FC1E0788}"/>
          </ac:picMkLst>
        </pc:picChg>
        <pc:picChg chg="add del mod ord">
          <ac:chgData name="Sagiv Levi" userId="acaf76a2d73682d4" providerId="LiveId" clId="{4C53D355-ABAD-46E1-8FBB-E43AD2334A45}" dt="2025-10-21T11:06:45.390" v="661" actId="1076"/>
          <ac:picMkLst>
            <pc:docMk/>
            <pc:sldMk cId="1440928284" sldId="257"/>
            <ac:picMk id="2050" creationId="{88DA4454-7924-310B-AA48-C327EF5E6008}"/>
          </ac:picMkLst>
        </pc:picChg>
        <pc:picChg chg="add mod">
          <ac:chgData name="Sagiv Levi" userId="acaf76a2d73682d4" providerId="LiveId" clId="{4C53D355-ABAD-46E1-8FBB-E43AD2334A45}" dt="2025-10-21T10:48:13.090" v="497" actId="14100"/>
          <ac:picMkLst>
            <pc:docMk/>
            <pc:sldMk cId="1440928284" sldId="257"/>
            <ac:picMk id="2052" creationId="{36BF6478-136B-B03E-ADCF-1A58D40B2F4C}"/>
          </ac:picMkLst>
        </pc:picChg>
        <pc:picChg chg="add mod">
          <ac:chgData name="Sagiv Levi" userId="acaf76a2d73682d4" providerId="LiveId" clId="{4C53D355-ABAD-46E1-8FBB-E43AD2334A45}" dt="2025-10-21T10:48:27.964" v="503" actId="1076"/>
          <ac:picMkLst>
            <pc:docMk/>
            <pc:sldMk cId="1440928284" sldId="257"/>
            <ac:picMk id="2054" creationId="{08D54550-B973-4927-78E5-09A47A70C842}"/>
          </ac:picMkLst>
        </pc:picChg>
        <pc:picChg chg="add del mod">
          <ac:chgData name="Sagiv Levi" userId="acaf76a2d73682d4" providerId="LiveId" clId="{4C53D355-ABAD-46E1-8FBB-E43AD2334A45}" dt="2025-10-21T10:48:50.505" v="512" actId="14100"/>
          <ac:picMkLst>
            <pc:docMk/>
            <pc:sldMk cId="1440928284" sldId="257"/>
            <ac:picMk id="2056" creationId="{E8B1BD2B-4C4E-7BBF-8A6D-4680D26B222E}"/>
          </ac:picMkLst>
        </pc:picChg>
        <pc:picChg chg="add del mod">
          <ac:chgData name="Sagiv Levi" userId="acaf76a2d73682d4" providerId="LiveId" clId="{4C53D355-ABAD-46E1-8FBB-E43AD2334A45}" dt="2025-10-21T10:49:46.368" v="534" actId="478"/>
          <ac:picMkLst>
            <pc:docMk/>
            <pc:sldMk cId="1440928284" sldId="257"/>
            <ac:picMk id="2058" creationId="{83421A21-3C25-BAED-4F04-1835ED73075A}"/>
          </ac:picMkLst>
        </pc:picChg>
        <pc:picChg chg="add mod">
          <ac:chgData name="Sagiv Levi" userId="acaf76a2d73682d4" providerId="LiveId" clId="{4C53D355-ABAD-46E1-8FBB-E43AD2334A45}" dt="2025-10-21T10:50:28.032" v="538"/>
          <ac:picMkLst>
            <pc:docMk/>
            <pc:sldMk cId="1440928284" sldId="257"/>
            <ac:picMk id="2060" creationId="{16219DD1-6860-5F0A-A732-48939D08E037}"/>
          </ac:picMkLst>
        </pc:picChg>
        <pc:picChg chg="add mod">
          <ac:chgData name="Sagiv Levi" userId="acaf76a2d73682d4" providerId="LiveId" clId="{4C53D355-ABAD-46E1-8FBB-E43AD2334A45}" dt="2025-10-21T11:01:36.177" v="609"/>
          <ac:picMkLst>
            <pc:docMk/>
            <pc:sldMk cId="1440928284" sldId="257"/>
            <ac:picMk id="2066" creationId="{3980BDEE-C438-5973-E84F-E538B2678C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04BA48-27A4-2027-4D79-8045B718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92C95DB-83BC-E2C1-9F6C-27939F4E8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3899CED-062A-48ED-E6F8-39A2B342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D25C-7774-462D-9252-D7F55B3E9211}" type="datetimeFigureOut">
              <a:rPr lang="en-IL" smtClean="0"/>
              <a:t>26/10/2025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355A887-9F3B-50A5-C09A-5BBCB28B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00747AA-3A93-81D5-6933-0DDF2DB2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7443-A08C-4750-A2F3-B50EB33DF3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18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6B378F-A79D-F147-EFEA-49C6C504B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26E635E-B26D-E442-C58B-F8173B753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65384B0-9A75-9707-985B-A6791517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D25C-7774-462D-9252-D7F55B3E9211}" type="datetimeFigureOut">
              <a:rPr lang="en-IL" smtClean="0"/>
              <a:t>26/10/2025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6E15D7-2A9D-E101-7FAE-74B6F133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AA4271B-97F7-D74D-3923-E547C219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7443-A08C-4750-A2F3-B50EB33DF3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9568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E29FE5C-95C2-DB7D-5822-928C83E83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83EF6E0-9FAB-B976-2C7C-B4ACEFFB4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FBF963E-5E65-0952-85C5-85952815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D25C-7774-462D-9252-D7F55B3E9211}" type="datetimeFigureOut">
              <a:rPr lang="en-IL" smtClean="0"/>
              <a:t>26/10/2025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4691D7-E5E1-EE2A-2968-84B1C45F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807E585-4520-A3D8-E613-4D939706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7443-A08C-4750-A2F3-B50EB33DF3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122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F3C17D-66A3-F070-6D85-3ACCACCA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F4606FD-A202-D32B-F3E1-9A51260A4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5AF7AF3-6835-11AB-3865-8014E909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D25C-7774-462D-9252-D7F55B3E9211}" type="datetimeFigureOut">
              <a:rPr lang="en-IL" smtClean="0"/>
              <a:t>26/10/2025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380EA57-BB33-A839-58F4-9DF0109E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4B49AE7-1DDE-3C73-14CD-EB37AEEA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7443-A08C-4750-A2F3-B50EB33DF3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6008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AD64A1-3D28-8F55-32F3-E4896DDD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0DAA402-27FB-1F68-FB0D-1E6B89467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5132C74-469E-73F5-68FF-CD2007D8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D25C-7774-462D-9252-D7F55B3E9211}" type="datetimeFigureOut">
              <a:rPr lang="en-IL" smtClean="0"/>
              <a:t>26/10/2025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8156739-F331-47C9-0217-F3E6364F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F507AC0-0E3A-B1DC-1516-719A9DF7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7443-A08C-4750-A2F3-B50EB33DF3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607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EED526-3229-8CF8-7D85-13A12DF6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EC52EBA-DACC-2759-4249-CEC063CBA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52F6057-7A5F-1C45-BE4F-FB0CBE40F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8744DC6-3523-BDF0-BCD5-9EF609C7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D25C-7774-462D-9252-D7F55B3E9211}" type="datetimeFigureOut">
              <a:rPr lang="en-IL" smtClean="0"/>
              <a:t>26/10/2025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29D3313-EA95-1285-160B-B8F28CF9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79E9782-9E2B-3494-9CD2-78674CD7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7443-A08C-4750-A2F3-B50EB33DF3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4934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9667F7-08C2-53E1-28FC-A4E3F5089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A30AF4B-86C2-3F60-A5E3-73839C24E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559FDB9-3719-1284-6B00-41712C77A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1B17627-3885-6272-548D-3A4252004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8EE0E80-8D83-B19C-17B8-A6574F42D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238B4F1-88D7-667B-D87D-60FCA12B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D25C-7774-462D-9252-D7F55B3E9211}" type="datetimeFigureOut">
              <a:rPr lang="en-IL" smtClean="0"/>
              <a:t>26/10/2025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E642B33-F67A-B202-8085-191345A4C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67DC61A-4CCB-2E4E-8761-65A4B104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7443-A08C-4750-A2F3-B50EB33DF3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616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33E747-A1E0-2F90-C431-B9598B5F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F067AF6-2D4B-1A76-93B2-81CA9A70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D25C-7774-462D-9252-D7F55B3E9211}" type="datetimeFigureOut">
              <a:rPr lang="en-IL" smtClean="0"/>
              <a:t>26/10/2025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44375A3-9A4C-3A7F-7955-D72A743E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361CAB3-ED1A-BA0F-77CB-EC8C40D7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7443-A08C-4750-A2F3-B50EB33DF3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2629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75F9F4E-48E3-6AB3-120F-60F3870E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D25C-7774-462D-9252-D7F55B3E9211}" type="datetimeFigureOut">
              <a:rPr lang="en-IL" smtClean="0"/>
              <a:t>26/10/2025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1969857B-C181-8CFD-0D80-D629C43A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0E495F5-2AA9-0F91-A9EB-2F0AF705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7443-A08C-4750-A2F3-B50EB33DF3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9589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618962-47C8-5397-8409-9C18D010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C8172A-A3C6-40AA-9F2B-665707E1E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160E2E2-36F6-E759-A241-54F56CB70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18EB5FF-422F-48E6-E99B-DEBAC59F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D25C-7774-462D-9252-D7F55B3E9211}" type="datetimeFigureOut">
              <a:rPr lang="en-IL" smtClean="0"/>
              <a:t>26/10/2025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13FF37C-6FE7-DD4C-1440-ABCE7701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09E6A0C-B599-2B54-F85B-EC81246F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7443-A08C-4750-A2F3-B50EB33DF3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741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5214CD-CF93-2B77-1E41-D2E92DA71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D31AF21-BFD2-F9FC-0F3D-53A13732A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D320997-85B6-5763-CF6E-5DE395473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64D6F96-9A46-52DA-56FD-68D8E20E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D25C-7774-462D-9252-D7F55B3E9211}" type="datetimeFigureOut">
              <a:rPr lang="en-IL" smtClean="0"/>
              <a:t>26/10/2025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6519BBF-7374-50FF-FF84-BF45F05B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9E96DB6-9966-20CF-5CEF-F7D210FC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7443-A08C-4750-A2F3-B50EB33DF3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9606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B3B7179-6B49-75CC-28E7-1884CF77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0F7E6A7-1C83-CFBB-1A28-4C6AF28ED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15F0FB8-C3A2-21D3-FB0A-E73487B0F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00D25C-7774-462D-9252-D7F55B3E9211}" type="datetimeFigureOut">
              <a:rPr lang="en-IL" smtClean="0"/>
              <a:t>26/10/2025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EC87525-6146-4D92-7064-62186399D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A274AF4-8C38-5592-3384-E7A5E1771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3E7443-A08C-4750-A2F3-B50EB33DF3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7307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nhancing Security with the Implementation of the Internet of Things">
            <a:extLst>
              <a:ext uri="{FF2B5EF4-FFF2-40B4-BE49-F238E27FC236}">
                <a16:creationId xmlns:a16="http://schemas.microsoft.com/office/drawing/2014/main" id="{883E0135-484D-CD60-4BDA-85CFE7C91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9F0A8D20-0F04-1CDC-2CA8-D44588A9ABA6}"/>
              </a:ext>
            </a:extLst>
          </p:cNvPr>
          <p:cNvSpPr/>
          <p:nvPr/>
        </p:nvSpPr>
        <p:spPr>
          <a:xfrm>
            <a:off x="316861" y="48647"/>
            <a:ext cx="559440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 cmpd="sng">
                  <a:solidFill>
                    <a:schemeClr val="accent1"/>
                  </a:solidFill>
                </a:ln>
                <a:pattFill prst="trellis">
                  <a:fgClr>
                    <a:srgbClr val="002060"/>
                  </a:fgClr>
                  <a:bgClr>
                    <a:srgbClr val="FFC000"/>
                  </a:bgClr>
                </a:pattFill>
                <a:effectLst>
                  <a:glow rad="63500">
                    <a:schemeClr val="accent4">
                      <a:lumMod val="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  <a:reflection blurRad="6350" stA="23000" endPos="45500" dir="5400000" sy="-100000" algn="bl" rotWithShape="0"/>
                </a:effectLst>
                <a:latin typeface="Arial Black" panose="020B0A04020102020204" pitchFamily="34" charset="0"/>
              </a:rPr>
              <a:t>IoT Anomalies Detection</a:t>
            </a:r>
            <a:endParaRPr lang="en-IL" sz="5400" b="1" dirty="0">
              <a:ln cmpd="sng">
                <a:solidFill>
                  <a:schemeClr val="accent1"/>
                </a:solidFill>
              </a:ln>
              <a:pattFill prst="trellis">
                <a:fgClr>
                  <a:srgbClr val="002060"/>
                </a:fgClr>
                <a:bgClr>
                  <a:srgbClr val="FFC000"/>
                </a:bgClr>
              </a:pattFill>
              <a:effectLst>
                <a:glow rad="63500">
                  <a:schemeClr val="accent4">
                    <a:lumMod val="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  <a:reflection blurRad="6350" stA="23000" endPos="455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pic>
        <p:nvPicPr>
          <p:cNvPr id="10" name="תמונה 9" descr="תמונה שמכילה עיגול, גרפיקה, סמל, עיצוב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17484063-78D6-F055-8E19-2F32CAF800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640" y="3166208"/>
            <a:ext cx="721059" cy="721059"/>
          </a:xfrm>
          <a:prstGeom prst="rect">
            <a:avLst/>
          </a:prstGeom>
        </p:spPr>
      </p:pic>
      <p:pic>
        <p:nvPicPr>
          <p:cNvPr id="15" name="תמונה 14" descr="תמונה שמכילה גרפיקה, גופן, לוגו, עיצוב גרפי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1C010834-1CBB-C502-14D7-B6B2C496060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76" y="4335595"/>
            <a:ext cx="1187867" cy="811071"/>
          </a:xfrm>
          <a:prstGeom prst="rect">
            <a:avLst/>
          </a:prstGeom>
        </p:spPr>
      </p:pic>
      <p:pic>
        <p:nvPicPr>
          <p:cNvPr id="22" name="תמונה 21" descr="תמונה שמכילה שחור, חשיכה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0D88B877-B798-D293-F7A7-70FEDD6E1B5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5844"/>
            <a:ext cx="1567623" cy="881788"/>
          </a:xfrm>
          <a:prstGeom prst="rect">
            <a:avLst/>
          </a:prstGeom>
        </p:spPr>
      </p:pic>
      <p:pic>
        <p:nvPicPr>
          <p:cNvPr id="23" name="תמונה 22" descr="תמונה שמכילה אומנות קליפיפם, ציור, סרט מצויר, איור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0E65D96D-3790-CDE5-41D6-EE518CFC525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39" y="2032170"/>
            <a:ext cx="958339" cy="958339"/>
          </a:xfrm>
          <a:prstGeom prst="rect">
            <a:avLst/>
          </a:prstGeom>
        </p:spPr>
      </p:pic>
      <p:pic>
        <p:nvPicPr>
          <p:cNvPr id="24" name="תמונה 23" descr="תמונה שמכילה גרפיקה, עיגול, צבעוני, אומנות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07E3ADA3-04B1-AE2D-6AC6-3D49A9948C9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44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693" y="2128700"/>
            <a:ext cx="811071" cy="811071"/>
          </a:xfrm>
          <a:prstGeom prst="rect">
            <a:avLst/>
          </a:prstGeom>
        </p:spPr>
      </p:pic>
      <p:pic>
        <p:nvPicPr>
          <p:cNvPr id="26" name="תמונה 25" descr="תמונה שמכילה גרפיקה, אומנות קליפיפם, צילום מסך, עיצוב גרפי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AF6CE4B4-7CDC-C3BA-A96A-19D7FC1E0788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117" y="2168500"/>
            <a:ext cx="721059" cy="72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2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8FC54BAA-6E0B-46A3-9B90-9523CE922CE5}"/>
              </a:ext>
            </a:extLst>
          </p:cNvPr>
          <p:cNvSpPr/>
          <p:nvPr/>
        </p:nvSpPr>
        <p:spPr>
          <a:xfrm>
            <a:off x="3262019" y="3648227"/>
            <a:ext cx="6423717" cy="1759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1" name="Picture 2" descr="Apache Kafka">
            <a:extLst>
              <a:ext uri="{FF2B5EF4-FFF2-40B4-BE49-F238E27FC236}">
                <a16:creationId xmlns:a16="http://schemas.microsoft.com/office/drawing/2014/main" id="{26431485-5BDE-DD0C-7E83-C0BC86603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041" y="3885450"/>
            <a:ext cx="1285337" cy="128533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hat Gpt App Logo Stock Illustrations – 163 Chat Gpt App Logo Stock  Illustrations, Vectors &amp; Clipart - Dreamstime">
            <a:extLst>
              <a:ext uri="{FF2B5EF4-FFF2-40B4-BE49-F238E27FC236}">
                <a16:creationId xmlns:a16="http://schemas.microsoft.com/office/drawing/2014/main" id="{53F9921F-5EC3-853C-EE9D-3FAD86470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810" y="3792259"/>
            <a:ext cx="1378527" cy="137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חץ: שמאלה-ימינה 19">
            <a:extLst>
              <a:ext uri="{FF2B5EF4-FFF2-40B4-BE49-F238E27FC236}">
                <a16:creationId xmlns:a16="http://schemas.microsoft.com/office/drawing/2014/main" id="{0D3B1811-2D31-34E0-F966-920821D64819}"/>
              </a:ext>
            </a:extLst>
          </p:cNvPr>
          <p:cNvSpPr/>
          <p:nvPr/>
        </p:nvSpPr>
        <p:spPr>
          <a:xfrm>
            <a:off x="4797835" y="4422159"/>
            <a:ext cx="512756" cy="211915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חץ: שמאלה-ימינה 20">
            <a:extLst>
              <a:ext uri="{FF2B5EF4-FFF2-40B4-BE49-F238E27FC236}">
                <a16:creationId xmlns:a16="http://schemas.microsoft.com/office/drawing/2014/main" id="{BBDE99C5-B01E-8752-A21C-2036EF25FAE7}"/>
              </a:ext>
            </a:extLst>
          </p:cNvPr>
          <p:cNvSpPr/>
          <p:nvPr/>
        </p:nvSpPr>
        <p:spPr>
          <a:xfrm>
            <a:off x="9839759" y="4376970"/>
            <a:ext cx="624810" cy="30228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E382C25B-8918-06EC-FA7F-D0276DB7C164}"/>
              </a:ext>
            </a:extLst>
          </p:cNvPr>
          <p:cNvSpPr/>
          <p:nvPr/>
        </p:nvSpPr>
        <p:spPr>
          <a:xfrm>
            <a:off x="5404048" y="3885448"/>
            <a:ext cx="2143646" cy="1285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Packets Processing Manager</a:t>
            </a:r>
            <a:endParaRPr lang="en-IL" dirty="0"/>
          </a:p>
        </p:txBody>
      </p:sp>
      <p:pic>
        <p:nvPicPr>
          <p:cNvPr id="23" name="Picture 16" descr="How to setup python Interpreter On the Docker">
            <a:extLst>
              <a:ext uri="{FF2B5EF4-FFF2-40B4-BE49-F238E27FC236}">
                <a16:creationId xmlns:a16="http://schemas.microsoft.com/office/drawing/2014/main" id="{1A2187E4-AA27-06D8-A43B-271693430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255" y="4509644"/>
            <a:ext cx="916871" cy="62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University of Tübingen significantly accelerates TYPO3 website through  Redis cache integration: in2code - Wir leben TYPO3">
            <a:extLst>
              <a:ext uri="{FF2B5EF4-FFF2-40B4-BE49-F238E27FC236}">
                <a16:creationId xmlns:a16="http://schemas.microsoft.com/office/drawing/2014/main" id="{30A96222-6DF6-1015-8427-4E31F755F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261" y="3885448"/>
            <a:ext cx="1285336" cy="1285336"/>
          </a:xfrm>
          <a:prstGeom prst="rect">
            <a:avLst/>
          </a:prstGeom>
          <a:noFill/>
          <a:ln>
            <a:solidFill>
              <a:schemeClr val="dk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חץ: שמאלה-ימינה 23">
            <a:extLst>
              <a:ext uri="{FF2B5EF4-FFF2-40B4-BE49-F238E27FC236}">
                <a16:creationId xmlns:a16="http://schemas.microsoft.com/office/drawing/2014/main" id="{270370B7-1105-B7FC-5271-F8DAFBEC49AC}"/>
              </a:ext>
            </a:extLst>
          </p:cNvPr>
          <p:cNvSpPr/>
          <p:nvPr/>
        </p:nvSpPr>
        <p:spPr>
          <a:xfrm>
            <a:off x="7621829" y="4422158"/>
            <a:ext cx="512756" cy="211915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AutoShape 22" descr="User Icon PNG Images, Vectors Free Download - Pngtree">
            <a:extLst>
              <a:ext uri="{FF2B5EF4-FFF2-40B4-BE49-F238E27FC236}">
                <a16:creationId xmlns:a16="http://schemas.microsoft.com/office/drawing/2014/main" id="{44AF3F42-8232-22CD-3ACA-37F8C3C199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34346" y="39803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L"/>
          </a:p>
        </p:txBody>
      </p:sp>
      <p:pic>
        <p:nvPicPr>
          <p:cNvPr id="1050" name="Picture 26" descr="Free User SVG, PNG Icon, Symbol. Download Image.">
            <a:extLst>
              <a:ext uri="{FF2B5EF4-FFF2-40B4-BE49-F238E27FC236}">
                <a16:creationId xmlns:a16="http://schemas.microsoft.com/office/drawing/2014/main" id="{6B11FCFA-9422-11EB-0D92-8F5AA321E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8" y="1035296"/>
            <a:ext cx="1285338" cy="128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utoShape 28" descr="Logo React Vector SVG Icon - SVG Repo">
            <a:extLst>
              <a:ext uri="{FF2B5EF4-FFF2-40B4-BE49-F238E27FC236}">
                <a16:creationId xmlns:a16="http://schemas.microsoft.com/office/drawing/2014/main" id="{AD269B74-C1A5-7712-138A-C42DF52359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86746" y="41327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L"/>
          </a:p>
        </p:txBody>
      </p:sp>
      <p:pic>
        <p:nvPicPr>
          <p:cNvPr id="32" name="תמונה 31">
            <a:extLst>
              <a:ext uri="{FF2B5EF4-FFF2-40B4-BE49-F238E27FC236}">
                <a16:creationId xmlns:a16="http://schemas.microsoft.com/office/drawing/2014/main" id="{81732FBD-6C30-9A35-DE1E-0127F87408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3128" y="1195563"/>
            <a:ext cx="1024915" cy="1022913"/>
          </a:xfrm>
          <a:prstGeom prst="rect">
            <a:avLst/>
          </a:prstGeom>
        </p:spPr>
      </p:pic>
      <p:pic>
        <p:nvPicPr>
          <p:cNvPr id="1058" name="Picture 34" descr="FastAPI">
            <a:extLst>
              <a:ext uri="{FF2B5EF4-FFF2-40B4-BE49-F238E27FC236}">
                <a16:creationId xmlns:a16="http://schemas.microsoft.com/office/drawing/2014/main" id="{9F383C77-240B-7B35-9C99-E4C9FC1A1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286" y="1236958"/>
            <a:ext cx="2447636" cy="88200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חץ: שמאלה-ימינה 32">
            <a:extLst>
              <a:ext uri="{FF2B5EF4-FFF2-40B4-BE49-F238E27FC236}">
                <a16:creationId xmlns:a16="http://schemas.microsoft.com/office/drawing/2014/main" id="{CF1B5803-43AA-8C94-B998-F0753DA68CDF}"/>
              </a:ext>
            </a:extLst>
          </p:cNvPr>
          <p:cNvSpPr/>
          <p:nvPr/>
        </p:nvSpPr>
        <p:spPr>
          <a:xfrm>
            <a:off x="1996815" y="1572007"/>
            <a:ext cx="512756" cy="211915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4" name="חץ: שמאלה-ימינה 33">
            <a:extLst>
              <a:ext uri="{FF2B5EF4-FFF2-40B4-BE49-F238E27FC236}">
                <a16:creationId xmlns:a16="http://schemas.microsoft.com/office/drawing/2014/main" id="{E5338310-2CB3-BB64-E64E-99C6351EC2BD}"/>
              </a:ext>
            </a:extLst>
          </p:cNvPr>
          <p:cNvSpPr/>
          <p:nvPr/>
        </p:nvSpPr>
        <p:spPr>
          <a:xfrm>
            <a:off x="3745278" y="1572006"/>
            <a:ext cx="512756" cy="211915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5" name="חץ: שמאלה-ימינה 34">
            <a:extLst>
              <a:ext uri="{FF2B5EF4-FFF2-40B4-BE49-F238E27FC236}">
                <a16:creationId xmlns:a16="http://schemas.microsoft.com/office/drawing/2014/main" id="{CA19025C-EEAA-D6FF-0437-1CB369869ABD}"/>
              </a:ext>
            </a:extLst>
          </p:cNvPr>
          <p:cNvSpPr/>
          <p:nvPr/>
        </p:nvSpPr>
        <p:spPr>
          <a:xfrm rot="5400000">
            <a:off x="5111675" y="2723982"/>
            <a:ext cx="1108857" cy="30216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47D74125-79DB-7BB0-4A24-AD6EFD019FDE}"/>
              </a:ext>
            </a:extLst>
          </p:cNvPr>
          <p:cNvSpPr txBox="1"/>
          <p:nvPr/>
        </p:nvSpPr>
        <p:spPr>
          <a:xfrm>
            <a:off x="3151180" y="3280293"/>
            <a:ext cx="746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EC2</a:t>
            </a:r>
            <a:endParaRPr lang="en-IL" sz="2000" b="1" dirty="0"/>
          </a:p>
        </p:txBody>
      </p:sp>
      <p:pic>
        <p:nvPicPr>
          <p:cNvPr id="1060" name="Picture 36">
            <a:extLst>
              <a:ext uri="{FF2B5EF4-FFF2-40B4-BE49-F238E27FC236}">
                <a16:creationId xmlns:a16="http://schemas.microsoft.com/office/drawing/2014/main" id="{1BC792A1-7BDC-B2AB-B13D-CF9C92E2F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261" y="1668495"/>
            <a:ext cx="1478475" cy="1108856"/>
          </a:xfrm>
          <a:prstGeom prst="rect">
            <a:avLst/>
          </a:prstGeom>
          <a:noFill/>
          <a:ln>
            <a:solidFill>
              <a:schemeClr val="dk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חץ: שמאלה-ימינה 36">
            <a:extLst>
              <a:ext uri="{FF2B5EF4-FFF2-40B4-BE49-F238E27FC236}">
                <a16:creationId xmlns:a16="http://schemas.microsoft.com/office/drawing/2014/main" id="{96FA5D05-9C2E-2D93-BBA7-BE02D534405A}"/>
              </a:ext>
            </a:extLst>
          </p:cNvPr>
          <p:cNvSpPr/>
          <p:nvPr/>
        </p:nvSpPr>
        <p:spPr>
          <a:xfrm rot="5400000">
            <a:off x="8626118" y="3058157"/>
            <a:ext cx="640758" cy="30216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135789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7</Words>
  <Application>Microsoft Office PowerPoint</Application>
  <PresentationFormat>מסך רחב</PresentationFormat>
  <Paragraphs>3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Arial Black</vt:lpstr>
      <vt:lpstr>ערכת נושא Office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Sagiv Levi</dc:creator>
  <cp:lastModifiedBy>Sagiv Levi</cp:lastModifiedBy>
  <cp:revision>1</cp:revision>
  <dcterms:created xsi:type="dcterms:W3CDTF">2025-10-21T10:17:54Z</dcterms:created>
  <dcterms:modified xsi:type="dcterms:W3CDTF">2025-10-26T20:10:57Z</dcterms:modified>
</cp:coreProperties>
</file>