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e3a3e948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e3a3e948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e3a3e948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e3a3e948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e3a3e948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e3a3e948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e3e143ffa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e3e143ffa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e3e143ffa_1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e3e143ffa_1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e3e143ffa_1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e3e143ffa_1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e3e143ffa_1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e3e143ffa_1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752452" y="1392625"/>
            <a:ext cx="2268699" cy="3416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C88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1009" t="2553"/>
          <a:stretch/>
        </p:blipFill>
        <p:spPr>
          <a:xfrm>
            <a:off x="410250" y="2292975"/>
            <a:ext cx="3931750" cy="20420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10150" y="4335025"/>
            <a:ext cx="3931800" cy="441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4951"/>
              <a:buNone/>
            </a:pPr>
            <a:r>
              <a:rPr lang="hu" sz="2080">
                <a:solidFill>
                  <a:srgbClr val="D9D9D9"/>
                </a:solidFill>
              </a:rPr>
              <a:t>Kistehén - the group of Little Cow</a:t>
            </a:r>
            <a:endParaRPr sz="2080">
              <a:solidFill>
                <a:srgbClr val="D9D9D9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838450" y="330350"/>
            <a:ext cx="5922033" cy="576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High Gear Scheduling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2446300" y="1063313"/>
            <a:ext cx="38472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5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BEEZZ</a:t>
            </a:r>
            <a:endParaRPr b="1" sz="5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BE6D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What Does a B2B Retail Agent Do?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639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hu">
                <a:solidFill>
                  <a:schemeClr val="dk1"/>
                </a:solidFill>
              </a:rPr>
              <a:t>Meetings In Person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A B2B retail agent helps businesses buy products from suppliers.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They handle negotiations, manage inventory, and ensure timely deliveries, making it easier for businesses to get what they need.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BE6D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u"/>
              <a:t>Challenges Faced by B2B Retail Agents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639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Complex Pricing: </a:t>
            </a:r>
            <a:r>
              <a:rPr lang="hu" sz="1700">
                <a:solidFill>
                  <a:schemeClr val="dk1"/>
                </a:solidFill>
              </a:rPr>
              <a:t>Different Offers For Different Companies</a:t>
            </a:r>
            <a:endParaRPr sz="17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Time Consuming Administration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hu">
                <a:solidFill>
                  <a:schemeClr val="dk1"/>
                </a:solidFill>
              </a:rPr>
              <a:t>Different Companies, Different Needs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>
                <a:solidFill>
                  <a:schemeClr val="dk1"/>
                </a:solidFill>
              </a:rPr>
              <a:t>Prioritizing Between Clients: </a:t>
            </a:r>
            <a:br>
              <a:rPr lang="hu">
                <a:solidFill>
                  <a:schemeClr val="dk1"/>
                </a:solidFill>
              </a:rPr>
            </a:br>
            <a:r>
              <a:rPr lang="hu">
                <a:solidFill>
                  <a:schemeClr val="dk1"/>
                </a:solidFill>
              </a:rPr>
              <a:t>	maximizing </a:t>
            </a:r>
            <a:r>
              <a:rPr lang="hu">
                <a:solidFill>
                  <a:schemeClr val="dk1"/>
                </a:solidFill>
              </a:rPr>
              <a:t>Return</a:t>
            </a:r>
            <a:r>
              <a:rPr lang="hu">
                <a:solidFill>
                  <a:schemeClr val="dk1"/>
                </a:solidFill>
              </a:rPr>
              <a:t> On Investment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200" y="1561125"/>
            <a:ext cx="1213624" cy="121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961E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99375" y="278775"/>
            <a:ext cx="35964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>
                <a:solidFill>
                  <a:schemeClr val="dk1"/>
                </a:solidFill>
              </a:rPr>
              <a:t>Our Solutions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>
            <p:ph idx="4294967295" type="body"/>
          </p:nvPr>
        </p:nvSpPr>
        <p:spPr>
          <a:xfrm>
            <a:off x="311700" y="1152475"/>
            <a:ext cx="639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 sz="1700">
                <a:solidFill>
                  <a:schemeClr val="dk1"/>
                </a:solidFill>
              </a:rPr>
              <a:t>Client Page</a:t>
            </a:r>
            <a:endParaRPr sz="17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hu" sz="1700">
                <a:solidFill>
                  <a:schemeClr val="dk1"/>
                </a:solidFill>
              </a:rPr>
              <a:t>Pricing System: Prices By Groups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solidFill>
                  <a:schemeClr val="dk1"/>
                </a:solidFill>
              </a:rPr>
              <a:t>Client Preferences: Notes For Next Agents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solidFill>
                  <a:schemeClr val="dk1"/>
                </a:solidFill>
              </a:rPr>
              <a:t>Feedbacks About Meetings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solidFill>
                  <a:schemeClr val="dk1"/>
                </a:solidFill>
              </a:rPr>
              <a:t>Suggestions About Usual Orders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961E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599375" y="278775"/>
            <a:ext cx="35964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>
                <a:solidFill>
                  <a:schemeClr val="dk1"/>
                </a:solidFill>
              </a:rPr>
              <a:t>Our Solutions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>
            <p:ph idx="4294967295" type="body"/>
          </p:nvPr>
        </p:nvSpPr>
        <p:spPr>
          <a:xfrm>
            <a:off x="311700" y="1152475"/>
            <a:ext cx="639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 sz="1700">
                <a:solidFill>
                  <a:schemeClr val="dk1"/>
                </a:solidFill>
              </a:rPr>
              <a:t>Agent</a:t>
            </a:r>
            <a:r>
              <a:rPr lang="hu" sz="1700">
                <a:solidFill>
                  <a:schemeClr val="dk1"/>
                </a:solidFill>
              </a:rPr>
              <a:t> Planner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solidFill>
                  <a:schemeClr val="dk1"/>
                </a:solidFill>
              </a:rPr>
              <a:t>Agile Approach: </a:t>
            </a:r>
            <a:r>
              <a:rPr b="1" lang="hu" sz="1700">
                <a:solidFill>
                  <a:schemeClr val="dk1"/>
                </a:solidFill>
              </a:rPr>
              <a:t>Agents Can Choose Clients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solidFill>
                  <a:schemeClr val="dk1"/>
                </a:solidFill>
              </a:rPr>
              <a:t>The Algorithm Suggests Clients  Based On: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hu" sz="1700">
                <a:solidFill>
                  <a:schemeClr val="dk1"/>
                </a:solidFill>
              </a:rPr>
              <a:t>Their Existing Routes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hu" sz="1700">
                <a:solidFill>
                  <a:schemeClr val="dk1"/>
                </a:solidFill>
              </a:rPr>
              <a:t>Their Previous Meetings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hu" sz="1700">
                <a:solidFill>
                  <a:schemeClr val="dk1"/>
                </a:solidFill>
              </a:rPr>
              <a:t>The Client Priorities (Different Ranking Systems)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solidFill>
                  <a:schemeClr val="dk1"/>
                </a:solidFill>
              </a:rPr>
              <a:t> The Agents Can </a:t>
            </a:r>
            <a:r>
              <a:rPr b="1" lang="hu" sz="1700">
                <a:solidFill>
                  <a:schemeClr val="dk1"/>
                </a:solidFill>
              </a:rPr>
              <a:t>Assign</a:t>
            </a:r>
            <a:r>
              <a:rPr lang="hu" sz="1700">
                <a:solidFill>
                  <a:schemeClr val="dk1"/>
                </a:solidFill>
              </a:rPr>
              <a:t> Themselves For Different Periods (3 Month, 6 Month, A year)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961E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99375" y="278775"/>
            <a:ext cx="35964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>
                <a:solidFill>
                  <a:schemeClr val="dk1"/>
                </a:solidFill>
              </a:rPr>
              <a:t>Our Solutions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>
            <p:ph idx="4294967295" type="body"/>
          </p:nvPr>
        </p:nvSpPr>
        <p:spPr>
          <a:xfrm>
            <a:off x="311700" y="1152475"/>
            <a:ext cx="639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hu" sz="1700">
                <a:solidFill>
                  <a:schemeClr val="dk1"/>
                </a:solidFill>
              </a:rPr>
              <a:t>Product Page </a:t>
            </a:r>
            <a:r>
              <a:rPr lang="hu" sz="1700">
                <a:solidFill>
                  <a:srgbClr val="666666"/>
                </a:solidFill>
              </a:rPr>
              <a:t>(QR Code Sharing)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hu" sz="1700">
                <a:solidFill>
                  <a:schemeClr val="dk1"/>
                </a:solidFill>
              </a:rPr>
              <a:t>Order Page: Agents Can Easily Register Orders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hu" sz="1700">
                <a:solidFill>
                  <a:schemeClr val="dk1"/>
                </a:solidFill>
              </a:rPr>
              <a:t>Supervisors: Manage Agents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BE6D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Technology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2305"/>
            <a:ext cx="1820649" cy="15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750" y="2065819"/>
            <a:ext cx="1164576" cy="1147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325" y="904388"/>
            <a:ext cx="3659950" cy="25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6">
            <a:alphaModFix/>
          </a:blip>
          <a:srcRect b="-204340" l="185530" r="-185530" t="204340"/>
          <a:stretch/>
        </p:blipFill>
        <p:spPr>
          <a:xfrm>
            <a:off x="4955324" y="2675073"/>
            <a:ext cx="1983524" cy="10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9013" y="2223015"/>
            <a:ext cx="1983524" cy="102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725250" y="3394125"/>
            <a:ext cx="169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1"/>
                </a:solidFill>
              </a:rPr>
              <a:t>Spring Boot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515050" y="3346250"/>
            <a:ext cx="169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1"/>
                </a:solidFill>
              </a:rPr>
              <a:t>React + Vite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C8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1009" t="2553"/>
          <a:stretch/>
        </p:blipFill>
        <p:spPr>
          <a:xfrm>
            <a:off x="410250" y="2292975"/>
            <a:ext cx="3931750" cy="20420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410150" y="4335025"/>
            <a:ext cx="3931800" cy="441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4951"/>
              <a:buNone/>
            </a:pPr>
            <a:r>
              <a:rPr lang="hu" sz="2080">
                <a:solidFill>
                  <a:srgbClr val="D9D9D9"/>
                </a:solidFill>
              </a:rPr>
              <a:t>Kistehén - the group of Little Cow</a:t>
            </a:r>
            <a:endParaRPr sz="2080">
              <a:solidFill>
                <a:srgbClr val="D9D9D9"/>
              </a:solidFill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2085750" y="302475"/>
            <a:ext cx="6832122" cy="4473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Thanks For The Attention</a:t>
            </a:r>
          </a:p>
        </p:txBody>
      </p:sp>
      <p:sp>
        <p:nvSpPr>
          <p:cNvPr id="109" name="Google Shape;109;p20"/>
          <p:cNvSpPr txBox="1"/>
          <p:nvPr/>
        </p:nvSpPr>
        <p:spPr>
          <a:xfrm>
            <a:off x="2446300" y="1063313"/>
            <a:ext cx="38472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5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BEEZZ</a:t>
            </a:r>
            <a:endParaRPr b="1" sz="5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