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661" r:id="rId5"/>
    <p:sldId id="673" r:id="rId6"/>
    <p:sldId id="678" r:id="rId7"/>
    <p:sldId id="680" r:id="rId8"/>
    <p:sldId id="682" r:id="rId9"/>
    <p:sldId id="683" r:id="rId10"/>
    <p:sldId id="684" r:id="rId11"/>
    <p:sldId id="685" r:id="rId12"/>
    <p:sldId id="686" r:id="rId13"/>
    <p:sldId id="679" r:id="rId14"/>
    <p:sldId id="674" r:id="rId15"/>
    <p:sldId id="675" r:id="rId16"/>
    <p:sldId id="676" r:id="rId17"/>
    <p:sldId id="677" r:id="rId18"/>
    <p:sldId id="681" r:id="rId19"/>
    <p:sldId id="637" r:id="rId20"/>
    <p:sldId id="636" r:id="rId21"/>
    <p:sldId id="6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47BC8-9CBC-48AE-8CC3-70537259867A}" v="100" dt="2020-05-27T16:15:38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 Debray" userId="143aa950-4658-4468-8dfb-66bf955fef56" providerId="ADAL" clId="{79447BC8-9CBC-48AE-8CC3-70537259867A}"/>
    <pc:docChg chg="undo redo custSel addSld delSld modSld sldOrd">
      <pc:chgData name="Yann Debray" userId="143aa950-4658-4468-8dfb-66bf955fef56" providerId="ADAL" clId="{79447BC8-9CBC-48AE-8CC3-70537259867A}" dt="2020-05-27T16:16:11.840" v="447" actId="2696"/>
      <pc:docMkLst>
        <pc:docMk/>
      </pc:docMkLst>
      <pc:sldChg chg="delSp add del">
        <pc:chgData name="Yann Debray" userId="143aa950-4658-4468-8dfb-66bf955fef56" providerId="ADAL" clId="{79447BC8-9CBC-48AE-8CC3-70537259867A}" dt="2020-05-27T15:06:02.551" v="362" actId="2696"/>
        <pc:sldMkLst>
          <pc:docMk/>
          <pc:sldMk cId="1161961178" sldId="636"/>
        </pc:sldMkLst>
        <pc:spChg chg="del">
          <ac:chgData name="Yann Debray" userId="143aa950-4658-4468-8dfb-66bf955fef56" providerId="ADAL" clId="{79447BC8-9CBC-48AE-8CC3-70537259867A}" dt="2020-05-27T15:05:42.416" v="359" actId="478"/>
          <ac:spMkLst>
            <pc:docMk/>
            <pc:sldMk cId="1161961178" sldId="636"/>
            <ac:spMk id="20" creationId="{6F645E65-5F02-4ADD-B85B-EA52BFC5DB66}"/>
          </ac:spMkLst>
        </pc:spChg>
      </pc:sldChg>
      <pc:sldChg chg="add">
        <pc:chgData name="Yann Debray" userId="143aa950-4658-4468-8dfb-66bf955fef56" providerId="ADAL" clId="{79447BC8-9CBC-48AE-8CC3-70537259867A}" dt="2020-05-27T15:06:06.382" v="363"/>
        <pc:sldMkLst>
          <pc:docMk/>
          <pc:sldMk cId="2085395855" sldId="636"/>
        </pc:sldMkLst>
      </pc:sldChg>
      <pc:sldChg chg="addSp delSp modSp add">
        <pc:chgData name="Yann Debray" userId="143aa950-4658-4468-8dfb-66bf955fef56" providerId="ADAL" clId="{79447BC8-9CBC-48AE-8CC3-70537259867A}" dt="2020-05-27T15:08:23.749" v="394" actId="14100"/>
        <pc:sldMkLst>
          <pc:docMk/>
          <pc:sldMk cId="372762394" sldId="637"/>
        </pc:sldMkLst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" creationId="{6DC6904C-98EA-4EAE-B40B-518742F55806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17" creationId="{23945155-1FC2-443C-9414-9016CA379E3D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19" creationId="{4F4A0732-93EB-47DF-B14C-B47C00572094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21" creationId="{4F87C12C-0DD8-4B86-BC94-DF5A629DD5DA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22" creationId="{801956EE-2952-4D20-B141-1B4F87928CBF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23" creationId="{7FD08BC6-ED44-46A7-A117-338F88187BE4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2" creationId="{9CFDE7B1-3E8E-4118-8D65-B81130ADD391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3" creationId="{9369DAAD-3ACF-4385-AC88-8CA225EEB3B5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4" creationId="{E18E7A2F-42E2-4034-94AD-53BF116749D4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5" creationId="{BA5A486A-A95B-4A90-8A27-84FD8C6F86AC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6" creationId="{0221727D-BCDC-4E27-8F18-C9BB02B61E82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9" creationId="{B1B038CE-B3DE-4AD9-ACE1-714E413EA2B1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1" creationId="{9F379C33-C2FA-448B-B542-F2CF5752160C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5" creationId="{BF21BB9F-F153-4D20-A4B1-2D0D90C7D26D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6" creationId="{6E6641FC-4A9A-45DE-9088-F2D28D4484AD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8" creationId="{389A04F2-ACF2-4720-9907-3972B20A917C}"/>
          </ac:spMkLst>
        </pc:spChg>
        <pc:spChg chg="add 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57" creationId="{D9033393-97A4-42DA-9147-38D24A0FFC2E}"/>
          </ac:spMkLst>
        </pc:spChg>
        <pc:spChg chg="add mod or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58" creationId="{5645DFF5-479F-4D2D-9D6D-FB67C9ED26CA}"/>
          </ac:spMkLst>
        </pc:spChg>
        <pc:grpChg chg="mod">
          <ac:chgData name="Yann Debray" userId="143aa950-4658-4468-8dfb-66bf955fef56" providerId="ADAL" clId="{79447BC8-9CBC-48AE-8CC3-70537259867A}" dt="2020-05-27T15:08:11.388" v="392" actId="1076"/>
          <ac:grpSpMkLst>
            <pc:docMk/>
            <pc:sldMk cId="372762394" sldId="637"/>
            <ac:grpSpMk id="9" creationId="{B973A330-DAE3-4580-B427-67EDBC05D063}"/>
          </ac:grpSpMkLst>
        </pc:grp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6" creationId="{6751D84D-0A9A-49AA-906E-75AE47EEB888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0" creationId="{0CE403AA-2222-4F06-B98F-43149CFE987E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2" creationId="{81072E2A-EE9E-4EE3-849D-D50F343C13A9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4" creationId="{440CC2DD-CB2F-4541-AB03-7E4C520D44FF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6" creationId="{5FCA679E-5346-477E-A2B5-B28C2007D109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8" creationId="{75A04DE7-2DB9-4F26-A694-C9DAB534690F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20" creationId="{196DBFA2-7DA2-4A0F-8B85-D5059E957163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25" creationId="{158886F8-BDCF-46B0-B037-F1613A77EDAF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27" creationId="{A793F2C4-7D71-4B77-B250-742BD8716CC6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38" creationId="{C2572366-FEFB-4DEF-9FD6-75E03716E378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40" creationId="{F85D4596-8C99-4C70-A675-AF5C11602825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42" creationId="{A46997CC-F8C0-437E-8F67-D798036CB56C}"/>
          </ac:picMkLst>
        </pc:picChg>
        <pc:picChg chg="add del mod">
          <ac:chgData name="Yann Debray" userId="143aa950-4658-4468-8dfb-66bf955fef56" providerId="ADAL" clId="{79447BC8-9CBC-48AE-8CC3-70537259867A}" dt="2020-05-27T15:06:36.182" v="367" actId="478"/>
          <ac:picMkLst>
            <pc:docMk/>
            <pc:sldMk cId="372762394" sldId="637"/>
            <ac:picMk id="49" creationId="{F0F6EBE1-8B05-4CB6-82B7-40E2651CA3FE}"/>
          </ac:picMkLst>
        </pc:picChg>
        <pc:picChg chg="add 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54" creationId="{01D8EBAD-4A23-4F16-8151-7D3871EF6C38}"/>
          </ac:picMkLst>
        </pc:pic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43" creationId="{F0769A80-4FBC-4E6C-8815-6ED41FEB8029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44" creationId="{CA7431D8-9185-4BD5-9053-8DC6C0C8D893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47" creationId="{289F07B4-26CF-4DAE-9D7B-2F7A32E833F0}"/>
          </ac:cxnSpMkLst>
        </pc:cxnChg>
        <pc:cxnChg chg="mod">
          <ac:chgData name="Yann Debray" userId="143aa950-4658-4468-8dfb-66bf955fef56" providerId="ADAL" clId="{79447BC8-9CBC-48AE-8CC3-70537259867A}" dt="2020-05-27T15:08:16.024" v="393" actId="14100"/>
          <ac:cxnSpMkLst>
            <pc:docMk/>
            <pc:sldMk cId="372762394" sldId="637"/>
            <ac:cxnSpMk id="51" creationId="{F768FF71-3323-448B-A19E-FF2C60CAD366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53" creationId="{E7F889AC-A043-45A0-A4C1-0FCD1C8065F8}"/>
          </ac:cxnSpMkLst>
        </pc:cxnChg>
        <pc:cxnChg chg="mod">
          <ac:chgData name="Yann Debray" userId="143aa950-4658-4468-8dfb-66bf955fef56" providerId="ADAL" clId="{79447BC8-9CBC-48AE-8CC3-70537259867A}" dt="2020-05-27T15:08:23.749" v="394" actId="14100"/>
          <ac:cxnSpMkLst>
            <pc:docMk/>
            <pc:sldMk cId="372762394" sldId="637"/>
            <ac:cxnSpMk id="55" creationId="{869667E8-D458-4B9D-9054-B88AC06111AC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56" creationId="{EEA96135-BF37-4899-9100-B4BDBFF39089}"/>
          </ac:cxnSpMkLst>
        </pc:cxnChg>
      </pc:sldChg>
      <pc:sldChg chg="addSp delSp modSp add del">
        <pc:chgData name="Yann Debray" userId="143aa950-4658-4468-8dfb-66bf955fef56" providerId="ADAL" clId="{79447BC8-9CBC-48AE-8CC3-70537259867A}" dt="2020-05-27T15:06:02.520" v="360" actId="2696"/>
        <pc:sldMkLst>
          <pc:docMk/>
          <pc:sldMk cId="582133657" sldId="637"/>
        </pc:sldMkLst>
        <pc:spChg chg="mod">
          <ac:chgData name="Yann Debray" userId="143aa950-4658-4468-8dfb-66bf955fef56" providerId="ADAL" clId="{79447BC8-9CBC-48AE-8CC3-70537259867A}" dt="2020-05-27T15:00:34.011" v="307" actId="20577"/>
          <ac:spMkLst>
            <pc:docMk/>
            <pc:sldMk cId="582133657" sldId="637"/>
            <ac:spMk id="2" creationId="{76324050-5C24-46F3-A671-C2DA3A09DCE8}"/>
          </ac:spMkLst>
        </pc:spChg>
        <pc:spChg chg="mod">
          <ac:chgData name="Yann Debray" userId="143aa950-4658-4468-8dfb-66bf955fef56" providerId="ADAL" clId="{79447BC8-9CBC-48AE-8CC3-70537259867A}" dt="2020-05-27T15:04:50.704" v="351" actId="20577"/>
          <ac:spMkLst>
            <pc:docMk/>
            <pc:sldMk cId="582133657" sldId="637"/>
            <ac:spMk id="17" creationId="{23945155-1FC2-443C-9414-9016CA379E3D}"/>
          </ac:spMkLst>
        </pc:spChg>
        <pc:spChg chg="mod">
          <ac:chgData name="Yann Debray" userId="143aa950-4658-4468-8dfb-66bf955fef56" providerId="ADAL" clId="{79447BC8-9CBC-48AE-8CC3-70537259867A}" dt="2020-05-27T15:01:40.924" v="332" actId="1076"/>
          <ac:spMkLst>
            <pc:docMk/>
            <pc:sldMk cId="582133657" sldId="637"/>
            <ac:spMk id="32" creationId="{9CFDE7B1-3E8E-4118-8D65-B81130ADD391}"/>
          </ac:spMkLst>
        </pc:spChg>
        <pc:spChg chg="mod">
          <ac:chgData name="Yann Debray" userId="143aa950-4658-4468-8dfb-66bf955fef56" providerId="ADAL" clId="{79447BC8-9CBC-48AE-8CC3-70537259867A}" dt="2020-05-27T15:01:45.311" v="333" actId="1076"/>
          <ac:spMkLst>
            <pc:docMk/>
            <pc:sldMk cId="582133657" sldId="637"/>
            <ac:spMk id="33" creationId="{9369DAAD-3ACF-4385-AC88-8CA225EEB3B5}"/>
          </ac:spMkLst>
        </pc:spChg>
        <pc:spChg chg="mod">
          <ac:chgData name="Yann Debray" userId="143aa950-4658-4468-8dfb-66bf955fef56" providerId="ADAL" clId="{79447BC8-9CBC-48AE-8CC3-70537259867A}" dt="2020-05-27T15:04:23.812" v="343" actId="1076"/>
          <ac:spMkLst>
            <pc:docMk/>
            <pc:sldMk cId="582133657" sldId="637"/>
            <ac:spMk id="34" creationId="{E18E7A2F-42E2-4034-94AD-53BF116749D4}"/>
          </ac:spMkLst>
        </pc:spChg>
        <pc:spChg chg="mod">
          <ac:chgData name="Yann Debray" userId="143aa950-4658-4468-8dfb-66bf955fef56" providerId="ADAL" clId="{79447BC8-9CBC-48AE-8CC3-70537259867A}" dt="2020-05-27T14:59:30.946" v="295" actId="1076"/>
          <ac:spMkLst>
            <pc:docMk/>
            <pc:sldMk cId="582133657" sldId="637"/>
            <ac:spMk id="35" creationId="{BA5A486A-A95B-4A90-8A27-84FD8C6F86AC}"/>
          </ac:spMkLst>
        </pc:spChg>
        <pc:spChg chg="mod">
          <ac:chgData name="Yann Debray" userId="143aa950-4658-4468-8dfb-66bf955fef56" providerId="ADAL" clId="{79447BC8-9CBC-48AE-8CC3-70537259867A}" dt="2020-05-27T15:04:54.111" v="357" actId="20577"/>
          <ac:spMkLst>
            <pc:docMk/>
            <pc:sldMk cId="582133657" sldId="637"/>
            <ac:spMk id="36" creationId="{0221727D-BCDC-4E27-8F18-C9BB02B61E82}"/>
          </ac:spMkLst>
        </pc:spChg>
        <pc:grpChg chg="add mod">
          <ac:chgData name="Yann Debray" userId="143aa950-4658-4468-8dfb-66bf955fef56" providerId="ADAL" clId="{79447BC8-9CBC-48AE-8CC3-70537259867A}" dt="2020-05-27T15:01:32.339" v="329" actId="1038"/>
          <ac:grpSpMkLst>
            <pc:docMk/>
            <pc:sldMk cId="582133657" sldId="637"/>
            <ac:grpSpMk id="9" creationId="{B973A330-DAE3-4580-B427-67EDBC05D063}"/>
          </ac:grpSpMkLst>
        </pc:grpChg>
        <pc:picChg chg="mod">
          <ac:chgData name="Yann Debray" userId="143aa950-4658-4468-8dfb-66bf955fef56" providerId="ADAL" clId="{79447BC8-9CBC-48AE-8CC3-70537259867A}" dt="2020-05-27T15:04:02.692" v="338" actId="1076"/>
          <ac:picMkLst>
            <pc:docMk/>
            <pc:sldMk cId="582133657" sldId="637"/>
            <ac:picMk id="6" creationId="{6751D84D-0A9A-49AA-906E-75AE47EEB888}"/>
          </ac:picMkLst>
        </pc:picChg>
        <pc:picChg chg="mod">
          <ac:chgData name="Yann Debray" userId="143aa950-4658-4468-8dfb-66bf955fef56" providerId="ADAL" clId="{79447BC8-9CBC-48AE-8CC3-70537259867A}" dt="2020-05-27T15:04:17.757" v="342" actId="1076"/>
          <ac:picMkLst>
            <pc:docMk/>
            <pc:sldMk cId="582133657" sldId="637"/>
            <ac:picMk id="10" creationId="{0CE403AA-2222-4F06-B98F-43149CFE987E}"/>
          </ac:picMkLst>
        </pc:picChg>
        <pc:picChg chg="mod">
          <ac:chgData name="Yann Debray" userId="143aa950-4658-4468-8dfb-66bf955fef56" providerId="ADAL" clId="{79447BC8-9CBC-48AE-8CC3-70537259867A}" dt="2020-05-27T15:00:20.988" v="302" actId="1076"/>
          <ac:picMkLst>
            <pc:docMk/>
            <pc:sldMk cId="582133657" sldId="637"/>
            <ac:picMk id="12" creationId="{81072E2A-EE9E-4EE3-849D-D50F343C13A9}"/>
          </ac:picMkLst>
        </pc:picChg>
        <pc:picChg chg="add del mod">
          <ac:chgData name="Yann Debray" userId="143aa950-4658-4468-8dfb-66bf955fef56" providerId="ADAL" clId="{79447BC8-9CBC-48AE-8CC3-70537259867A}" dt="2020-05-27T15:03:44.316" v="335" actId="478"/>
          <ac:picMkLst>
            <pc:docMk/>
            <pc:sldMk cId="582133657" sldId="637"/>
            <ac:picMk id="15" creationId="{582AA2EB-6752-4A2E-9755-A431F50A2747}"/>
          </ac:picMkLst>
        </pc:picChg>
        <pc:picChg chg="mod">
          <ac:chgData name="Yann Debray" userId="143aa950-4658-4468-8dfb-66bf955fef56" providerId="ADAL" clId="{79447BC8-9CBC-48AE-8CC3-70537259867A}" dt="2020-05-27T15:01:37.520" v="331" actId="1076"/>
          <ac:picMkLst>
            <pc:docMk/>
            <pc:sldMk cId="582133657" sldId="637"/>
            <ac:picMk id="25" creationId="{158886F8-BDCF-46B0-B037-F1613A77EDAF}"/>
          </ac:picMkLst>
        </pc:picChg>
        <pc:picChg chg="mod">
          <ac:chgData name="Yann Debray" userId="143aa950-4658-4468-8dfb-66bf955fef56" providerId="ADAL" clId="{79447BC8-9CBC-48AE-8CC3-70537259867A}" dt="2020-05-27T15:01:34.594" v="330" actId="1076"/>
          <ac:picMkLst>
            <pc:docMk/>
            <pc:sldMk cId="582133657" sldId="637"/>
            <ac:picMk id="27" creationId="{A793F2C4-7D71-4B77-B250-742BD8716CC6}"/>
          </ac:picMkLst>
        </pc:picChg>
        <pc:picChg chg="mod">
          <ac:chgData name="Yann Debray" userId="143aa950-4658-4468-8dfb-66bf955fef56" providerId="ADAL" clId="{79447BC8-9CBC-48AE-8CC3-70537259867A}" dt="2020-05-27T14:59:16.516" v="292" actId="1076"/>
          <ac:picMkLst>
            <pc:docMk/>
            <pc:sldMk cId="582133657" sldId="637"/>
            <ac:picMk id="38" creationId="{C2572366-FEFB-4DEF-9FD6-75E03716E378}"/>
          </ac:picMkLst>
        </pc:picChg>
        <pc:cxnChg chg="mod">
          <ac:chgData name="Yann Debray" userId="143aa950-4658-4468-8dfb-66bf955fef56" providerId="ADAL" clId="{79447BC8-9CBC-48AE-8CC3-70537259867A}" dt="2020-05-27T14:59:26.236" v="294" actId="1076"/>
          <ac:cxnSpMkLst>
            <pc:docMk/>
            <pc:sldMk cId="582133657" sldId="637"/>
            <ac:cxnSpMk id="43" creationId="{F0769A80-4FBC-4E6C-8815-6ED41FEB8029}"/>
          </ac:cxnSpMkLst>
        </pc:cxnChg>
        <pc:cxnChg chg="mod">
          <ac:chgData name="Yann Debray" userId="143aa950-4658-4468-8dfb-66bf955fef56" providerId="ADAL" clId="{79447BC8-9CBC-48AE-8CC3-70537259867A}" dt="2020-05-27T14:59:46.987" v="298" actId="14100"/>
          <ac:cxnSpMkLst>
            <pc:docMk/>
            <pc:sldMk cId="582133657" sldId="637"/>
            <ac:cxnSpMk id="44" creationId="{CA7431D8-9185-4BD5-9053-8DC6C0C8D893}"/>
          </ac:cxnSpMkLst>
        </pc:cxnChg>
        <pc:cxnChg chg="del mod">
          <ac:chgData name="Yann Debray" userId="143aa950-4658-4468-8dfb-66bf955fef56" providerId="ADAL" clId="{79447BC8-9CBC-48AE-8CC3-70537259867A}" dt="2020-05-27T14:59:08.129" v="289" actId="478"/>
          <ac:cxnSpMkLst>
            <pc:docMk/>
            <pc:sldMk cId="582133657" sldId="637"/>
            <ac:cxnSpMk id="49" creationId="{477984FD-C158-4534-A0B0-1C3628D7EF19}"/>
          </ac:cxnSpMkLst>
        </pc:cxnChg>
        <pc:cxnChg chg="mod">
          <ac:chgData name="Yann Debray" userId="143aa950-4658-4468-8dfb-66bf955fef56" providerId="ADAL" clId="{79447BC8-9CBC-48AE-8CC3-70537259867A}" dt="2020-05-27T15:00:06.034" v="301" actId="164"/>
          <ac:cxnSpMkLst>
            <pc:docMk/>
            <pc:sldMk cId="582133657" sldId="637"/>
            <ac:cxnSpMk id="50" creationId="{B8821A28-EB70-43DD-8085-F55465F73C92}"/>
          </ac:cxnSpMkLst>
        </pc:cxnChg>
        <pc:cxnChg chg="add mod">
          <ac:chgData name="Yann Debray" userId="143aa950-4658-4468-8dfb-66bf955fef56" providerId="ADAL" clId="{79447BC8-9CBC-48AE-8CC3-70537259867A}" dt="2020-05-27T14:59:56.275" v="300" actId="1076"/>
          <ac:cxnSpMkLst>
            <pc:docMk/>
            <pc:sldMk cId="582133657" sldId="637"/>
            <ac:cxnSpMk id="51" creationId="{F768FF71-3323-448B-A19E-FF2C60CAD366}"/>
          </ac:cxnSpMkLst>
        </pc:cxnChg>
        <pc:cxnChg chg="mod">
          <ac:chgData name="Yann Debray" userId="143aa950-4658-4468-8dfb-66bf955fef56" providerId="ADAL" clId="{79447BC8-9CBC-48AE-8CC3-70537259867A}" dt="2020-05-27T15:01:17.778" v="319" actId="1035"/>
          <ac:cxnSpMkLst>
            <pc:docMk/>
            <pc:sldMk cId="582133657" sldId="637"/>
            <ac:cxnSpMk id="52" creationId="{107F310E-E5EE-4C9D-9CAD-59726878D445}"/>
          </ac:cxnSpMkLst>
        </pc:cxnChg>
        <pc:cxnChg chg="add mod">
          <ac:chgData name="Yann Debray" userId="143aa950-4658-4468-8dfb-66bf955fef56" providerId="ADAL" clId="{79447BC8-9CBC-48AE-8CC3-70537259867A}" dt="2020-05-27T15:04:36.637" v="345" actId="1076"/>
          <ac:cxnSpMkLst>
            <pc:docMk/>
            <pc:sldMk cId="582133657" sldId="637"/>
            <ac:cxnSpMk id="53" creationId="{E7F889AC-A043-45A0-A4C1-0FCD1C8065F8}"/>
          </ac:cxnSpMkLst>
        </pc:cxnChg>
      </pc:sldChg>
      <pc:sldChg chg="del">
        <pc:chgData name="Yann Debray" userId="143aa950-4658-4468-8dfb-66bf955fef56" providerId="ADAL" clId="{79447BC8-9CBC-48AE-8CC3-70537259867A}" dt="2020-05-27T09:56:38.067" v="5" actId="2696"/>
        <pc:sldMkLst>
          <pc:docMk/>
          <pc:sldMk cId="536442033" sldId="650"/>
        </pc:sldMkLst>
      </pc:sldChg>
      <pc:sldChg chg="del">
        <pc:chgData name="Yann Debray" userId="143aa950-4658-4468-8dfb-66bf955fef56" providerId="ADAL" clId="{79447BC8-9CBC-48AE-8CC3-70537259867A}" dt="2020-05-27T09:56:38.077" v="6" actId="2696"/>
        <pc:sldMkLst>
          <pc:docMk/>
          <pc:sldMk cId="2871427286" sldId="651"/>
        </pc:sldMkLst>
      </pc:sldChg>
      <pc:sldChg chg="del">
        <pc:chgData name="Yann Debray" userId="143aa950-4658-4468-8dfb-66bf955fef56" providerId="ADAL" clId="{79447BC8-9CBC-48AE-8CC3-70537259867A}" dt="2020-05-27T09:56:38.107" v="9" actId="2696"/>
        <pc:sldMkLst>
          <pc:docMk/>
          <pc:sldMk cId="897354474" sldId="652"/>
        </pc:sldMkLst>
      </pc:sldChg>
      <pc:sldChg chg="del">
        <pc:chgData name="Yann Debray" userId="143aa950-4658-4468-8dfb-66bf955fef56" providerId="ADAL" clId="{79447BC8-9CBC-48AE-8CC3-70537259867A}" dt="2020-05-27T09:56:38.097" v="8" actId="2696"/>
        <pc:sldMkLst>
          <pc:docMk/>
          <pc:sldMk cId="256569433" sldId="653"/>
        </pc:sldMkLst>
      </pc:sldChg>
      <pc:sldChg chg="del">
        <pc:chgData name="Yann Debray" userId="143aa950-4658-4468-8dfb-66bf955fef56" providerId="ADAL" clId="{79447BC8-9CBC-48AE-8CC3-70537259867A}" dt="2020-05-27T09:56:38.086" v="7" actId="2696"/>
        <pc:sldMkLst>
          <pc:docMk/>
          <pc:sldMk cId="617309953" sldId="654"/>
        </pc:sldMkLst>
      </pc:sldChg>
      <pc:sldChg chg="del">
        <pc:chgData name="Yann Debray" userId="143aa950-4658-4468-8dfb-66bf955fef56" providerId="ADAL" clId="{79447BC8-9CBC-48AE-8CC3-70537259867A}" dt="2020-05-27T09:56:26.761" v="2" actId="2696"/>
        <pc:sldMkLst>
          <pc:docMk/>
          <pc:sldMk cId="2532713529" sldId="657"/>
        </pc:sldMkLst>
      </pc:sldChg>
      <pc:sldChg chg="del">
        <pc:chgData name="Yann Debray" userId="143aa950-4658-4468-8dfb-66bf955fef56" providerId="ADAL" clId="{79447BC8-9CBC-48AE-8CC3-70537259867A}" dt="2020-05-27T09:56:38.057" v="4" actId="2696"/>
        <pc:sldMkLst>
          <pc:docMk/>
          <pc:sldMk cId="1716992463" sldId="658"/>
        </pc:sldMkLst>
      </pc:sldChg>
      <pc:sldChg chg="del">
        <pc:chgData name="Yann Debray" userId="143aa950-4658-4468-8dfb-66bf955fef56" providerId="ADAL" clId="{79447BC8-9CBC-48AE-8CC3-70537259867A}" dt="2020-05-27T09:56:38.047" v="3" actId="2696"/>
        <pc:sldMkLst>
          <pc:docMk/>
          <pc:sldMk cId="117388383" sldId="659"/>
        </pc:sldMkLst>
      </pc:sldChg>
      <pc:sldChg chg="del">
        <pc:chgData name="Yann Debray" userId="143aa950-4658-4468-8dfb-66bf955fef56" providerId="ADAL" clId="{79447BC8-9CBC-48AE-8CC3-70537259867A}" dt="2020-05-27T09:56:38.127" v="11" actId="2696"/>
        <pc:sldMkLst>
          <pc:docMk/>
          <pc:sldMk cId="2961566764" sldId="660"/>
        </pc:sldMkLst>
      </pc:sldChg>
      <pc:sldChg chg="addSp delSp modSp">
        <pc:chgData name="Yann Debray" userId="143aa950-4658-4468-8dfb-66bf955fef56" providerId="ADAL" clId="{79447BC8-9CBC-48AE-8CC3-70537259867A}" dt="2020-05-27T15:11:34.549" v="426" actId="20577"/>
        <pc:sldMkLst>
          <pc:docMk/>
          <pc:sldMk cId="2339555029" sldId="661"/>
        </pc:sldMkLst>
        <pc:spChg chg="mod">
          <ac:chgData name="Yann Debray" userId="143aa950-4658-4468-8dfb-66bf955fef56" providerId="ADAL" clId="{79447BC8-9CBC-48AE-8CC3-70537259867A}" dt="2020-05-27T09:56:55.314" v="20" actId="20577"/>
          <ac:spMkLst>
            <pc:docMk/>
            <pc:sldMk cId="2339555029" sldId="661"/>
            <ac:spMk id="2" creationId="{C9E4C7D6-F035-4C8D-8B30-4A183192E583}"/>
          </ac:spMkLst>
        </pc:spChg>
        <pc:spChg chg="mod">
          <ac:chgData name="Yann Debray" userId="143aa950-4658-4468-8dfb-66bf955fef56" providerId="ADAL" clId="{79447BC8-9CBC-48AE-8CC3-70537259867A}" dt="2020-05-27T15:11:34.549" v="426" actId="20577"/>
          <ac:spMkLst>
            <pc:docMk/>
            <pc:sldMk cId="2339555029" sldId="661"/>
            <ac:spMk id="3" creationId="{9B7FFF18-90F1-4497-9D6F-BA92720F5393}"/>
          </ac:spMkLst>
        </pc:spChg>
        <pc:spChg chg="add del">
          <ac:chgData name="Yann Debray" userId="143aa950-4658-4468-8dfb-66bf955fef56" providerId="ADAL" clId="{79447BC8-9CBC-48AE-8CC3-70537259867A}" dt="2020-05-27T14:46:22.853" v="180"/>
          <ac:spMkLst>
            <pc:docMk/>
            <pc:sldMk cId="2339555029" sldId="661"/>
            <ac:spMk id="9" creationId="{EEF223DB-7AC4-4DB6-A157-F709A4AF94E1}"/>
          </ac:spMkLst>
        </pc:spChg>
        <pc:spChg chg="add mod">
          <ac:chgData name="Yann Debray" userId="143aa950-4658-4468-8dfb-66bf955fef56" providerId="ADAL" clId="{79447BC8-9CBC-48AE-8CC3-70537259867A}" dt="2020-05-27T15:11:21.070" v="420" actId="1076"/>
          <ac:spMkLst>
            <pc:docMk/>
            <pc:sldMk cId="2339555029" sldId="661"/>
            <ac:spMk id="10" creationId="{33A472A1-6695-4B59-B67D-B572B47DF39C}"/>
          </ac:spMkLst>
        </pc:spChg>
        <pc:spChg chg="add mod">
          <ac:chgData name="Yann Debray" userId="143aa950-4658-4468-8dfb-66bf955fef56" providerId="ADAL" clId="{79447BC8-9CBC-48AE-8CC3-70537259867A}" dt="2020-05-27T15:10:45.097" v="413" actId="1076"/>
          <ac:spMkLst>
            <pc:docMk/>
            <pc:sldMk cId="2339555029" sldId="661"/>
            <ac:spMk id="18" creationId="{4693C80A-701A-4A9A-B88C-5980B954C18D}"/>
          </ac:spMkLst>
        </pc:spChg>
        <pc:spChg chg="del mod">
          <ac:chgData name="Yann Debray" userId="143aa950-4658-4468-8dfb-66bf955fef56" providerId="ADAL" clId="{79447BC8-9CBC-48AE-8CC3-70537259867A}" dt="2020-05-27T14:51:36.996" v="253" actId="478"/>
          <ac:spMkLst>
            <pc:docMk/>
            <pc:sldMk cId="2339555029" sldId="661"/>
            <ac:spMk id="21" creationId="{DA00FBAB-78B0-4A24-815A-6C61F71934F9}"/>
          </ac:spMkLst>
        </pc:spChg>
        <pc:spChg chg="mod ord">
          <ac:chgData name="Yann Debray" userId="143aa950-4658-4468-8dfb-66bf955fef56" providerId="ADAL" clId="{79447BC8-9CBC-48AE-8CC3-70537259867A}" dt="2020-05-27T15:11:05.452" v="418" actId="166"/>
          <ac:spMkLst>
            <pc:docMk/>
            <pc:sldMk cId="2339555029" sldId="661"/>
            <ac:spMk id="22" creationId="{371FBC47-BC9E-441D-AD83-7B36772B9068}"/>
          </ac:spMkLst>
        </pc:spChg>
        <pc:spChg chg="del">
          <ac:chgData name="Yann Debray" userId="143aa950-4658-4468-8dfb-66bf955fef56" providerId="ADAL" clId="{79447BC8-9CBC-48AE-8CC3-70537259867A}" dt="2020-05-27T14:48:05.451" v="207" actId="478"/>
          <ac:spMkLst>
            <pc:docMk/>
            <pc:sldMk cId="2339555029" sldId="661"/>
            <ac:spMk id="24" creationId="{B2BF304B-2D41-4882-9E64-7554B2467538}"/>
          </ac:spMkLst>
        </pc:spChg>
        <pc:spChg chg="del">
          <ac:chgData name="Yann Debray" userId="143aa950-4658-4468-8dfb-66bf955fef56" providerId="ADAL" clId="{79447BC8-9CBC-48AE-8CC3-70537259867A}" dt="2020-05-27T14:48:07.775" v="208" actId="478"/>
          <ac:spMkLst>
            <pc:docMk/>
            <pc:sldMk cId="2339555029" sldId="661"/>
            <ac:spMk id="25" creationId="{06230D5C-F5E1-47CB-A19C-A5DF43111E18}"/>
          </ac:spMkLst>
        </pc:spChg>
        <pc:spChg chg="del">
          <ac:chgData name="Yann Debray" userId="143aa950-4658-4468-8dfb-66bf955fef56" providerId="ADAL" clId="{79447BC8-9CBC-48AE-8CC3-70537259867A}" dt="2020-05-27T14:47:58.424" v="205" actId="478"/>
          <ac:spMkLst>
            <pc:docMk/>
            <pc:sldMk cId="2339555029" sldId="661"/>
            <ac:spMk id="26" creationId="{8F4513A6-9753-45C8-B078-CBC009D0E91D}"/>
          </ac:spMkLst>
        </pc:spChg>
        <pc:spChg chg="del">
          <ac:chgData name="Yann Debray" userId="143aa950-4658-4468-8dfb-66bf955fef56" providerId="ADAL" clId="{79447BC8-9CBC-48AE-8CC3-70537259867A}" dt="2020-05-27T14:42:46.589" v="150" actId="478"/>
          <ac:spMkLst>
            <pc:docMk/>
            <pc:sldMk cId="2339555029" sldId="661"/>
            <ac:spMk id="27" creationId="{3AE99F0B-5C53-49C3-8A35-B8BA6EFAACFF}"/>
          </ac:spMkLst>
        </pc:spChg>
        <pc:graphicFrameChg chg="mod modGraphic">
          <ac:chgData name="Yann Debray" userId="143aa950-4658-4468-8dfb-66bf955fef56" providerId="ADAL" clId="{79447BC8-9CBC-48AE-8CC3-70537259867A}" dt="2020-05-27T15:10:58.432" v="416" actId="1076"/>
          <ac:graphicFrameMkLst>
            <pc:docMk/>
            <pc:sldMk cId="2339555029" sldId="661"/>
            <ac:graphicFrameMk id="23" creationId="{B65CCB82-F626-4C5D-8B76-EC6D0E5AB317}"/>
          </ac:graphicFrameMkLst>
        </pc:graphicFrameChg>
        <pc:picChg chg="add del mod">
          <ac:chgData name="Yann Debray" userId="143aa950-4658-4468-8dfb-66bf955fef56" providerId="ADAL" clId="{79447BC8-9CBC-48AE-8CC3-70537259867A}" dt="2020-05-27T14:45:31.525" v="175" actId="478"/>
          <ac:picMkLst>
            <pc:docMk/>
            <pc:sldMk cId="2339555029" sldId="661"/>
            <ac:picMk id="4" creationId="{164227B3-A7E2-4FF8-9932-13F4840B9A12}"/>
          </ac:picMkLst>
        </pc:picChg>
        <pc:picChg chg="add mod">
          <ac:chgData name="Yann Debray" userId="143aa950-4658-4468-8dfb-66bf955fef56" providerId="ADAL" clId="{79447BC8-9CBC-48AE-8CC3-70537259867A}" dt="2020-05-27T14:45:37.165" v="178" actId="14100"/>
          <ac:picMkLst>
            <pc:docMk/>
            <pc:sldMk cId="2339555029" sldId="661"/>
            <ac:picMk id="8" creationId="{D55E5CBE-BB39-4480-9075-FDBBC4190ABB}"/>
          </ac:picMkLst>
        </pc:picChg>
      </pc:sldChg>
      <pc:sldChg chg="del">
        <pc:chgData name="Yann Debray" userId="143aa950-4658-4468-8dfb-66bf955fef56" providerId="ADAL" clId="{79447BC8-9CBC-48AE-8CC3-70537259867A}" dt="2020-05-27T09:56:38.116" v="10" actId="2696"/>
        <pc:sldMkLst>
          <pc:docMk/>
          <pc:sldMk cId="887630506" sldId="662"/>
        </pc:sldMkLst>
      </pc:sldChg>
      <pc:sldChg chg="modSp ord">
        <pc:chgData name="Yann Debray" userId="143aa950-4658-4468-8dfb-66bf955fef56" providerId="ADAL" clId="{79447BC8-9CBC-48AE-8CC3-70537259867A}" dt="2020-05-27T14:52:29.347" v="261" actId="20577"/>
        <pc:sldMkLst>
          <pc:docMk/>
          <pc:sldMk cId="2698720000" sldId="663"/>
        </pc:sldMkLst>
        <pc:spChg chg="mod">
          <ac:chgData name="Yann Debray" userId="143aa950-4658-4468-8dfb-66bf955fef56" providerId="ADAL" clId="{79447BC8-9CBC-48AE-8CC3-70537259867A}" dt="2020-05-27T14:52:29.347" v="261" actId="20577"/>
          <ac:spMkLst>
            <pc:docMk/>
            <pc:sldMk cId="2698720000" sldId="663"/>
            <ac:spMk id="3" creationId="{06B9FF19-E836-4CE0-9EF0-26B63A19E8C6}"/>
          </ac:spMkLst>
        </pc:spChg>
      </pc:sldChg>
      <pc:sldChg chg="del">
        <pc:chgData name="Yann Debray" userId="143aa950-4658-4468-8dfb-66bf955fef56" providerId="ADAL" clId="{79447BC8-9CBC-48AE-8CC3-70537259867A}" dt="2020-05-27T09:56:26.735" v="0" actId="2696"/>
        <pc:sldMkLst>
          <pc:docMk/>
          <pc:sldMk cId="4048780849" sldId="664"/>
        </pc:sldMkLst>
      </pc:sldChg>
      <pc:sldChg chg="del">
        <pc:chgData name="Yann Debray" userId="143aa950-4658-4468-8dfb-66bf955fef56" providerId="ADAL" clId="{79447BC8-9CBC-48AE-8CC3-70537259867A}" dt="2020-05-27T14:53:13.321" v="263" actId="2696"/>
        <pc:sldMkLst>
          <pc:docMk/>
          <pc:sldMk cId="1712467630" sldId="665"/>
        </pc:sldMkLst>
      </pc:sldChg>
      <pc:sldChg chg="del">
        <pc:chgData name="Yann Debray" userId="143aa950-4658-4468-8dfb-66bf955fef56" providerId="ADAL" clId="{79447BC8-9CBC-48AE-8CC3-70537259867A}" dt="2020-05-27T14:53:13.322" v="264" actId="2696"/>
        <pc:sldMkLst>
          <pc:docMk/>
          <pc:sldMk cId="954836652" sldId="666"/>
        </pc:sldMkLst>
      </pc:sldChg>
      <pc:sldChg chg="del">
        <pc:chgData name="Yann Debray" userId="143aa950-4658-4468-8dfb-66bf955fef56" providerId="ADAL" clId="{79447BC8-9CBC-48AE-8CC3-70537259867A}" dt="2020-05-27T14:53:13.324" v="265" actId="2696"/>
        <pc:sldMkLst>
          <pc:docMk/>
          <pc:sldMk cId="3948467070" sldId="667"/>
        </pc:sldMkLst>
      </pc:sldChg>
      <pc:sldChg chg="del">
        <pc:chgData name="Yann Debray" userId="143aa950-4658-4468-8dfb-66bf955fef56" providerId="ADAL" clId="{79447BC8-9CBC-48AE-8CC3-70537259867A}" dt="2020-05-27T14:53:13.325" v="266" actId="2696"/>
        <pc:sldMkLst>
          <pc:docMk/>
          <pc:sldMk cId="2055908612" sldId="668"/>
        </pc:sldMkLst>
      </pc:sldChg>
      <pc:sldChg chg="del">
        <pc:chgData name="Yann Debray" userId="143aa950-4658-4468-8dfb-66bf955fef56" providerId="ADAL" clId="{79447BC8-9CBC-48AE-8CC3-70537259867A}" dt="2020-05-27T14:53:13.327" v="267" actId="2696"/>
        <pc:sldMkLst>
          <pc:docMk/>
          <pc:sldMk cId="1600440747" sldId="669"/>
        </pc:sldMkLst>
      </pc:sldChg>
      <pc:sldChg chg="del">
        <pc:chgData name="Yann Debray" userId="143aa950-4658-4468-8dfb-66bf955fef56" providerId="ADAL" clId="{79447BC8-9CBC-48AE-8CC3-70537259867A}" dt="2020-05-27T14:53:13.319" v="262" actId="2696"/>
        <pc:sldMkLst>
          <pc:docMk/>
          <pc:sldMk cId="3678504679" sldId="670"/>
        </pc:sldMkLst>
      </pc:sldChg>
      <pc:sldChg chg="modSp del">
        <pc:chgData name="Yann Debray" userId="143aa950-4658-4468-8dfb-66bf955fef56" providerId="ADAL" clId="{79447BC8-9CBC-48AE-8CC3-70537259867A}" dt="2020-05-27T16:16:11.831" v="446" actId="2696"/>
        <pc:sldMkLst>
          <pc:docMk/>
          <pc:sldMk cId="2546326885" sldId="671"/>
        </pc:sldMkLst>
        <pc:spChg chg="mod">
          <ac:chgData name="Yann Debray" userId="143aa950-4658-4468-8dfb-66bf955fef56" providerId="ADAL" clId="{79447BC8-9CBC-48AE-8CC3-70537259867A}" dt="2020-05-27T16:15:57.703" v="439" actId="20577"/>
          <ac:spMkLst>
            <pc:docMk/>
            <pc:sldMk cId="2546326885" sldId="671"/>
            <ac:spMk id="2" creationId="{32DE1146-3676-4996-B64D-2C545CA22453}"/>
          </ac:spMkLst>
        </pc:spChg>
      </pc:sldChg>
      <pc:sldChg chg="modSp del">
        <pc:chgData name="Yann Debray" userId="143aa950-4658-4468-8dfb-66bf955fef56" providerId="ADAL" clId="{79447BC8-9CBC-48AE-8CC3-70537259867A}" dt="2020-05-27T16:16:11.840" v="447" actId="2696"/>
        <pc:sldMkLst>
          <pc:docMk/>
          <pc:sldMk cId="3034804244" sldId="672"/>
        </pc:sldMkLst>
        <pc:spChg chg="mod">
          <ac:chgData name="Yann Debray" userId="143aa950-4658-4468-8dfb-66bf955fef56" providerId="ADAL" clId="{79447BC8-9CBC-48AE-8CC3-70537259867A}" dt="2020-05-27T16:16:03.240" v="445" actId="20577"/>
          <ac:spMkLst>
            <pc:docMk/>
            <pc:sldMk cId="3034804244" sldId="672"/>
            <ac:spMk id="2" creationId="{4997B82D-DA2E-453B-A5CB-6369E3114991}"/>
          </ac:spMkLst>
        </pc:spChg>
      </pc:sldChg>
      <pc:sldChg chg="addSp delSp modSp add">
        <pc:chgData name="Yann Debray" userId="143aa950-4658-4468-8dfb-66bf955fef56" providerId="ADAL" clId="{79447BC8-9CBC-48AE-8CC3-70537259867A}" dt="2020-05-27T14:41:23.240" v="149" actId="20577"/>
        <pc:sldMkLst>
          <pc:docMk/>
          <pc:sldMk cId="4217988165" sldId="673"/>
        </pc:sldMkLst>
        <pc:graphicFrameChg chg="add del">
          <ac:chgData name="Yann Debray" userId="143aa950-4658-4468-8dfb-66bf955fef56" providerId="ADAL" clId="{79447BC8-9CBC-48AE-8CC3-70537259867A}" dt="2020-05-27T09:57:08.323" v="23"/>
          <ac:graphicFrameMkLst>
            <pc:docMk/>
            <pc:sldMk cId="4217988165" sldId="673"/>
            <ac:graphicFrameMk id="5" creationId="{053A799F-545F-47DC-A8A1-7EDB469C6463}"/>
          </ac:graphicFrameMkLst>
        </pc:graphicFrameChg>
        <pc:graphicFrameChg chg="add del">
          <ac:chgData name="Yann Debray" userId="143aa950-4658-4468-8dfb-66bf955fef56" providerId="ADAL" clId="{79447BC8-9CBC-48AE-8CC3-70537259867A}" dt="2020-05-27T09:57:10.230" v="25"/>
          <ac:graphicFrameMkLst>
            <pc:docMk/>
            <pc:sldMk cId="4217988165" sldId="673"/>
            <ac:graphicFrameMk id="6" creationId="{A493EAFD-06AE-4F21-8270-5FD2CDEB7449}"/>
          </ac:graphicFrameMkLst>
        </pc:graphicFrameChg>
        <pc:graphicFrameChg chg="add mod modGraphic">
          <ac:chgData name="Yann Debray" userId="143aa950-4658-4468-8dfb-66bf955fef56" providerId="ADAL" clId="{79447BC8-9CBC-48AE-8CC3-70537259867A}" dt="2020-05-27T14:41:23.240" v="149" actId="20577"/>
          <ac:graphicFrameMkLst>
            <pc:docMk/>
            <pc:sldMk cId="4217988165" sldId="673"/>
            <ac:graphicFrameMk id="7" creationId="{DE391395-E206-4A51-82D5-EAE50A386DC8}"/>
          </ac:graphicFrameMkLst>
        </pc:graphicFrameChg>
      </pc:sldChg>
      <pc:sldChg chg="addSp modSp add">
        <pc:chgData name="Yann Debray" userId="143aa950-4658-4468-8dfb-66bf955fef56" providerId="ADAL" clId="{79447BC8-9CBC-48AE-8CC3-70537259867A}" dt="2020-05-27T14:54:14.706" v="273" actId="1076"/>
        <pc:sldMkLst>
          <pc:docMk/>
          <pc:sldMk cId="955228003" sldId="674"/>
        </pc:sldMkLst>
        <pc:picChg chg="add mod">
          <ac:chgData name="Yann Debray" userId="143aa950-4658-4468-8dfb-66bf955fef56" providerId="ADAL" clId="{79447BC8-9CBC-48AE-8CC3-70537259867A}" dt="2020-05-27T14:54:14.706" v="273" actId="1076"/>
          <ac:picMkLst>
            <pc:docMk/>
            <pc:sldMk cId="955228003" sldId="674"/>
            <ac:picMk id="5" creationId="{7AF5E4A7-1BE5-405A-8595-832572B8ABD4}"/>
          </ac:picMkLst>
        </pc:picChg>
      </pc:sldChg>
      <pc:sldChg chg="del">
        <pc:chgData name="Yann Debray" userId="143aa950-4658-4468-8dfb-66bf955fef56" providerId="ADAL" clId="{79447BC8-9CBC-48AE-8CC3-70537259867A}" dt="2020-05-27T09:56:26.751" v="1" actId="2696"/>
        <pc:sldMkLst>
          <pc:docMk/>
          <pc:sldMk cId="1461269995" sldId="674"/>
        </pc:sldMkLst>
      </pc:sldChg>
      <pc:sldChg chg="addSp add">
        <pc:chgData name="Yann Debray" userId="143aa950-4658-4468-8dfb-66bf955fef56" providerId="ADAL" clId="{79447BC8-9CBC-48AE-8CC3-70537259867A}" dt="2020-05-27T14:54:24.522" v="275"/>
        <pc:sldMkLst>
          <pc:docMk/>
          <pc:sldMk cId="3288279522" sldId="675"/>
        </pc:sldMkLst>
        <pc:picChg chg="add">
          <ac:chgData name="Yann Debray" userId="143aa950-4658-4468-8dfb-66bf955fef56" providerId="ADAL" clId="{79447BC8-9CBC-48AE-8CC3-70537259867A}" dt="2020-05-27T14:54:24.522" v="275"/>
          <ac:picMkLst>
            <pc:docMk/>
            <pc:sldMk cId="3288279522" sldId="675"/>
            <ac:picMk id="5" creationId="{C008D711-2C4C-4056-BCE1-BE822414FCEC}"/>
          </ac:picMkLst>
        </pc:picChg>
      </pc:sldChg>
      <pc:sldChg chg="addSp delSp modSp add">
        <pc:chgData name="Yann Debray" userId="143aa950-4658-4468-8dfb-66bf955fef56" providerId="ADAL" clId="{79447BC8-9CBC-48AE-8CC3-70537259867A}" dt="2020-05-27T14:56:05.814" v="284" actId="1076"/>
        <pc:sldMkLst>
          <pc:docMk/>
          <pc:sldMk cId="3292125580" sldId="676"/>
        </pc:sldMkLst>
        <pc:picChg chg="add">
          <ac:chgData name="Yann Debray" userId="143aa950-4658-4468-8dfb-66bf955fef56" providerId="ADAL" clId="{79447BC8-9CBC-48AE-8CC3-70537259867A}" dt="2020-05-27T14:54:39.284" v="277"/>
          <ac:picMkLst>
            <pc:docMk/>
            <pc:sldMk cId="3292125580" sldId="676"/>
            <ac:picMk id="5" creationId="{D5596268-2CEB-4D4C-BAC4-F636393DC08F}"/>
          </ac:picMkLst>
        </pc:picChg>
        <pc:picChg chg="add mod">
          <ac:chgData name="Yann Debray" userId="143aa950-4658-4468-8dfb-66bf955fef56" providerId="ADAL" clId="{79447BC8-9CBC-48AE-8CC3-70537259867A}" dt="2020-05-27T14:56:05.814" v="284" actId="1076"/>
          <ac:picMkLst>
            <pc:docMk/>
            <pc:sldMk cId="3292125580" sldId="676"/>
            <ac:picMk id="6" creationId="{4E65484E-1ECA-4C58-ADE6-F1B2AA13543E}"/>
          </ac:picMkLst>
        </pc:picChg>
        <pc:picChg chg="add del">
          <ac:chgData name="Yann Debray" userId="143aa950-4658-4468-8dfb-66bf955fef56" providerId="ADAL" clId="{79447BC8-9CBC-48AE-8CC3-70537259867A}" dt="2020-05-27T14:55:46.586" v="281"/>
          <ac:picMkLst>
            <pc:docMk/>
            <pc:sldMk cId="3292125580" sldId="676"/>
            <ac:picMk id="7" creationId="{264B2FCE-489C-4394-BC90-6CCD2173160F}"/>
          </ac:picMkLst>
        </pc:picChg>
      </pc:sldChg>
      <pc:sldChg chg="addSp add">
        <pc:chgData name="Yann Debray" userId="143aa950-4658-4468-8dfb-66bf955fef56" providerId="ADAL" clId="{79447BC8-9CBC-48AE-8CC3-70537259867A}" dt="2020-05-27T14:55:48.067" v="283"/>
        <pc:sldMkLst>
          <pc:docMk/>
          <pc:sldMk cId="2921345303" sldId="677"/>
        </pc:sldMkLst>
        <pc:picChg chg="add">
          <ac:chgData name="Yann Debray" userId="143aa950-4658-4468-8dfb-66bf955fef56" providerId="ADAL" clId="{79447BC8-9CBC-48AE-8CC3-70537259867A}" dt="2020-05-27T14:55:48.067" v="283"/>
          <ac:picMkLst>
            <pc:docMk/>
            <pc:sldMk cId="2921345303" sldId="677"/>
            <ac:picMk id="5" creationId="{9C2A7549-4319-4C2E-A7B7-9CB3F7D16118}"/>
          </ac:picMkLst>
        </pc:picChg>
      </pc:sldChg>
      <pc:sldChg chg="addSp modSp add">
        <pc:chgData name="Yann Debray" userId="143aa950-4658-4468-8dfb-66bf955fef56" providerId="ADAL" clId="{79447BC8-9CBC-48AE-8CC3-70537259867A}" dt="2020-05-27T16:15:44.830" v="430" actId="1076"/>
        <pc:sldMkLst>
          <pc:docMk/>
          <pc:sldMk cId="2820881878" sldId="678"/>
        </pc:sldMkLst>
        <pc:picChg chg="add mod">
          <ac:chgData name="Yann Debray" userId="143aa950-4658-4468-8dfb-66bf955fef56" providerId="ADAL" clId="{79447BC8-9CBC-48AE-8CC3-70537259867A}" dt="2020-05-27T16:15:44.830" v="430" actId="1076"/>
          <ac:picMkLst>
            <pc:docMk/>
            <pc:sldMk cId="2820881878" sldId="678"/>
            <ac:picMk id="5" creationId="{5A1CD7A8-B505-48E9-AA88-C017268DCBD0}"/>
          </ac:picMkLst>
        </pc:picChg>
      </pc:sldChg>
      <pc:sldMasterChg chg="delSldLayout">
        <pc:chgData name="Yann Debray" userId="143aa950-4658-4468-8dfb-66bf955fef56" providerId="ADAL" clId="{79447BC8-9CBC-48AE-8CC3-70537259867A}" dt="2020-05-27T15:06:02.524" v="361" actId="2696"/>
        <pc:sldMasterMkLst>
          <pc:docMk/>
          <pc:sldMasterMk cId="845252933" sldId="2147483660"/>
        </pc:sldMasterMkLst>
        <pc:sldLayoutChg chg="del">
          <pc:chgData name="Yann Debray" userId="143aa950-4658-4468-8dfb-66bf955fef56" providerId="ADAL" clId="{79447BC8-9CBC-48AE-8CC3-70537259867A}" dt="2020-05-27T15:06:02.524" v="361" actId="2696"/>
          <pc:sldLayoutMkLst>
            <pc:docMk/>
            <pc:sldMasterMk cId="845252933" sldId="2147483660"/>
            <pc:sldLayoutMk cId="912851791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79759A-3823-48B7-B858-050B1E7E2A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1BDF-0EAB-4DEF-B4A2-CE9D41355C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BF57-4EA5-410A-8AAB-BC70196BEAC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48803-30D0-4C2B-8A63-F8BB98CDA8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D5416-8915-435F-A431-98BFECCFE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908B6-6BCB-4C24-8C40-50E6F0CD390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2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429B8-07A3-4418-BAD5-5B787C939D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94CA-0FB3-4296-95D5-152C73DF70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" y="0"/>
            <a:ext cx="12192000" cy="6858000"/>
          </a:xfrm>
          <a:prstGeom prst="rect">
            <a:avLst/>
          </a:prstGeom>
        </p:spPr>
      </p:pic>
      <p:sp>
        <p:nvSpPr>
          <p:cNvPr id="32" name="Tytuł 12"/>
          <p:cNvSpPr>
            <a:spLocks noGrp="1"/>
          </p:cNvSpPr>
          <p:nvPr>
            <p:ph type="title" hasCustomPrompt="1"/>
          </p:nvPr>
        </p:nvSpPr>
        <p:spPr>
          <a:xfrm>
            <a:off x="849488" y="1653051"/>
            <a:ext cx="10521499" cy="40011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algn="ctr">
              <a:lnSpc>
                <a:spcPct val="90000"/>
              </a:lnSpc>
              <a:defRPr sz="2800" b="0" i="0" spc="0">
                <a:solidFill>
                  <a:srgbClr val="0070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42" name="Symbol zastępczy tekstu 5"/>
          <p:cNvSpPr>
            <a:spLocks noGrp="1"/>
          </p:cNvSpPr>
          <p:nvPr>
            <p:ph type="body" sz="quarter" idx="17" hasCustomPrompt="1"/>
          </p:nvPr>
        </p:nvSpPr>
        <p:spPr>
          <a:xfrm>
            <a:off x="848785" y="2148957"/>
            <a:ext cx="10522203" cy="352661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500" kern="1200" spc="0" baseline="0">
                <a:solidFill>
                  <a:srgbClr val="0099D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Symbol zastępczy obrazu 19"/>
          <p:cNvSpPr>
            <a:spLocks noGrp="1"/>
          </p:cNvSpPr>
          <p:nvPr>
            <p:ph type="pic" sz="quarter" idx="13" hasCustomPrompt="1"/>
          </p:nvPr>
        </p:nvSpPr>
        <p:spPr>
          <a:xfrm>
            <a:off x="848785" y="2770746"/>
            <a:ext cx="10550349" cy="2670089"/>
          </a:xfrm>
          <a:prstGeom prst="rect">
            <a:avLst/>
          </a:prstGeom>
          <a:effectLst>
            <a:reflection blurRad="6350" stA="25000" endA="300" endPos="15000" dir="5400000" sy="-100000" algn="bl" rotWithShape="0"/>
          </a:effectLst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on the image icon</a:t>
            </a:r>
          </a:p>
        </p:txBody>
      </p:sp>
      <p:sp>
        <p:nvSpPr>
          <p:cNvPr id="41" name="Symbol zastępczy zawartości 40"/>
          <p:cNvSpPr>
            <a:spLocks noGrp="1"/>
          </p:cNvSpPr>
          <p:nvPr>
            <p:ph sz="quarter" idx="16" hasCustomPrompt="1"/>
          </p:nvPr>
        </p:nvSpPr>
        <p:spPr>
          <a:xfrm>
            <a:off x="2406760" y="5808861"/>
            <a:ext cx="7408115" cy="1841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400" baseline="0">
                <a:solidFill>
                  <a:srgbClr val="5A5D5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Author</a:t>
            </a:r>
          </a:p>
        </p:txBody>
      </p:sp>
      <p:sp>
        <p:nvSpPr>
          <p:cNvPr id="8" name="Symbol zastępczy zawartości 40"/>
          <p:cNvSpPr>
            <a:spLocks noGrp="1"/>
          </p:cNvSpPr>
          <p:nvPr>
            <p:ph sz="quarter" idx="18" hasCustomPrompt="1"/>
          </p:nvPr>
        </p:nvSpPr>
        <p:spPr>
          <a:xfrm>
            <a:off x="2406760" y="6031387"/>
            <a:ext cx="7408115" cy="1841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400" baseline="0">
                <a:solidFill>
                  <a:srgbClr val="5A5D5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date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2766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9CD18-5E12-4DFB-AE6E-923EE71279F3}"/>
              </a:ext>
            </a:extLst>
          </p:cNvPr>
          <p:cNvSpPr/>
          <p:nvPr userDrawn="1"/>
        </p:nvSpPr>
        <p:spPr>
          <a:xfrm>
            <a:off x="11819468" y="6106841"/>
            <a:ext cx="374650" cy="48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55F9D4-70DE-4DDD-8099-C16CDCBB7D59}"/>
              </a:ext>
            </a:extLst>
          </p:cNvPr>
          <p:cNvSpPr/>
          <p:nvPr userDrawn="1"/>
        </p:nvSpPr>
        <p:spPr>
          <a:xfrm flipV="1">
            <a:off x="2406759" y="6346287"/>
            <a:ext cx="7806157" cy="801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46A5F-EBD0-4882-BE89-227F62A46703}"/>
              </a:ext>
            </a:extLst>
          </p:cNvPr>
          <p:cNvSpPr/>
          <p:nvPr userDrawn="1"/>
        </p:nvSpPr>
        <p:spPr>
          <a:xfrm>
            <a:off x="609599" y="5503333"/>
            <a:ext cx="1642534" cy="101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0B08F-9CEA-48ED-AC29-575748E3F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904049" y="5693045"/>
            <a:ext cx="1175604" cy="7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6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4" y="932389"/>
            <a:ext cx="11001973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23834" y="1512888"/>
            <a:ext cx="7179733" cy="4445000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601134" y="1512888"/>
            <a:ext cx="3611033" cy="4445000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154740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48784" y="2789239"/>
            <a:ext cx="10521949" cy="446087"/>
          </a:xfrm>
        </p:spPr>
        <p:txBody>
          <a:bodyPr>
            <a:normAutofit/>
          </a:bodyPr>
          <a:lstStyle>
            <a:lvl1pPr marL="0" indent="0" algn="ctr">
              <a:buNone/>
              <a:defRPr sz="2800" b="1" spc="300" baseline="0">
                <a:solidFill>
                  <a:srgbClr val="0070BA"/>
                </a:solidFill>
              </a:defRPr>
            </a:lvl1pPr>
            <a:lvl2pPr>
              <a:defRPr sz="2800" b="1"/>
            </a:lvl2pPr>
            <a:lvl3pPr>
              <a:defRPr sz="2800" b="1"/>
            </a:lvl3pPr>
            <a:lvl4pPr>
              <a:defRPr sz="2800" b="1"/>
            </a:lvl4pPr>
            <a:lvl5pPr>
              <a:defRPr sz="2800" b="1"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408459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29196"/>
          </a:xfrm>
        </p:spPr>
        <p:txBody>
          <a:bodyPr/>
          <a:lstStyle>
            <a:lvl1pPr>
              <a:buSzPct val="75000"/>
              <a:buFontTx/>
              <a:buBlip>
                <a:blip r:embed="rId2"/>
              </a:buBlip>
              <a:defRPr sz="25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75000"/>
              <a:buFontTx/>
              <a:buBlip>
                <a:blip r:embed="rId3"/>
              </a:buBlip>
              <a:defRPr sz="20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SzPct val="75000"/>
              <a:buFontTx/>
              <a:buBlip>
                <a:blip r:embed="rId3"/>
              </a:buBlip>
              <a:defRPr sz="18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buSzPct val="75000"/>
              <a:buFontTx/>
              <a:buBlip>
                <a:blip r:embed="rId3"/>
              </a:buBlip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Blip>
                <a:blip r:embed="rId3"/>
              </a:buBlip>
              <a:tabLst/>
              <a:defRPr sz="1400"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3714733" y="142852"/>
            <a:ext cx="7810555" cy="92869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11525251" y="6629400"/>
            <a:ext cx="666749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5A22"/>
                </a:solidFill>
              </a:defRPr>
            </a:lvl1pPr>
          </a:lstStyle>
          <a:p>
            <a:pPr defTabSz="457200">
              <a:defRPr/>
            </a:pPr>
            <a:fld id="{1B0CB584-575C-45E7-96BB-8F889BE95B82}" type="slidenum">
              <a:rPr lang="fr-FR" smtClean="0"/>
              <a:pPr defTabSz="457200"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92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4726" y="1768961"/>
            <a:ext cx="4676207" cy="445476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61702" y="1768961"/>
            <a:ext cx="4743937" cy="445476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156388" y="6479382"/>
            <a:ext cx="795867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FDDD4222-A773-418F-B910-2323D1E47B9A}" type="slidenum">
              <a:rPr lang="fr-FR" sz="800" smtClean="0">
                <a:solidFill>
                  <a:prstClr val="white"/>
                </a:solidFill>
              </a:rPr>
              <a:pPr defTabSz="457200"/>
              <a:t>‹N°›</a:t>
            </a:fld>
            <a:endParaRPr lang="fr-FR" sz="800" dirty="0">
              <a:solidFill>
                <a:prstClr val="white"/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13164" y="6479382"/>
            <a:ext cx="8587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GB" sz="800">
                <a:solidFill>
                  <a:prstClr val="white"/>
                </a:solidFill>
              </a:rPr>
              <a:t>© Scilab Enterprises</a:t>
            </a:r>
          </a:p>
        </p:txBody>
      </p:sp>
    </p:spTree>
    <p:extLst>
      <p:ext uri="{BB962C8B-B14F-4D97-AF65-F5344CB8AC3E}">
        <p14:creationId xmlns:p14="http://schemas.microsoft.com/office/powerpoint/2010/main" val="334883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B16E099-7557-D64B-9A12-B68C19CE0FD4}" type="datetimeFigureOut">
              <a:rPr lang="fr-FR">
                <a:solidFill>
                  <a:srgbClr val="484A4B"/>
                </a:solidFill>
              </a:rPr>
              <a:pPr defTabSz="457200"/>
              <a:t>28/12/2020</a:t>
            </a:fld>
            <a:endParaRPr lang="en-GB">
              <a:solidFill>
                <a:srgbClr val="484A4B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GB">
              <a:solidFill>
                <a:srgbClr val="484A4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147C03-B8B3-3544-B7F9-38CD85427598}" type="slidenum">
              <a:rPr lang="en-GB">
                <a:solidFill>
                  <a:srgbClr val="484A4B"/>
                </a:solidFill>
              </a:rPr>
              <a:pPr defTabSz="457200"/>
              <a:t>‹N°›</a:t>
            </a:fld>
            <a:endParaRPr lang="en-GB">
              <a:solidFill>
                <a:srgbClr val="484A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0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endParaRPr>
              <a:solidFill>
                <a:srgbClr val="484A4B"/>
              </a:solidFill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13163" y="6479381"/>
            <a:ext cx="85879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endParaRPr>
              <a:solidFill>
                <a:prstClr val="white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156387" y="6479381"/>
            <a:ext cx="79586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457200">
              <a:buSzPct val="25000"/>
            </a:pPr>
            <a:fld id="{00000000-1234-1234-1234-123412341234}" type="slidenum">
              <a:rPr lang="fr-FR">
                <a:solidFill>
                  <a:prstClr val="white"/>
                </a:solidFill>
                <a:latin typeface="Arial"/>
                <a:ea typeface="Arial"/>
                <a:cs typeface="Arial"/>
                <a:sym typeface="Arial"/>
              </a:rPr>
              <a:pPr algn="r" defTabSz="457200">
                <a:buSzPct val="25000"/>
              </a:pPr>
              <a:t>‹N°›</a:t>
            </a:fld>
            <a:endParaRPr lang="fr-FR">
              <a:solidFill>
                <a:prstClr val="whit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24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9118" y="1774802"/>
            <a:ext cx="9810748" cy="438638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156388" y="6479382"/>
            <a:ext cx="795867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FDDD4222-A773-418F-B910-2323D1E47B9A}" type="slidenum">
              <a:rPr lang="fr-FR" sz="800" smtClean="0">
                <a:solidFill>
                  <a:prstClr val="white"/>
                </a:solidFill>
              </a:rPr>
              <a:pPr defTabSz="457200"/>
              <a:t>‹N°›</a:t>
            </a:fld>
            <a:endParaRPr lang="fr-FR" sz="800" dirty="0">
              <a:solidFill>
                <a:prstClr val="white"/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13164" y="6479382"/>
            <a:ext cx="8587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GB" sz="800">
                <a:solidFill>
                  <a:prstClr val="white"/>
                </a:solidFill>
              </a:rPr>
              <a:t>© Scilab Enterprises</a:t>
            </a:r>
          </a:p>
        </p:txBody>
      </p:sp>
      <p:sp>
        <p:nvSpPr>
          <p:cNvPr id="6" name="PoleTekstowe 3">
            <a:extLst>
              <a:ext uri="{FF2B5EF4-FFF2-40B4-BE49-F238E27FC236}">
                <a16:creationId xmlns:a16="http://schemas.microsoft.com/office/drawing/2014/main" id="{9E041C99-247A-4D27-AA89-2216A729B7AE}"/>
              </a:ext>
            </a:extLst>
          </p:cNvPr>
          <p:cNvSpPr txBox="1"/>
          <p:nvPr userDrawn="1"/>
        </p:nvSpPr>
        <p:spPr>
          <a:xfrm>
            <a:off x="10142678" y="6317505"/>
            <a:ext cx="116179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algn="r" defTabSz="457200"/>
            <a:r>
              <a:rPr lang="en-US" sz="700" kern="1900" dirty="0">
                <a:solidFill>
                  <a:schemeClr val="accent4"/>
                </a:solidFill>
                <a:latin typeface="Arial"/>
                <a:cs typeface="Arial"/>
              </a:rPr>
              <a:t>www.scilab.org</a:t>
            </a:r>
          </a:p>
        </p:txBody>
      </p:sp>
    </p:spTree>
    <p:extLst>
      <p:ext uri="{BB962C8B-B14F-4D97-AF65-F5344CB8AC3E}">
        <p14:creationId xmlns:p14="http://schemas.microsoft.com/office/powerpoint/2010/main" val="4676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ytuł 12"/>
          <p:cNvSpPr>
            <a:spLocks noGrp="1"/>
          </p:cNvSpPr>
          <p:nvPr>
            <p:ph type="title" hasCustomPrompt="1"/>
          </p:nvPr>
        </p:nvSpPr>
        <p:spPr>
          <a:xfrm>
            <a:off x="849488" y="1653051"/>
            <a:ext cx="10521499" cy="40011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algn="ctr">
              <a:lnSpc>
                <a:spcPct val="90000"/>
              </a:lnSpc>
              <a:defRPr sz="2800" b="0" i="0" spc="0">
                <a:solidFill>
                  <a:srgbClr val="0070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Section Title</a:t>
            </a:r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7" hasCustomPrompt="1"/>
          </p:nvPr>
        </p:nvSpPr>
        <p:spPr>
          <a:xfrm>
            <a:off x="848785" y="2148956"/>
            <a:ext cx="10522203" cy="352661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500" kern="1200" spc="0" baseline="0">
                <a:solidFill>
                  <a:srgbClr val="0099D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Section subtitle</a:t>
            </a:r>
          </a:p>
        </p:txBody>
      </p:sp>
      <p:sp>
        <p:nvSpPr>
          <p:cNvPr id="13" name="PoleTekstowe 9"/>
          <p:cNvSpPr txBox="1"/>
          <p:nvPr userDrawn="1"/>
        </p:nvSpPr>
        <p:spPr>
          <a:xfrm>
            <a:off x="11640635" y="6309599"/>
            <a:ext cx="636312" cy="1168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2500" lnSpcReduction="20000"/>
          </a:bodyPr>
          <a:lstStyle/>
          <a:p>
            <a:pPr algn="ctr" defTabSz="457200"/>
            <a:fld id="{45E86FC3-E182-DE44-A4ED-1A70DF50D571}" type="slidenum">
              <a:rPr lang="en-US" sz="1000">
                <a:solidFill>
                  <a:prstClr val="white"/>
                </a:solidFill>
                <a:latin typeface="Arial"/>
                <a:cs typeface="Arial"/>
              </a:rPr>
              <a:pPr algn="ctr" defTabSz="457200"/>
              <a:t>‹N°›</a:t>
            </a:fld>
            <a:endParaRPr lang="en-US" sz="100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4C6A8A-A7E8-4284-8E57-B6DD00095AE6}"/>
              </a:ext>
            </a:extLst>
          </p:cNvPr>
          <p:cNvSpPr/>
          <p:nvPr userDrawn="1"/>
        </p:nvSpPr>
        <p:spPr>
          <a:xfrm>
            <a:off x="11819468" y="6106841"/>
            <a:ext cx="374650" cy="48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C6CFB9-6A8B-4E9F-9F49-6F2354AAA972}"/>
              </a:ext>
            </a:extLst>
          </p:cNvPr>
          <p:cNvSpPr/>
          <p:nvPr userDrawn="1"/>
        </p:nvSpPr>
        <p:spPr>
          <a:xfrm flipV="1">
            <a:off x="1671893" y="6346288"/>
            <a:ext cx="8541024" cy="80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AD72929-1D0A-4928-AE91-AFE0E0756C03}"/>
              </a:ext>
            </a:extLst>
          </p:cNvPr>
          <p:cNvSpPr/>
          <p:nvPr userDrawn="1"/>
        </p:nvSpPr>
        <p:spPr>
          <a:xfrm>
            <a:off x="11611281" y="6111082"/>
            <a:ext cx="482600" cy="470414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oleTekstowe 9">
            <a:extLst>
              <a:ext uri="{FF2B5EF4-FFF2-40B4-BE49-F238E27FC236}">
                <a16:creationId xmlns:a16="http://schemas.microsoft.com/office/drawing/2014/main" id="{70263F29-73A8-4F75-84E3-85C81A2E1601}"/>
              </a:ext>
            </a:extLst>
          </p:cNvPr>
          <p:cNvSpPr txBox="1"/>
          <p:nvPr userDrawn="1"/>
        </p:nvSpPr>
        <p:spPr>
          <a:xfrm>
            <a:off x="11534425" y="6309598"/>
            <a:ext cx="636312" cy="1168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2500" lnSpcReduction="20000"/>
          </a:bodyPr>
          <a:lstStyle/>
          <a:p>
            <a:pPr algn="ctr" defTabSz="457200"/>
            <a:fld id="{45E86FC3-E182-DE44-A4ED-1A70DF50D571}" type="slidenum">
              <a:rPr lang="en-US" sz="1000">
                <a:solidFill>
                  <a:prstClr val="white"/>
                </a:solidFill>
                <a:latin typeface="Arial"/>
                <a:cs typeface="Arial"/>
              </a:rPr>
              <a:pPr algn="ctr" defTabSz="457200"/>
              <a:t>‹N°›</a:t>
            </a:fld>
            <a:endParaRPr lang="en-US" sz="10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8D491A-8A6F-4CED-AFFE-4A7C250E9675}"/>
              </a:ext>
            </a:extLst>
          </p:cNvPr>
          <p:cNvSpPr/>
          <p:nvPr userDrawn="1"/>
        </p:nvSpPr>
        <p:spPr>
          <a:xfrm>
            <a:off x="609599" y="5954322"/>
            <a:ext cx="838695" cy="49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A5E8ED-B826-4700-891F-AB1E027D9F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7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1EADEB-D7D1-447B-8BC2-583CDDC7A4D6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3" y="932389"/>
            <a:ext cx="11001597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01134" y="1679576"/>
            <a:ext cx="11002433" cy="4278313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32C4D-63E5-4934-B3BD-010E8365ED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1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3" y="932389"/>
            <a:ext cx="11001597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46D4B5-2D07-484C-8FC8-358908E0EC91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86B2D-9E1C-4C0F-8F49-46E5E65E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6"/>
          </p:nvPr>
        </p:nvSpPr>
        <p:spPr>
          <a:xfrm>
            <a:off x="601134" y="938724"/>
            <a:ext cx="11002433" cy="5019165"/>
          </a:xfrm>
        </p:spPr>
        <p:txBody>
          <a:bodyPr>
            <a:normAutofit/>
          </a:bodyPr>
          <a:lstStyle/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FA4A0-0D97-4CC9-98B3-F1E89C314AF0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EE57B-BC0C-400D-85EA-1D18D571E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0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266D8-6420-4707-BD40-9FDF3B1C0214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3C556-8AE0-4042-A3EA-4EDB6A8DF6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1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4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4" y="932389"/>
            <a:ext cx="5380893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Symbol zastępczy tekstu 18"/>
          <p:cNvSpPr>
            <a:spLocks noGrp="1"/>
          </p:cNvSpPr>
          <p:nvPr>
            <p:ph type="body" sz="quarter" idx="18" hasCustomPrompt="1"/>
          </p:nvPr>
        </p:nvSpPr>
        <p:spPr>
          <a:xfrm>
            <a:off x="6210152" y="932389"/>
            <a:ext cx="5393019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01134" y="1679576"/>
            <a:ext cx="5380567" cy="4278313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/>
          </p:nvPr>
        </p:nvSpPr>
        <p:spPr>
          <a:xfrm>
            <a:off x="6210301" y="1679576"/>
            <a:ext cx="5380567" cy="4278313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900A74-773C-4FA5-8671-8AF297CF80D1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197FDA-11A3-4ADF-BB65-075B0D7E5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6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8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3" y="932389"/>
            <a:ext cx="11001597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589468" y="2455864"/>
            <a:ext cx="5376333" cy="3502025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6222603" y="2455864"/>
            <a:ext cx="5380567" cy="3502025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8434" y="1677988"/>
            <a:ext cx="5376333" cy="6429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E84E0E"/>
                </a:solidFill>
                <a:latin typeface="Arial"/>
                <a:cs typeface="Arial"/>
              </a:defRPr>
            </a:lvl1pPr>
            <a:lvl2pPr marL="358775" indent="0">
              <a:buNone/>
              <a:defRPr sz="1600">
                <a:solidFill>
                  <a:srgbClr val="E84E0E"/>
                </a:solidFill>
              </a:defRPr>
            </a:lvl2pPr>
            <a:lvl3pPr marL="719138" indent="0">
              <a:buNone/>
              <a:defRPr sz="1600">
                <a:solidFill>
                  <a:srgbClr val="E84E0E"/>
                </a:solidFill>
              </a:defRPr>
            </a:lvl3pPr>
            <a:lvl4pPr marL="1077913" indent="0">
              <a:buNone/>
              <a:defRPr sz="1600">
                <a:solidFill>
                  <a:srgbClr val="E84E0E"/>
                </a:solidFill>
              </a:defRPr>
            </a:lvl4pPr>
            <a:lvl5pPr marL="1436687" indent="0">
              <a:buNone/>
              <a:defRPr sz="1600">
                <a:solidFill>
                  <a:srgbClr val="E84E0E"/>
                </a:solidFill>
              </a:defRPr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223001" y="1677988"/>
            <a:ext cx="5380567" cy="6429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E84E0E"/>
                </a:solidFill>
                <a:latin typeface="Arial"/>
                <a:cs typeface="Arial"/>
              </a:defRPr>
            </a:lvl1pPr>
            <a:lvl2pPr marL="358775" indent="0">
              <a:buNone/>
              <a:defRPr sz="1600">
                <a:solidFill>
                  <a:srgbClr val="E84E0E"/>
                </a:solidFill>
              </a:defRPr>
            </a:lvl2pPr>
            <a:lvl3pPr marL="719138" indent="0">
              <a:buNone/>
              <a:defRPr sz="1600">
                <a:solidFill>
                  <a:srgbClr val="E84E0E"/>
                </a:solidFill>
              </a:defRPr>
            </a:lvl3pPr>
            <a:lvl4pPr marL="1077913" indent="0">
              <a:buNone/>
              <a:defRPr sz="1600">
                <a:solidFill>
                  <a:srgbClr val="E84E0E"/>
                </a:solidFill>
              </a:defRPr>
            </a:lvl4pPr>
            <a:lvl5pPr marL="1436687" indent="0">
              <a:buNone/>
              <a:defRPr sz="1600">
                <a:solidFill>
                  <a:srgbClr val="E84E0E"/>
                </a:solidFill>
              </a:defRPr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92848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obrazu 6"/>
          <p:cNvSpPr>
            <a:spLocks noGrp="1"/>
          </p:cNvSpPr>
          <p:nvPr>
            <p:ph type="pic" sz="quarter" idx="15" hasCustomPrompt="1"/>
          </p:nvPr>
        </p:nvSpPr>
        <p:spPr>
          <a:xfrm>
            <a:off x="3303059" y="932389"/>
            <a:ext cx="5585884" cy="34935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800" baseline="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on the image 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3303059" y="5381712"/>
            <a:ext cx="5585884" cy="65881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358775" indent="0">
              <a:buNone/>
              <a:defRPr sz="1400"/>
            </a:lvl2pPr>
            <a:lvl3pPr marL="719138" indent="0">
              <a:buNone/>
              <a:defRPr sz="1400"/>
            </a:lvl3pPr>
            <a:lvl4pPr marL="1077913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303058" y="4554625"/>
            <a:ext cx="5586943" cy="70961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E84E0E"/>
                </a:solidFill>
                <a:latin typeface="Arial"/>
                <a:cs typeface="Arial"/>
              </a:defRPr>
            </a:lvl1pPr>
            <a:lvl2pPr marL="358775" indent="0">
              <a:buNone/>
              <a:defRPr sz="1600">
                <a:solidFill>
                  <a:srgbClr val="E84E0E"/>
                </a:solidFill>
              </a:defRPr>
            </a:lvl2pPr>
            <a:lvl3pPr marL="719138" indent="0">
              <a:buNone/>
              <a:defRPr sz="1600">
                <a:solidFill>
                  <a:srgbClr val="E84E0E"/>
                </a:solidFill>
              </a:defRPr>
            </a:lvl3pPr>
            <a:lvl4pPr marL="1077913" indent="0">
              <a:buNone/>
              <a:defRPr sz="1600">
                <a:solidFill>
                  <a:srgbClr val="E84E0E"/>
                </a:solidFill>
              </a:defRPr>
            </a:lvl4pPr>
            <a:lvl5pPr marL="1436687" indent="0">
              <a:buNone/>
              <a:defRPr sz="1600">
                <a:solidFill>
                  <a:srgbClr val="E84E0E"/>
                </a:solidFill>
              </a:defRPr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94888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3415D-0228-4D01-943B-A01FF7EADDEB}"/>
              </a:ext>
            </a:extLst>
          </p:cNvPr>
          <p:cNvSpPr/>
          <p:nvPr userDrawn="1"/>
        </p:nvSpPr>
        <p:spPr>
          <a:xfrm>
            <a:off x="11819468" y="6106841"/>
            <a:ext cx="374650" cy="48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01593" y="409030"/>
            <a:ext cx="11001597" cy="39801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9511"/>
            <a:ext cx="10972800" cy="427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44B0D-5378-48CF-B2C3-7FEB849F4F7A}"/>
              </a:ext>
            </a:extLst>
          </p:cNvPr>
          <p:cNvSpPr/>
          <p:nvPr userDrawn="1"/>
        </p:nvSpPr>
        <p:spPr>
          <a:xfrm flipV="1">
            <a:off x="1671893" y="6346288"/>
            <a:ext cx="8541024" cy="80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CE86A8B-3B18-4E85-BC6D-6B5AE571CBE8}"/>
              </a:ext>
            </a:extLst>
          </p:cNvPr>
          <p:cNvSpPr/>
          <p:nvPr userDrawn="1"/>
        </p:nvSpPr>
        <p:spPr>
          <a:xfrm>
            <a:off x="11611281" y="6111082"/>
            <a:ext cx="482600" cy="470414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oleTekstowe 9"/>
          <p:cNvSpPr txBox="1"/>
          <p:nvPr/>
        </p:nvSpPr>
        <p:spPr>
          <a:xfrm>
            <a:off x="11534425" y="6309598"/>
            <a:ext cx="636312" cy="1168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2500" lnSpcReduction="20000"/>
          </a:bodyPr>
          <a:lstStyle/>
          <a:p>
            <a:pPr algn="ctr" defTabSz="457200"/>
            <a:fld id="{45E86FC3-E182-DE44-A4ED-1A70DF50D571}" type="slidenum">
              <a:rPr lang="en-US" sz="1000">
                <a:solidFill>
                  <a:prstClr val="white"/>
                </a:solidFill>
                <a:latin typeface="Arial"/>
                <a:cs typeface="Arial"/>
              </a:rPr>
              <a:pPr algn="ctr" defTabSz="457200"/>
              <a:t>‹N°›</a:t>
            </a:fld>
            <a:endParaRPr lang="en-US" sz="10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B4132-5D07-46F5-9EF2-799A7198293B}"/>
              </a:ext>
            </a:extLst>
          </p:cNvPr>
          <p:cNvSpPr/>
          <p:nvPr userDrawn="1"/>
        </p:nvSpPr>
        <p:spPr>
          <a:xfrm>
            <a:off x="609599" y="5954322"/>
            <a:ext cx="838695" cy="49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1A6432A-5EA3-45D3-AE3D-5828A1C3902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15279"/>
            <a:ext cx="897468" cy="4336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073C62-8490-49E7-9DCD-E053050CD5D6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43920F-4C58-4054-9660-3781B1B07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marL="0" marR="0" indent="0" algn="l" defTabSz="4572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2800" b="0" kern="1200">
          <a:solidFill>
            <a:srgbClr val="0070BA"/>
          </a:solidFill>
          <a:latin typeface="Arial"/>
          <a:ea typeface="+mj-ea"/>
          <a:cs typeface="Arial"/>
        </a:defRPr>
      </a:lvl1pPr>
    </p:titleStyle>
    <p:bodyStyle>
      <a:lvl1pPr marL="266700" marR="0" indent="-266700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lang="pl-PL" sz="22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1pPr>
      <a:lvl2pPr marL="627063" marR="0" indent="-268288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0BA"/>
        </a:buClr>
        <a:buSzTx/>
        <a:buFont typeface="Lucida Grande"/>
        <a:buChar char="‣"/>
        <a:tabLst/>
        <a:defRPr lang="pl-PL" sz="20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2pPr>
      <a:lvl3pPr marL="985838" marR="0" indent="-266700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E84E0E"/>
        </a:buClr>
        <a:buSzTx/>
        <a:buFont typeface="Arial"/>
        <a:buChar char="•"/>
        <a:tabLst/>
        <a:defRPr lang="pl-PL" sz="18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3pPr>
      <a:lvl4pPr marL="1344613" marR="0" indent="-266700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99DA"/>
        </a:buClr>
        <a:buSzTx/>
        <a:buFont typeface="Lucida Grande"/>
        <a:buChar char="‣"/>
        <a:tabLst/>
        <a:defRPr lang="pl-PL" sz="16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4pPr>
      <a:lvl5pPr marL="1704975" marR="0" indent="-268288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F49712"/>
        </a:buClr>
        <a:buSzTx/>
        <a:buFont typeface="Arial"/>
        <a:buChar char="•"/>
        <a:tabLst/>
        <a:defRPr lang="en-US" sz="1400" kern="1200" noProof="0" dirty="0">
          <a:solidFill>
            <a:srgbClr val="5A5D5E"/>
          </a:solidFill>
          <a:latin typeface="Arial"/>
          <a:ea typeface="+mn-ea"/>
          <a:cs typeface="Arial"/>
        </a:defRPr>
      </a:lvl5pPr>
      <a:lvl6pPr marL="1254125" marR="0" indent="-180975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84E0E"/>
        </a:buClr>
        <a:buSzTx/>
        <a:buFont typeface="Arial"/>
        <a:buChar char="•"/>
        <a:tabLst/>
        <a:defRPr sz="2600" kern="1200">
          <a:solidFill>
            <a:schemeClr val="tx1"/>
          </a:solidFill>
          <a:latin typeface="+mj-lt"/>
          <a:ea typeface="+mn-ea"/>
          <a:cs typeface="+mn-cs"/>
        </a:defRPr>
      </a:lvl6pPr>
      <a:lvl7pPr marL="1252538" marR="0" indent="-180975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84E0E"/>
        </a:buClr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2900" indent="-176213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3.png"/><Relationship Id="rId4" Type="http://schemas.openxmlformats.org/officeDocument/2006/relationships/image" Target="../media/image45.svg"/><Relationship Id="rId9" Type="http://schemas.openxmlformats.org/officeDocument/2006/relationships/image" Target="../media/image5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33A472A1-6695-4B59-B67D-B572B47D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029" y="2516897"/>
            <a:ext cx="392724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cars.csv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1530305963.4392027855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filesize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14K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united_nations.csv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1408008491.0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filesize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25K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4C7D6-F035-4C8D-8B30-4A183192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FF18-90F1-4497-9D6F-BA92720F5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E890A-DCF8-49C2-A471-EF00E216D3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2A06A-74B8-46F2-83C5-AD9878A4401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F662CC-1DC4-42DA-9F38-DCD980F635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B65CCB82-F626-4C5D-8B76-EC6D0E5AB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96143"/>
              </p:ext>
            </p:extLst>
          </p:nvPr>
        </p:nvGraphicFramePr>
        <p:xfrm>
          <a:off x="3276341" y="3855436"/>
          <a:ext cx="4167399" cy="140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1397">
                  <a:extLst>
                    <a:ext uri="{9D8B030D-6E8A-4147-A177-3AD203B41FA5}">
                      <a16:colId xmlns:a16="http://schemas.microsoft.com/office/drawing/2014/main" val="1374121555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336126252"/>
                    </a:ext>
                  </a:extLst>
                </a:gridCol>
                <a:gridCol w="1132886">
                  <a:extLst>
                    <a:ext uri="{9D8B030D-6E8A-4147-A177-3AD203B41FA5}">
                      <a16:colId xmlns:a16="http://schemas.microsoft.com/office/drawing/2014/main" val="1785537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lastModified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filesize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7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cars.csv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1530305963.4392027855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14K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united_nations.csv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1408008491.0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25K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728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55E5CBE-BB39-4480-9075-FDBBC419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85" y="2595563"/>
            <a:ext cx="4281565" cy="1189324"/>
          </a:xfrm>
          <a:prstGeom prst="rect">
            <a:avLst/>
          </a:prstGeom>
        </p:spPr>
      </p:pic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4693C80A-701A-4A9A-B88C-5980B954C18D}"/>
              </a:ext>
            </a:extLst>
          </p:cNvPr>
          <p:cNvSpPr/>
          <p:nvPr/>
        </p:nvSpPr>
        <p:spPr>
          <a:xfrm rot="18217626">
            <a:off x="2646109" y="3739443"/>
            <a:ext cx="519514" cy="117312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371FBC47-BC9E-441D-AD83-7B36772B9068}"/>
              </a:ext>
            </a:extLst>
          </p:cNvPr>
          <p:cNvSpPr/>
          <p:nvPr/>
        </p:nvSpPr>
        <p:spPr>
          <a:xfrm rot="14134416">
            <a:off x="7696171" y="3972454"/>
            <a:ext cx="519514" cy="117312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5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F0D4-9CD7-4304-B9F1-8C0C2A81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F39B-51D2-4DE3-8226-4A59AA1EC1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Flask &amp; </a:t>
            </a:r>
            <a:r>
              <a:rPr lang="en-US" dirty="0" err="1"/>
              <a:t>Connexion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CE43-27DC-4861-981C-53EA7C2212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7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8AE2-143C-48E8-A382-296BB537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B9B03-7EBA-4730-BE21-6E829704F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A6B20-853D-46D7-A56A-077533785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5E4A7-1BE5-405A-8595-832572B8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A492-7F6C-4D06-ACA0-9508B15C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16CF0-5C72-451E-B66F-6C0BD3751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08E8C-92F9-427F-9152-E16775EF61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8D711-2C4C-4056-BCE1-BE822414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7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F78A-0815-4C75-BDEA-2FAA69B0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0A76E-4D38-44C2-A458-9F9FEE212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8ABB-04AD-4C26-BB8C-6E034D5314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96268-2CEB-4D4C-BAC4-F636393D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5484E-1ECA-4C58-ADE6-F1B2AA135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29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2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2883-9D13-4672-8E6B-CFFEF785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9308-03A8-4A75-AF4E-F048E92B9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45A9B-7472-4075-9C27-F003785056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A7549-4319-4C2E-A7B7-9CB3F7D1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F0D4-9CD7-4304-B9F1-8C0C2A81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F39B-51D2-4DE3-8226-4A59AA1EC1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CE43-27DC-4861-981C-53EA7C2212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645DFF5-479F-4D2D-9D6D-FB67C9ED26CA}"/>
              </a:ext>
            </a:extLst>
          </p:cNvPr>
          <p:cNvSpPr/>
          <p:nvPr/>
        </p:nvSpPr>
        <p:spPr>
          <a:xfrm>
            <a:off x="851717" y="1637350"/>
            <a:ext cx="2516155" cy="3340881"/>
          </a:xfrm>
          <a:prstGeom prst="roundRect">
            <a:avLst>
              <a:gd name="adj" fmla="val 10556"/>
            </a:avLst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89A04F2-ACF2-4720-9907-3972B20A917C}"/>
              </a:ext>
            </a:extLst>
          </p:cNvPr>
          <p:cNvSpPr/>
          <p:nvPr/>
        </p:nvSpPr>
        <p:spPr>
          <a:xfrm>
            <a:off x="886165" y="3495003"/>
            <a:ext cx="2516155" cy="14510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24050-5C24-46F3-A671-C2DA3A09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CloudDeploy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96C5-783C-427C-8892-745D8DA3D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FDDD4222-A773-418F-B910-2323D1E47B9A}" type="slidenum">
              <a:rPr lang="fr-FR" sz="800" smtClean="0">
                <a:solidFill>
                  <a:prstClr val="white"/>
                </a:solidFill>
              </a:rPr>
              <a:pPr defTabSz="457200"/>
              <a:t>16</a:t>
            </a:fld>
            <a:endParaRPr lang="fr-FR" sz="800" dirty="0">
              <a:solidFill>
                <a:prstClr val="white"/>
              </a:solidFill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751D84D-0A9A-49AA-906E-75AE47EEB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110" y="1374165"/>
            <a:ext cx="770958" cy="770958"/>
          </a:xfrm>
          <a:prstGeom prst="rect">
            <a:avLst/>
          </a:prstGeom>
        </p:spPr>
      </p:pic>
      <p:pic>
        <p:nvPicPr>
          <p:cNvPr id="10" name="Graphic 9" descr="Paper">
            <a:extLst>
              <a:ext uri="{FF2B5EF4-FFF2-40B4-BE49-F238E27FC236}">
                <a16:creationId xmlns:a16="http://schemas.microsoft.com/office/drawing/2014/main" id="{0CE403AA-2222-4F06-B98F-43149CFE9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1157" y="4457327"/>
            <a:ext cx="914400" cy="9144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81072E2A-EE9E-4EE3-849D-D50F343C1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9795" y="1448505"/>
            <a:ext cx="457200" cy="457200"/>
          </a:xfrm>
          <a:prstGeom prst="rect">
            <a:avLst/>
          </a:prstGeom>
        </p:spPr>
      </p:pic>
      <p:pic>
        <p:nvPicPr>
          <p:cNvPr id="14" name="Graphic 13" descr="Open folder">
            <a:extLst>
              <a:ext uri="{FF2B5EF4-FFF2-40B4-BE49-F238E27FC236}">
                <a16:creationId xmlns:a16="http://schemas.microsoft.com/office/drawing/2014/main" id="{440CC2DD-CB2F-4541-AB03-7E4C520D4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8208" y="4575485"/>
            <a:ext cx="914400" cy="914400"/>
          </a:xfrm>
          <a:prstGeom prst="rect">
            <a:avLst/>
          </a:prstGeom>
        </p:spPr>
      </p:pic>
      <p:pic>
        <p:nvPicPr>
          <p:cNvPr id="16" name="Graphic 15" descr="Briefcase">
            <a:extLst>
              <a:ext uri="{FF2B5EF4-FFF2-40B4-BE49-F238E27FC236}">
                <a16:creationId xmlns:a16="http://schemas.microsoft.com/office/drawing/2014/main" id="{5FCA679E-5346-477E-A2B5-B28C2007D1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232" y="2959787"/>
            <a:ext cx="914400" cy="914400"/>
          </a:xfrm>
          <a:prstGeom prst="rect">
            <a:avLst/>
          </a:prstGeom>
        </p:spPr>
      </p:pic>
      <p:pic>
        <p:nvPicPr>
          <p:cNvPr id="18" name="Graphic 17" descr="Processor">
            <a:extLst>
              <a:ext uri="{FF2B5EF4-FFF2-40B4-BE49-F238E27FC236}">
                <a16:creationId xmlns:a16="http://schemas.microsoft.com/office/drawing/2014/main" id="{75A04DE7-2DB9-4F26-A694-C9DAB5346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3029" y="3553313"/>
            <a:ext cx="614400" cy="614400"/>
          </a:xfrm>
          <a:prstGeom prst="rect">
            <a:avLst/>
          </a:prstGeom>
        </p:spPr>
      </p:pic>
      <p:pic>
        <p:nvPicPr>
          <p:cNvPr id="20" name="Graphic 19" descr="Optical disc">
            <a:extLst>
              <a:ext uri="{FF2B5EF4-FFF2-40B4-BE49-F238E27FC236}">
                <a16:creationId xmlns:a16="http://schemas.microsoft.com/office/drawing/2014/main" id="{196DBFA2-7DA2-4A0F-8B85-D5059E9571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463" y="4220504"/>
            <a:ext cx="614400" cy="6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87C12C-0DD8-4B86-BC94-DF5A629DD5DA}"/>
              </a:ext>
            </a:extLst>
          </p:cNvPr>
          <p:cNvSpPr txBox="1"/>
          <p:nvPr/>
        </p:nvSpPr>
        <p:spPr>
          <a:xfrm>
            <a:off x="1829682" y="3699583"/>
            <a:ext cx="1445851" cy="5340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66700" marR="0" indent="-2667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A5D5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Memory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56EE-2952-4D20-B141-1B4F87928CBF}"/>
              </a:ext>
            </a:extLst>
          </p:cNvPr>
          <p:cNvSpPr txBox="1"/>
          <p:nvPr/>
        </p:nvSpPr>
        <p:spPr>
          <a:xfrm>
            <a:off x="1815032" y="4265623"/>
            <a:ext cx="1445851" cy="5340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66700" marR="0" indent="-2667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A5D5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D08BC6-ED44-46A7-A117-338F88187BE4}"/>
              </a:ext>
            </a:extLst>
          </p:cNvPr>
          <p:cNvSpPr/>
          <p:nvPr/>
        </p:nvSpPr>
        <p:spPr>
          <a:xfrm>
            <a:off x="7961035" y="377101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Zip</a:t>
            </a:r>
            <a:endParaRPr lang="en-US" dirty="0"/>
          </a:p>
        </p:txBody>
      </p:sp>
      <p:pic>
        <p:nvPicPr>
          <p:cNvPr id="25" name="Graphic 24" descr="Browser window">
            <a:extLst>
              <a:ext uri="{FF2B5EF4-FFF2-40B4-BE49-F238E27FC236}">
                <a16:creationId xmlns:a16="http://schemas.microsoft.com/office/drawing/2014/main" id="{158886F8-BDCF-46B0-B037-F1613A77ED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21807" y="1230723"/>
            <a:ext cx="914400" cy="914400"/>
          </a:xfrm>
          <a:prstGeom prst="rect">
            <a:avLst/>
          </a:prstGeom>
        </p:spPr>
      </p:pic>
      <p:pic>
        <p:nvPicPr>
          <p:cNvPr id="27" name="Graphic 26" descr="Ethernet">
            <a:extLst>
              <a:ext uri="{FF2B5EF4-FFF2-40B4-BE49-F238E27FC236}">
                <a16:creationId xmlns:a16="http://schemas.microsoft.com/office/drawing/2014/main" id="{A793F2C4-7D71-4B77-B250-742BD8716C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95471" y="1264301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CFDE7B1-3E8E-4118-8D65-B81130ADD391}"/>
              </a:ext>
            </a:extLst>
          </p:cNvPr>
          <p:cNvSpPr/>
          <p:nvPr/>
        </p:nvSpPr>
        <p:spPr>
          <a:xfrm>
            <a:off x="8498321" y="971121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App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9DAAD-3ACF-4385-AC88-8CA225EEB3B5}"/>
              </a:ext>
            </a:extLst>
          </p:cNvPr>
          <p:cNvSpPr/>
          <p:nvPr/>
        </p:nvSpPr>
        <p:spPr>
          <a:xfrm>
            <a:off x="7405648" y="1090548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API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8E7A2F-42E2-4034-94AD-53BF116749D4}"/>
              </a:ext>
            </a:extLst>
          </p:cNvPr>
          <p:cNvSpPr/>
          <p:nvPr/>
        </p:nvSpPr>
        <p:spPr>
          <a:xfrm>
            <a:off x="3176136" y="1107099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DB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5A486A-A95B-4A90-8A27-84FD8C6F86AC}"/>
              </a:ext>
            </a:extLst>
          </p:cNvPr>
          <p:cNvSpPr/>
          <p:nvPr/>
        </p:nvSpPr>
        <p:spPr>
          <a:xfrm>
            <a:off x="2654824" y="2867053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Workspace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21727D-BCDC-4E27-8F18-C9BB02B61E82}"/>
              </a:ext>
            </a:extLst>
          </p:cNvPr>
          <p:cNvSpPr/>
          <p:nvPr/>
        </p:nvSpPr>
        <p:spPr>
          <a:xfrm>
            <a:off x="4810291" y="1471292"/>
            <a:ext cx="1430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Cloud Model 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pic>
        <p:nvPicPr>
          <p:cNvPr id="38" name="Graphic 37" descr="Table">
            <a:extLst>
              <a:ext uri="{FF2B5EF4-FFF2-40B4-BE49-F238E27FC236}">
                <a16:creationId xmlns:a16="http://schemas.microsoft.com/office/drawing/2014/main" id="{C2572366-FEFB-4DEF-9FD6-75E03716E3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12723" y="3051719"/>
            <a:ext cx="799551" cy="79955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1B038CE-B3DE-4AD9-ACE1-714E413EA2B1}"/>
              </a:ext>
            </a:extLst>
          </p:cNvPr>
          <p:cNvSpPr/>
          <p:nvPr/>
        </p:nvSpPr>
        <p:spPr>
          <a:xfrm>
            <a:off x="4746850" y="5241686"/>
            <a:ext cx="70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script</a:t>
            </a:r>
            <a:endParaRPr lang="en-US" dirty="0"/>
          </a:p>
        </p:txBody>
      </p:sp>
      <p:pic>
        <p:nvPicPr>
          <p:cNvPr id="40" name="Graphic 39" descr="Paper">
            <a:extLst>
              <a:ext uri="{FF2B5EF4-FFF2-40B4-BE49-F238E27FC236}">
                <a16:creationId xmlns:a16="http://schemas.microsoft.com/office/drawing/2014/main" id="{F85D4596-8C99-4C70-A675-AF5C11602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3344" y="3120057"/>
            <a:ext cx="914400" cy="9144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769A80-4FBC-4E6C-8815-6ED41FEB8029}"/>
              </a:ext>
            </a:extLst>
          </p:cNvPr>
          <p:cNvCxnSpPr>
            <a:cxnSpLocks/>
          </p:cNvCxnSpPr>
          <p:nvPr/>
        </p:nvCxnSpPr>
        <p:spPr>
          <a:xfrm flipH="1" flipV="1">
            <a:off x="3867284" y="3423400"/>
            <a:ext cx="671050" cy="7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7431D8-9185-4BD5-9053-8DC6C0C8D893}"/>
              </a:ext>
            </a:extLst>
          </p:cNvPr>
          <p:cNvCxnSpPr>
            <a:cxnSpLocks/>
          </p:cNvCxnSpPr>
          <p:nvPr/>
        </p:nvCxnSpPr>
        <p:spPr>
          <a:xfrm flipH="1" flipV="1">
            <a:off x="4971998" y="2178484"/>
            <a:ext cx="9279" cy="61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E6641FC-4A9A-45DE-9088-F2D28D4484AD}"/>
              </a:ext>
            </a:extLst>
          </p:cNvPr>
          <p:cNvSpPr/>
          <p:nvPr/>
        </p:nvSpPr>
        <p:spPr>
          <a:xfrm>
            <a:off x="5616063" y="2840323"/>
            <a:ext cx="914400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autoload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9F07B4-26CF-4DAE-9D7B-2F7A32E833F0}"/>
              </a:ext>
            </a:extLst>
          </p:cNvPr>
          <p:cNvCxnSpPr>
            <a:cxnSpLocks/>
          </p:cNvCxnSpPr>
          <p:nvPr/>
        </p:nvCxnSpPr>
        <p:spPr>
          <a:xfrm flipV="1">
            <a:off x="5651420" y="3552633"/>
            <a:ext cx="1927132" cy="2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973A330-DAE3-4580-B427-67EDBC05D063}"/>
              </a:ext>
            </a:extLst>
          </p:cNvPr>
          <p:cNvGrpSpPr/>
          <p:nvPr/>
        </p:nvGrpSpPr>
        <p:grpSpPr>
          <a:xfrm rot="16200000">
            <a:off x="7814463" y="2077963"/>
            <a:ext cx="755945" cy="776672"/>
            <a:chOff x="8159706" y="3078538"/>
            <a:chExt cx="1522821" cy="77667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8821A28-EB70-43DD-8085-F55465F73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3982" y="3078538"/>
              <a:ext cx="1487844" cy="3104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07F310E-E5EE-4C9D-9CAD-59726878D445}"/>
                </a:ext>
              </a:extLst>
            </p:cNvPr>
            <p:cNvCxnSpPr>
              <a:cxnSpLocks/>
            </p:cNvCxnSpPr>
            <p:nvPr/>
          </p:nvCxnSpPr>
          <p:spPr>
            <a:xfrm>
              <a:off x="8159706" y="3596246"/>
              <a:ext cx="1522821" cy="25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9667E8-D458-4B9D-9054-B88AC06111AC}"/>
              </a:ext>
            </a:extLst>
          </p:cNvPr>
          <p:cNvCxnSpPr>
            <a:cxnSpLocks/>
          </p:cNvCxnSpPr>
          <p:nvPr/>
        </p:nvCxnSpPr>
        <p:spPr>
          <a:xfrm>
            <a:off x="886165" y="4243934"/>
            <a:ext cx="10348073" cy="44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A96135-BF37-4899-9100-B4BDBFF39089}"/>
              </a:ext>
            </a:extLst>
          </p:cNvPr>
          <p:cNvCxnSpPr>
            <a:cxnSpLocks/>
          </p:cNvCxnSpPr>
          <p:nvPr/>
        </p:nvCxnSpPr>
        <p:spPr>
          <a:xfrm flipV="1">
            <a:off x="5014832" y="4064613"/>
            <a:ext cx="0" cy="338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DC6904C-98EA-4EAE-B40B-518742F55806}"/>
              </a:ext>
            </a:extLst>
          </p:cNvPr>
          <p:cNvSpPr/>
          <p:nvPr/>
        </p:nvSpPr>
        <p:spPr>
          <a:xfrm>
            <a:off x="1017783" y="3096516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Data</a:t>
            </a:r>
            <a:endParaRPr lang="en-US" dirty="0"/>
          </a:p>
        </p:txBody>
      </p:sp>
      <p:pic>
        <p:nvPicPr>
          <p:cNvPr id="42" name="Graphic 41" descr="Paper">
            <a:extLst>
              <a:ext uri="{FF2B5EF4-FFF2-40B4-BE49-F238E27FC236}">
                <a16:creationId xmlns:a16="http://schemas.microsoft.com/office/drawing/2014/main" id="{A46997CC-F8C0-437E-8F67-D798036CB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6777" y="4460571"/>
            <a:ext cx="914400" cy="9144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F21BB9F-F153-4D20-A4B1-2D0D90C7D26D}"/>
              </a:ext>
            </a:extLst>
          </p:cNvPr>
          <p:cNvSpPr/>
          <p:nvPr/>
        </p:nvSpPr>
        <p:spPr>
          <a:xfrm>
            <a:off x="3065911" y="4851318"/>
            <a:ext cx="530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.csv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45155-1FC2-443C-9414-9016CA379E3D}"/>
              </a:ext>
            </a:extLst>
          </p:cNvPr>
          <p:cNvSpPr/>
          <p:nvPr/>
        </p:nvSpPr>
        <p:spPr>
          <a:xfrm>
            <a:off x="5603259" y="4640674"/>
            <a:ext cx="2802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Local File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A0732-93EB-47DF-B14C-B47C00572094}"/>
              </a:ext>
            </a:extLst>
          </p:cNvPr>
          <p:cNvSpPr/>
          <p:nvPr/>
        </p:nvSpPr>
        <p:spPr>
          <a:xfrm>
            <a:off x="4509908" y="285565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Functions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68FF71-3323-448B-A19E-FF2C60CAD366}"/>
              </a:ext>
            </a:extLst>
          </p:cNvPr>
          <p:cNvCxnSpPr>
            <a:cxnSpLocks/>
          </p:cNvCxnSpPr>
          <p:nvPr/>
        </p:nvCxnSpPr>
        <p:spPr>
          <a:xfrm>
            <a:off x="851717" y="2487225"/>
            <a:ext cx="10379147" cy="439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F889AC-A043-45A0-A4C1-0FCD1C8065F8}"/>
              </a:ext>
            </a:extLst>
          </p:cNvPr>
          <p:cNvCxnSpPr>
            <a:cxnSpLocks/>
          </p:cNvCxnSpPr>
          <p:nvPr/>
        </p:nvCxnSpPr>
        <p:spPr>
          <a:xfrm flipH="1" flipV="1">
            <a:off x="3393041" y="2178374"/>
            <a:ext cx="9279" cy="61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1D8EBAD-4A23-4F16-8151-7D3871EF6C3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954435" y="1738419"/>
            <a:ext cx="962223" cy="64358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033393-97A4-42DA-9147-38D24A0FFC2E}"/>
              </a:ext>
            </a:extLst>
          </p:cNvPr>
          <p:cNvSpPr txBox="1"/>
          <p:nvPr/>
        </p:nvSpPr>
        <p:spPr>
          <a:xfrm>
            <a:off x="1083482" y="1859541"/>
            <a:ext cx="1721355" cy="5967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1C5E9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7276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0468-2468-4CA8-BA4C-C797398C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&amp; Cloud data import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5F902-CAC8-442C-97DE-9578833EB2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2800" b="1" dirty="0">
                <a:solidFill>
                  <a:srgbClr val="1C5E9A"/>
                </a:solidFill>
                <a:latin typeface="Calibri"/>
              </a:rPr>
              <a:t>Analytics</a:t>
            </a:r>
            <a:r>
              <a:rPr lang="en-US" dirty="0"/>
              <a:t> Server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CE8EF-D489-41CC-9D9A-37B5B1C50B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282A7-2830-4B03-B9E8-2C6DD568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47" y="1410391"/>
            <a:ext cx="2597579" cy="2048673"/>
          </a:xfrm>
          <a:prstGeom prst="rect">
            <a:avLst/>
          </a:prstGeom>
        </p:spPr>
      </p:pic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1D43F551-9082-46E4-85A7-ADF7E3FDA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366" y="2003899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36A8D8-BD04-498A-922D-40F51B410A34}"/>
              </a:ext>
            </a:extLst>
          </p:cNvPr>
          <p:cNvCxnSpPr>
            <a:cxnSpLocks/>
          </p:cNvCxnSpPr>
          <p:nvPr/>
        </p:nvCxnSpPr>
        <p:spPr>
          <a:xfrm>
            <a:off x="1965639" y="2417474"/>
            <a:ext cx="9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49150EA-F4B4-4CE4-BB87-2E9AC5265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147" y="4113953"/>
            <a:ext cx="2597396" cy="1878051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E694A6F-20F3-4EB1-8910-72AC8FCB0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9903" y="3109364"/>
            <a:ext cx="1478657" cy="1478657"/>
          </a:xfrm>
          <a:prstGeom prst="rect">
            <a:avLst/>
          </a:prstGeom>
        </p:spPr>
      </p:pic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AAA426E3-D85C-4CEF-B853-515F103CC8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366" y="4701309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037D0-831E-49EE-83CB-1990C058DD4F}"/>
              </a:ext>
            </a:extLst>
          </p:cNvPr>
          <p:cNvCxnSpPr>
            <a:cxnSpLocks/>
          </p:cNvCxnSpPr>
          <p:nvPr/>
        </p:nvCxnSpPr>
        <p:spPr>
          <a:xfrm>
            <a:off x="1915013" y="5158509"/>
            <a:ext cx="9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1307A8-6293-4A1D-9CA0-77A188A7B79D}"/>
              </a:ext>
            </a:extLst>
          </p:cNvPr>
          <p:cNvCxnSpPr>
            <a:cxnSpLocks/>
          </p:cNvCxnSpPr>
          <p:nvPr/>
        </p:nvCxnSpPr>
        <p:spPr>
          <a:xfrm>
            <a:off x="6010308" y="2434727"/>
            <a:ext cx="819370" cy="67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3A893E-5FF6-48D3-891E-B0FC5562AE7A}"/>
              </a:ext>
            </a:extLst>
          </p:cNvPr>
          <p:cNvCxnSpPr>
            <a:cxnSpLocks/>
          </p:cNvCxnSpPr>
          <p:nvPr/>
        </p:nvCxnSpPr>
        <p:spPr>
          <a:xfrm flipV="1">
            <a:off x="6010308" y="4396633"/>
            <a:ext cx="748615" cy="779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8B73468-5F40-4FDF-BB3F-1095C212098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8118560" y="3550508"/>
            <a:ext cx="962223" cy="6435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2D67F4-7ACC-463F-B0A1-C8353E962B48}"/>
              </a:ext>
            </a:extLst>
          </p:cNvPr>
          <p:cNvSpPr txBox="1"/>
          <p:nvPr/>
        </p:nvSpPr>
        <p:spPr>
          <a:xfrm>
            <a:off x="8247607" y="3671630"/>
            <a:ext cx="1721355" cy="5967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1C5E9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08539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7C13-5D1A-467D-AAC3-597B8DBE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datadeploy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9FF19-E836-4CE0-9EF0-26B63A19E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6CDF-0F74-4E5C-B86C-674AD6C870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5753B-F2DE-4935-B030-1221598A0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0" y="2140195"/>
            <a:ext cx="5358836" cy="381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71A65-3EEB-4540-B9E4-6463382D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03" y="1699327"/>
            <a:ext cx="5391906" cy="4252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5F86D-B1AE-4CEE-B520-1E3C9AA4F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550" y="3602955"/>
            <a:ext cx="2326387" cy="17020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C72D7B-62C0-4076-A5D5-AE8C35A7AA5C}"/>
              </a:ext>
            </a:extLst>
          </p:cNvPr>
          <p:cNvCxnSpPr>
            <a:cxnSpLocks/>
          </p:cNvCxnSpPr>
          <p:nvPr/>
        </p:nvCxnSpPr>
        <p:spPr>
          <a:xfrm>
            <a:off x="5713612" y="5500538"/>
            <a:ext cx="986593" cy="25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D84E1F-3FF2-4566-8098-C023A59372F4}"/>
              </a:ext>
            </a:extLst>
          </p:cNvPr>
          <p:cNvCxnSpPr>
            <a:cxnSpLocks/>
          </p:cNvCxnSpPr>
          <p:nvPr/>
        </p:nvCxnSpPr>
        <p:spPr>
          <a:xfrm flipV="1">
            <a:off x="7819209" y="5158673"/>
            <a:ext cx="897341" cy="624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2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7236-CC17-4AE4-9C78-5285F054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0B661-940F-478C-AE1C-1CABD3E15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12F03-1B7A-4CA4-9B0D-B4E6954968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391395-E206-4A51-82D5-EAE50A38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86581"/>
              </p:ext>
            </p:extLst>
          </p:nvPr>
        </p:nvGraphicFramePr>
        <p:xfrm>
          <a:off x="1715512" y="1679575"/>
          <a:ext cx="8484425" cy="429697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76962">
                  <a:extLst>
                    <a:ext uri="{9D8B030D-6E8A-4147-A177-3AD203B41FA5}">
                      <a16:colId xmlns:a16="http://schemas.microsoft.com/office/drawing/2014/main" val="4200100466"/>
                    </a:ext>
                  </a:extLst>
                </a:gridCol>
                <a:gridCol w="2105943">
                  <a:extLst>
                    <a:ext uri="{9D8B030D-6E8A-4147-A177-3AD203B41FA5}">
                      <a16:colId xmlns:a16="http://schemas.microsoft.com/office/drawing/2014/main" val="3294841202"/>
                    </a:ext>
                  </a:extLst>
                </a:gridCol>
                <a:gridCol w="2411933">
                  <a:extLst>
                    <a:ext uri="{9D8B030D-6E8A-4147-A177-3AD203B41FA5}">
                      <a16:colId xmlns:a16="http://schemas.microsoft.com/office/drawing/2014/main" val="231130983"/>
                    </a:ext>
                  </a:extLst>
                </a:gridCol>
                <a:gridCol w="2589587">
                  <a:extLst>
                    <a:ext uri="{9D8B030D-6E8A-4147-A177-3AD203B41FA5}">
                      <a16:colId xmlns:a16="http://schemas.microsoft.com/office/drawing/2014/main" val="579484779"/>
                    </a:ext>
                  </a:extLst>
                </a:gridCol>
              </a:tblGrid>
              <a:tr h="2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Action</a:t>
                      </a:r>
                    </a:p>
                  </a:txBody>
                  <a:tcPr marL="37529" marR="37529" marT="18765" marB="1876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HTTP Verb</a:t>
                      </a:r>
                    </a:p>
                  </a:txBody>
                  <a:tcPr marL="37529" marR="37529" marT="18765" marB="1876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URL Path</a:t>
                      </a:r>
                    </a:p>
                  </a:txBody>
                  <a:tcPr marL="37529" marR="37529" marT="18765" marB="1876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37529" marR="37529" marT="18765" marB="18765" anchor="b"/>
                </a:tc>
                <a:extLst>
                  <a:ext uri="{0D108BD9-81ED-4DB2-BD59-A6C34878D82A}">
                    <a16:rowId xmlns:a16="http://schemas.microsoft.com/office/drawing/2014/main" val="2402421372"/>
                  </a:ext>
                </a:extLst>
              </a:tr>
              <a:tr h="7130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Create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POST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create a new dataset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3475251087"/>
                  </a:ext>
                </a:extLst>
              </a:tr>
              <a:tr h="7130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read a collection of datasets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9317417"/>
                  </a:ext>
                </a:extLst>
              </a:tr>
              <a:tr h="10508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/dataset/{dataset}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read a particular dataset in the dataset collection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123370990"/>
                  </a:ext>
                </a:extLst>
              </a:tr>
              <a:tr h="825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Update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/dataset/{dataset}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unique URL to update an existing order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1950558333"/>
                  </a:ext>
                </a:extLst>
              </a:tr>
              <a:tr h="7130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Delete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DELETE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/dataset/{dataset}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delete an existing dataset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256006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98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54C6-36C3-4A6F-9DA5-218E48D4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86A5-0F1C-4591-8DAD-5808CBF70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755C1-C3A6-4828-B1D6-15D371D72A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CD7A8-B505-48E9-AA88-C017268D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89" y="932389"/>
            <a:ext cx="7442004" cy="5304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98AEE-7495-4BB8-B461-FCCC3BEFC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01" y="932389"/>
            <a:ext cx="9718597" cy="53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8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F0D4-9CD7-4304-B9F1-8C0C2A81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F39B-51D2-4DE3-8226-4A59AA1EC1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CE43-27DC-4861-981C-53EA7C2212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F30F8E-A3DD-4432-8AEB-7B73BE24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E147C03-B8B3-3544-B7F9-38CD85427598}" type="slidenum">
              <a:rPr lang="en-GB" smtClean="0">
                <a:solidFill>
                  <a:srgbClr val="484A4B"/>
                </a:solidFill>
              </a:rPr>
              <a:pPr defTabSz="457200"/>
              <a:t>5</a:t>
            </a:fld>
            <a:endParaRPr lang="en-GB">
              <a:solidFill>
                <a:srgbClr val="484A4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E5852-594D-498A-A34C-D7A63712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19" y="948558"/>
            <a:ext cx="6922162" cy="49608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CA1E97-ADF3-4151-9A44-A0C1D1D2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1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2AC9C-D39D-4952-9AE3-4A934519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E147C03-B8B3-3544-B7F9-38CD85427598}" type="slidenum">
              <a:rPr lang="en-GB" smtClean="0">
                <a:solidFill>
                  <a:srgbClr val="484A4B"/>
                </a:solidFill>
              </a:rPr>
              <a:pPr defTabSz="457200"/>
              <a:t>6</a:t>
            </a:fld>
            <a:endParaRPr lang="en-GB">
              <a:solidFill>
                <a:srgbClr val="484A4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4D10E-06B7-46D7-A533-9ABC31A7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7F94C-4094-4E53-B193-5033882F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E147C03-B8B3-3544-B7F9-38CD85427598}" type="slidenum">
              <a:rPr lang="en-GB" smtClean="0">
                <a:solidFill>
                  <a:srgbClr val="484A4B"/>
                </a:solidFill>
              </a:rPr>
              <a:pPr defTabSz="457200"/>
              <a:t>7</a:t>
            </a:fld>
            <a:endParaRPr lang="en-GB">
              <a:solidFill>
                <a:srgbClr val="484A4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58AB7-5DC5-4FDF-A276-D22FDAF2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BA7662-293E-45C7-8F9F-349F8FE6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E147C03-B8B3-3544-B7F9-38CD85427598}" type="slidenum">
              <a:rPr lang="en-GB" smtClean="0">
                <a:solidFill>
                  <a:srgbClr val="484A4B"/>
                </a:solidFill>
              </a:rPr>
              <a:pPr defTabSz="457200"/>
              <a:t>8</a:t>
            </a:fld>
            <a:endParaRPr lang="en-GB">
              <a:solidFill>
                <a:srgbClr val="484A4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9277A9-7A07-4DB8-8B1C-B1CBF038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1538DB-910D-49B8-AAA2-FDCECBB4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E147C03-B8B3-3544-B7F9-38CD85427598}" type="slidenum">
              <a:rPr lang="en-GB" smtClean="0">
                <a:solidFill>
                  <a:srgbClr val="484A4B"/>
                </a:solidFill>
              </a:rPr>
              <a:pPr defTabSz="457200"/>
              <a:t>9</a:t>
            </a:fld>
            <a:endParaRPr lang="en-GB">
              <a:solidFill>
                <a:srgbClr val="484A4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D3F513-97D0-48CB-9C0E-027EE96B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4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orporatePresentation_Arial_2017_16-9">
  <a:themeElements>
    <a:clrScheme name="Custom 5">
      <a:dk1>
        <a:srgbClr val="484A4B"/>
      </a:dk1>
      <a:lt1>
        <a:sysClr val="window" lastClr="FFFFFF"/>
      </a:lt1>
      <a:dk2>
        <a:srgbClr val="F49712"/>
      </a:dk2>
      <a:lt2>
        <a:srgbClr val="FFFFFF"/>
      </a:lt2>
      <a:accent1>
        <a:srgbClr val="E84E0F"/>
      </a:accent1>
      <a:accent2>
        <a:srgbClr val="F49712"/>
      </a:accent2>
      <a:accent3>
        <a:srgbClr val="0071BA"/>
      </a:accent3>
      <a:accent4>
        <a:srgbClr val="0099DB"/>
      </a:accent4>
      <a:accent5>
        <a:srgbClr val="BBC2C6"/>
      </a:accent5>
      <a:accent6>
        <a:srgbClr val="5A5D5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266700" marR="0" indent="-2667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Char char="•"/>
          <a:tabLst/>
          <a:defRPr kumimoji="0" sz="2200" b="0" i="0" u="none" strike="noStrike" kern="1200" cap="none" spc="0" normalizeH="0" baseline="0" noProof="0" dirty="0" smtClean="0">
            <a:ln>
              <a:noFill/>
            </a:ln>
            <a:solidFill>
              <a:srgbClr val="5A5D5E"/>
            </a:solidFill>
            <a:effectLst/>
            <a:uLnTx/>
            <a:uFillTx/>
            <a:latin typeface="+mn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1D5938E898D4BB9661D6C4EB1B997" ma:contentTypeVersion="13" ma:contentTypeDescription="Create a new document." ma:contentTypeScope="" ma:versionID="79344d2720be3940e07147ca9788a37b">
  <xsd:schema xmlns:xsd="http://www.w3.org/2001/XMLSchema" xmlns:xs="http://www.w3.org/2001/XMLSchema" xmlns:p="http://schemas.microsoft.com/office/2006/metadata/properties" xmlns:ns3="e391877d-e7ec-48c2-a6fb-0706a84b3270" xmlns:ns4="d9456fb7-2632-4eb7-ac54-76d04a8ae5d2" targetNamespace="http://schemas.microsoft.com/office/2006/metadata/properties" ma:root="true" ma:fieldsID="fcc464ccde7cb81b77a8da2eae5bd659" ns3:_="" ns4:_="">
    <xsd:import namespace="e391877d-e7ec-48c2-a6fb-0706a84b3270"/>
    <xsd:import namespace="d9456fb7-2632-4eb7-ac54-76d04a8ae5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1877d-e7ec-48c2-a6fb-0706a84b32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56fb7-2632-4eb7-ac54-76d04a8ae5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739B22-D653-47A5-9FF0-5115EE9CCF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91877d-e7ec-48c2-a6fb-0706a84b3270"/>
    <ds:schemaRef ds:uri="d9456fb7-2632-4eb7-ac54-76d04a8ae5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3ECF8C-0F37-4BD8-83E2-D27DDE0151E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391877d-e7ec-48c2-a6fb-0706a84b3270"/>
    <ds:schemaRef ds:uri="d9456fb7-2632-4eb7-ac54-76d04a8ae5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38BC42-BC83-4FB7-8310-C018A22A06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204</Words>
  <Application>Microsoft Office PowerPoint</Application>
  <PresentationFormat>Grand écran</PresentationFormat>
  <Paragraphs>68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Lucida Grande</vt:lpstr>
      <vt:lpstr>Noto Sans Symbols</vt:lpstr>
      <vt:lpstr>Template_CorporatePresentation_Arial_2017_16-9</vt:lpstr>
      <vt:lpstr>Analytics</vt:lpstr>
      <vt:lpstr>Présentation PowerPoint</vt:lpstr>
      <vt:lpstr>Présentation PowerPoint</vt:lpstr>
      <vt:lpstr>V2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V1</vt:lpstr>
      <vt:lpstr>Présentation PowerPoint</vt:lpstr>
      <vt:lpstr>Présentation PowerPoint</vt:lpstr>
      <vt:lpstr>Présentation PowerPoint</vt:lpstr>
      <vt:lpstr>Présentation PowerPoint</vt:lpstr>
      <vt:lpstr>Deployment</vt:lpstr>
      <vt:lpstr>CloudDeploy</vt:lpstr>
      <vt:lpstr>Desktop &amp; Cloud data import</vt:lpstr>
      <vt:lpstr>datadeploy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Plotdeploy</dc:title>
  <dc:creator>Yann Debray</dc:creator>
  <cp:lastModifiedBy>Yann Debray</cp:lastModifiedBy>
  <cp:revision>20</cp:revision>
  <dcterms:created xsi:type="dcterms:W3CDTF">2020-05-14T14:11:30Z</dcterms:created>
  <dcterms:modified xsi:type="dcterms:W3CDTF">2020-12-28T19:35:43Z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0x01010065B1D5938E898D4BB9661D6C4EB1B997</vt:lpwstr>
  </property>
</Properties>
</file>