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8" r:id="rId3"/>
    <p:sldId id="309" r:id="rId4"/>
    <p:sldId id="310" r:id="rId5"/>
    <p:sldId id="311" r:id="rId6"/>
    <p:sldId id="312" r:id="rId7"/>
    <p:sldId id="313" r:id="rId8"/>
    <p:sldId id="314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D81BD2-2772-4E16-87AB-F1CB34036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E66A7B2-56AD-4FF8-8276-9139B5B60A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4201D7-A362-4C9C-A4F9-8821F445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8B3-0BEA-403E-A0F6-8F16234F0B6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DDEDE9-5ADF-4D90-9CB1-E8E7A9DC9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9696D02-A596-4674-9C92-A11C4CCF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25CF-0BA5-4AEC-8955-0FB30EE163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8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7F3C3-8F38-4983-AD01-C18A8082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4F79CA2-0E03-438A-9039-B0F25BA57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E325D8-D3FA-48CA-AFA0-9A60EE66B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8B3-0BEA-403E-A0F6-8F16234F0B6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468636E-2C51-4654-9468-73D7228ED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A7DDD3-8609-4AD4-9C9C-C4B341AD8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25CF-0BA5-4AEC-8955-0FB30EE163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34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A842FD7F-9BD1-464E-AB6E-28503C855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97AC080-4ADB-49B6-844E-54283E334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07FEEC-9958-46FF-8576-A8BCC1F1E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8B3-0BEA-403E-A0F6-8F16234F0B6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24F504-2F91-4CFD-88CF-38EE28825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6A232E-323E-4053-BF3E-7655F1B3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25CF-0BA5-4AEC-8955-0FB30EE163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5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66DA5-7751-4D3D-B753-58DF3B4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C2A2A-62DB-40C0-8AE7-CB9B98649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1B787A8-0D67-4B7E-9B48-86BD906AB6B5}"/>
              </a:ext>
            </a:extLst>
          </p:cNvPr>
          <p:cNvCxnSpPr>
            <a:cxnSpLocks/>
          </p:cNvCxnSpPr>
          <p:nvPr/>
        </p:nvCxnSpPr>
        <p:spPr>
          <a:xfrm>
            <a:off x="715890" y="1114050"/>
            <a:ext cx="0" cy="5735637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0387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7BB2D-4E2C-4490-A2A3-4B68BCC5D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0F15D-DD72-46D5-BF0F-F50647107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71342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FC2D1-D3FE-4B37-8740-57444421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 b="1" i="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AF550-086C-426E-A374-85DB39570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A58988-AD39-4AE9-8E6A-0907F0BE2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66319-82EE-408E-819F-8F8E6DBA7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C8A6-777F-496D-8620-AE52BFC33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31F83B-57A8-4533-981C-D1FFAD2B6B6F}"/>
              </a:ext>
            </a:extLst>
          </p:cNvPr>
          <p:cNvCxnSpPr>
            <a:cxnSpLocks/>
          </p:cNvCxnSpPr>
          <p:nvPr/>
        </p:nvCxnSpPr>
        <p:spPr>
          <a:xfrm>
            <a:off x="715890" y="1701425"/>
            <a:ext cx="0" cy="5148262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8132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57166-6921-4546-BA2C-99E46468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B9122-6371-4049-B57A-33DED7DA2F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14555D-0753-4312-A26B-2338813F9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8FDCB-69DA-4A8F-8B91-5CFF7789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C8C07-E0D3-4464-AE3C-25730D75C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596A6-734E-4AE0-BFB8-3089137BF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B7E8F4-3FB3-45AB-A381-9093CA95AAE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0235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A2D237-A706-4712-90CA-B04517CBB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3357-616B-47F4-944B-F979FE966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3EF2-2C04-480F-A570-14E520DD0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F5783E-3073-4F4D-8B9C-C5B18DDA5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A75FE3-6719-4790-AA00-251BC2A6E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4946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1DFFF-E5C5-43DF-B71C-7270DB97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7596AF9-469C-436D-B7D2-77952EF1825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39109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FF36D6-399B-43E3-84DD-9FC5119EC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234AB7-3B85-4028-A500-5A1BDBF45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1F40F0-9909-442F-BBA4-409D061ED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3C1207-D1C8-49E3-8837-E2B89D366FAE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152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F214-646F-4D81-AD12-65628EC98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71768-C3FA-49EF-99EF-06E6C3B28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DA6F24-ED6C-4D12-A9D6-EE37FBD68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E6AACE-FAFB-4934-8E3C-AB5B2163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533EA-D0F8-4C79-8721-F190DE2D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9BAC9-F101-4394-BBA4-3D21A3497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3A79C9-7EDC-44F6-AC48-5DD98A7695AD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067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345BD7-C8B4-4775-BB57-071873C2D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29AC58-D1B1-4B9B-89FA-3A0EB9191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45783B-30E5-4288-9F17-C9E643FCF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8B3-0BEA-403E-A0F6-8F16234F0B6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ECF04DF-220B-4596-BF33-F5E860031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E2939B4-1B9B-49F4-A2E4-1F18C94A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25CF-0BA5-4AEC-8955-0FB30EE163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0654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CB71F-B6C2-4866-BC97-304F78816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5ED73B-8413-478D-80D7-B78B69763B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BDF226-1B94-4D2D-98B3-7B932FB17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0C4E9A-CA29-4CCD-ACFA-B29F80FBA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5B7BE-3F1B-4FF3-B1D7-6E39B99D0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2F18F1-E27E-470E-AE13-4755DEE63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F08750-B7F2-4119-B151-68DE77481335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75152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AD429-654B-4F0E-94E9-6FEF8EC67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D60B2-06F5-4567-BE1F-BBA5270537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F6F2-8269-4B80-8EE3-81FEE0F9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C86E4-3EDE-4EB4-B1A3-A1198AADD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1752B0-ACEC-49EF-8131-FCF35BC5C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0462E3-375D-4E76-8886-69E06985D069}"/>
              </a:ext>
            </a:extLst>
          </p:cNvPr>
          <p:cNvCxnSpPr>
            <a:cxnSpLocks/>
          </p:cNvCxnSpPr>
          <p:nvPr/>
        </p:nvCxnSpPr>
        <p:spPr>
          <a:xfrm>
            <a:off x="715890" y="356812"/>
            <a:ext cx="0" cy="6492875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76733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3B094-F480-477B-901C-7181F88C07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052089-A920-4E52-98DC-8A5DC7B0AC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074FE-F1B4-421F-A66E-FA351C8F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B53A7-3209-46A6-9454-F38EAC8F11E7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764BA-3AB2-45FD-ABCB-975B3FDDF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FB3FEF-8252-49FD-82F2-3E5FABC65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E633F-9882-4A5C-83A2-1109D0C73261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AEB5C65-83BB-4EBD-AD22-EDA8489D0F5D}"/>
              </a:ext>
            </a:extLst>
          </p:cNvPr>
          <p:cNvCxnSpPr>
            <a:cxnSpLocks/>
          </p:cNvCxnSpPr>
          <p:nvPr/>
        </p:nvCxnSpPr>
        <p:spPr>
          <a:xfrm flipV="1">
            <a:off x="8313" y="261865"/>
            <a:ext cx="11353802" cy="1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0855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5028B0-08EF-4B2D-A7C1-DA580965A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544493-E4F9-4079-9C83-AE0F2D390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DE1388F-FFC5-4039-B8C0-4F9443840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8B3-0BEA-403E-A0F6-8F16234F0B6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F5ED69F-7E51-4EF9-8ECC-9C8B66125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5533A7-EEBD-4E8E-8EDC-BB064E3D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25CF-0BA5-4AEC-8955-0FB30EE163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496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B1D551-77F2-437B-995A-0A9AFBBBE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D029E4B-6E43-4BCC-86D4-4D2466DB8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04327CB-5423-4EE9-8579-D5CEA4A47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464E811-8FE1-4635-9215-2E32FD1A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8B3-0BEA-403E-A0F6-8F16234F0B6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844DEE7-180B-4726-B431-BF17F0466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8C318B-387F-4583-A550-124EF6E0E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25CF-0BA5-4AEC-8955-0FB30EE163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79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B63EB2E-3AD2-4AE9-A963-8558CEC46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04147F-E987-4724-9118-B6B617972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936DB2-01FE-447B-8D06-6FA1EC273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F6FD308-D092-4A8B-8FA6-F1618DECDD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D4DA769-EA7C-43C5-BF11-7B029729C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CB155D1-C1E7-44C2-A56A-36510AB43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8B3-0BEA-403E-A0F6-8F16234F0B6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709EF22-E319-40BD-9976-3FEE05A18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FFD0D7E-461F-4B93-B44E-6B77961FC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25CF-0BA5-4AEC-8955-0FB30EE163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83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677432-9A75-46CC-882B-50A34553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F0CF3A6-4C59-411D-A27E-8427EF970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8B3-0BEA-403E-A0F6-8F16234F0B6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A93040-1BE0-4F0E-8D05-62F21DB8B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E0845A-7D75-40BF-B895-0FD85E2E2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25CF-0BA5-4AEC-8955-0FB30EE163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9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BE88396-BFD4-4E89-B269-8D1ED34B6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8B3-0BEA-403E-A0F6-8F16234F0B6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EF00072-E17B-475E-8A83-0C50478F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28BF6CA-AF75-468A-A1FF-BEABE1CDA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25CF-0BA5-4AEC-8955-0FB30EE163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9655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0397F8-398B-4EA1-8DA2-204C7B352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A56229-E794-446F-A702-A6B5AC365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44F3D8-AC1C-4B0C-BB86-06984F0C8F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B03ADC-0980-4B70-9B43-39A2F3CC7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8B3-0BEA-403E-A0F6-8F16234F0B6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E02D53A-8380-4F78-AD0D-177763257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6E61175-C131-460B-889D-A94C95AB4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25CF-0BA5-4AEC-8955-0FB30EE163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205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09D2DC-8862-4A31-AD43-0AE2E011B5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3D8DC67-5FB4-4D96-9C3C-DB4FA758E9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DB3DD88-CA3A-4330-B4E6-FCFE4EF74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2B03C8C-B3A8-41AC-B910-5106FB7C6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58B3-0BEA-403E-A0F6-8F16234F0B6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E7526C-BC8D-4133-92B0-132118F79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DAFB4C-9A2A-409F-B113-718C2A662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E25CF-0BA5-4AEC-8955-0FB30EE163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49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32DEC4-BF2C-4085-8676-DAEFAF3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104FE9-F94B-40FD-AD75-EDAFBEEAB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3AC24B-08FB-4DA9-9FDF-1F0408EB2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B58B3-0BEA-403E-A0F6-8F16234F0B62}" type="datetimeFigureOut">
              <a:rPr lang="en-US" smtClean="0"/>
              <a:t>3/6/2021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7230B5-1B77-410C-B799-75A088839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8F7766-EBCD-4C5E-8DA1-62DACF27A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E25CF-0BA5-4AEC-8955-0FB30EE163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05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C8A0-34FC-4B6E-B42B-A721267D89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4B53A7-3209-46A6-9454-F38EAC8F11E7}" type="datetimeFigureOut">
              <a:rPr lang="en-US" smtClean="0"/>
              <a:pPr/>
              <a:t>3/6/2021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AC0B6-4CC4-4E41-8A4D-F62E17F285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i="0" cap="all" spc="1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E633F-9882-4A5C-83A2-1109D0C73261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5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60C6DD-758B-4DB0-9D8E-09658D23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Music.py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C387FE-D2DB-4D79-9EBE-54B3B802C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Parse Streaming History</a:t>
            </a:r>
          </a:p>
          <a:p>
            <a:pPr lvl="1"/>
            <a:r>
              <a:rPr lang="en-US" dirty="0"/>
              <a:t>Create a </a:t>
            </a:r>
            <a:r>
              <a:rPr lang="en-US" dirty="0">
                <a:latin typeface="Consolas" panose="020B0609020204030204" pitchFamily="49" charset="0"/>
              </a:rPr>
              <a:t>dictionary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id</a:t>
            </a:r>
          </a:p>
          <a:p>
            <a:pPr lvl="2"/>
            <a:r>
              <a:rPr lang="en-US" dirty="0"/>
              <a:t>artist name</a:t>
            </a:r>
          </a:p>
          <a:p>
            <a:pPr lvl="2"/>
            <a:r>
              <a:rPr lang="en-US" dirty="0"/>
              <a:t>track name</a:t>
            </a:r>
          </a:p>
          <a:p>
            <a:r>
              <a:rPr lang="en-US" dirty="0"/>
              <a:t>Music Taste Analysis</a:t>
            </a:r>
          </a:p>
          <a:p>
            <a:pPr lvl="1"/>
            <a:r>
              <a:rPr lang="en-US" dirty="0"/>
              <a:t>Get music features</a:t>
            </a:r>
          </a:p>
          <a:p>
            <a:pPr lvl="1"/>
            <a:r>
              <a:rPr lang="en-US" dirty="0"/>
              <a:t>Plot features</a:t>
            </a:r>
          </a:p>
          <a:p>
            <a:r>
              <a:rPr lang="en-US" dirty="0"/>
              <a:t>Get recommendation</a:t>
            </a:r>
          </a:p>
        </p:txBody>
      </p:sp>
      <p:pic>
        <p:nvPicPr>
          <p:cNvPr id="17" name="Image 16" descr="Une image contenant décoré, très coloré, plusieurs, foule&#10;&#10;Description générée automatiquement">
            <a:extLst>
              <a:ext uri="{FF2B5EF4-FFF2-40B4-BE49-F238E27FC236}">
                <a16:creationId xmlns:a16="http://schemas.microsoft.com/office/drawing/2014/main" id="{BCA8645A-5118-487E-B8DF-E8090D3CCD1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/>
        </p:blipFill>
        <p:spPr>
          <a:xfrm>
            <a:off x="6096000" y="557905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2510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29116-944A-467F-BE52-23557CF6A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for loop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8E0A13-99B6-490D-816E-7D3E65A19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open(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"saved_tracks_20210306.json"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f:</a:t>
            </a:r>
          </a:p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results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json.load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(f)</a:t>
            </a:r>
          </a:p>
          <a:p>
            <a:pPr marL="0" indent="0">
              <a:buNone/>
            </a:pP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[]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item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'items'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item[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tracks.append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],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20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E79EC4-17AD-4552-A81A-0EEEDD0B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</a:t>
            </a:r>
            <a:r>
              <a:rPr lang="en-US" dirty="0" err="1"/>
              <a:t>Dict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1AAD02-6C44-49E0-96D3-FA619B4AE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:[],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:[],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:[]}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item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enumerate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'items'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item[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"id"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idx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trackDict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].append(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54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C55D33-C83F-4CDC-8A1B-2B504D77D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taste analysis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B65D1556-1E0B-4F6D-ADA0-19BEB299B9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92811" y="1825625"/>
            <a:ext cx="5006378" cy="4351338"/>
          </a:xfrm>
        </p:spPr>
      </p:pic>
    </p:spTree>
    <p:extLst>
      <p:ext uri="{BB962C8B-B14F-4D97-AF65-F5344CB8AC3E}">
        <p14:creationId xmlns:p14="http://schemas.microsoft.com/office/powerpoint/2010/main" val="8989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D6DE5-85EF-47E5-AA4F-44714B399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taste analysis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6E947A8-E519-473F-9A43-139D0C5C6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secret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clientId,clientSecret</a:t>
            </a:r>
            <a:b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spotifyAPI.get_token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clientId,clientSecret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spotifyAPI.get_track_id2(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'Lucy in the Sky'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token, artist = 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'The Beatles’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url =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"https://open.spotify.com/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webbrowser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webbrowser.open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(url)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0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2B2271-5007-4F80-96AA-3C5BBD49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taste analysis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2E6B7F4-0E10-4EA5-A57D-A67AD015B6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pandas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spotifyAPI.get_features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lucy_id,token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pd.DataFrame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lucy_features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index=[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df_features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df.loc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[: ,[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acousticness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danceability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energy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instrumentalness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liveness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speechiness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'valence’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spotifyAPI.feature_plot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df_features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616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89FBA2-62ED-4166-8A63-434304514F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Music recommendation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8246BF2-8208-4C1D-B2C5-8B52B4F87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json_response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spotifyAPI.get_track_reco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lucy_id,token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uris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=[]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i 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json_response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tracks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uris.append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(i)</a:t>
            </a:r>
          </a:p>
          <a:p>
            <a:pPr marL="0" indent="0">
              <a:buNone/>
            </a:pP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fr-FR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fr-FR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\"{i[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]}\"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 by 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{i[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artists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]}</a:t>
            </a:r>
            <a:r>
              <a:rPr lang="fr-FR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4137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radientVTI">
  <a:themeElements>
    <a:clrScheme name="Office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VTI" id="{605F9078-86F9-4258-A3E1-F8EFF02AE8CC}" vid="{4848699B-BB01-41E3-9EC4-3D97DFE5292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Office PowerPoint</Application>
  <PresentationFormat>Grand écran</PresentationFormat>
  <Paragraphs>48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Univers</vt:lpstr>
      <vt:lpstr>Thème Office</vt:lpstr>
      <vt:lpstr>GradientVTI</vt:lpstr>
      <vt:lpstr>Music.py</vt:lpstr>
      <vt:lpstr>Music for loop</vt:lpstr>
      <vt:lpstr>Music Dict</vt:lpstr>
      <vt:lpstr>Music taste analysis</vt:lpstr>
      <vt:lpstr>Music taste analysis</vt:lpstr>
      <vt:lpstr>Music taste analysis</vt:lpstr>
      <vt:lpstr>Music recommendation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Music.py</dc:title>
  <dc:creator>Yann Debray</dc:creator>
  <cp:lastModifiedBy>Yann Debray</cp:lastModifiedBy>
  <cp:revision>2</cp:revision>
  <dcterms:created xsi:type="dcterms:W3CDTF">2021-03-06T10:17:35Z</dcterms:created>
  <dcterms:modified xsi:type="dcterms:W3CDTF">2021-03-06T10:18:33Z</dcterms:modified>
</cp:coreProperties>
</file>